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charts/colors6.xml" ContentType="application/vnd.ms-office.chartcolorstyle+xml"/>
  <Override PartName="/ppt/charts/style22.xml" ContentType="application/vnd.ms-office.chartstyl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charts/chart35.xml" ContentType="application/vnd.openxmlformats-officedocument.drawingml.chart+xml"/>
  <Override PartName="/ppt/charts/style11.xml" ContentType="application/vnd.ms-office.chartstyl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charts/chart24.xml" ContentType="application/vnd.openxmlformats-officedocument.drawingml.chart+xml"/>
  <Override PartName="/ppt/charts/colors23.xml" ContentType="application/vnd.ms-office.chartcolorstyle+xml"/>
  <Override PartName="/ppt/tableStyles.xml" ContentType="application/vnd.openxmlformats-officedocument.presentationml.tableStyles+xml"/>
  <Override PartName="/ppt/charts/colors12.xml" ContentType="application/vnd.ms-office.chartcolorstyle+xml"/>
  <Override PartName="/ppt/diagrams/layout1.xml" ContentType="application/vnd.openxmlformats-officedocument.drawingml.diagramLayout+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changesInfos/changesInfo1.xml" ContentType="application/vnd.ms-powerpoint.changesinfo+xml"/>
  <Override PartName="/ppt/charts/style27.xml" ContentType="application/vnd.ms-office.chartstyle+xml"/>
  <Override PartName="/ppt/charts/style5.xml" ContentType="application/vnd.ms-office.chartstyle+xml"/>
  <Override PartName="/ppt/slides/slide77.xml" ContentType="application/vnd.openxmlformats-officedocument.presentationml.slide+xml"/>
  <Override PartName="/ppt/slides/slide88.xml" ContentType="application/vnd.openxmlformats-officedocument.presentationml.slide+xml"/>
  <Override PartName="/ppt/charts/style16.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charts/chart29.xml" ContentType="application/vnd.openxmlformats-officedocument.drawingml.chart+xml"/>
  <Override PartName="/ppt/charts/style23.xml" ContentType="application/vnd.ms-office.chartstyl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charts/chart18.xml" ContentType="application/vnd.openxmlformats-officedocument.drawingml.chart+xml"/>
  <Override PartName="/ppt/charts/style12.xml" ContentType="application/vnd.ms-office.chartstyle+xml"/>
  <Override PartName="/ppt/charts/colors28.xml" ContentType="application/vnd.ms-office.chartcolorstyle+xml"/>
  <Override PartName="/ppt/charts/colors17.xml" ContentType="application/vnd.ms-office.chartcolorstyle+xml"/>
  <Override PartName="/ppt/charts/colors7.xml" ContentType="application/vnd.ms-office.chartcolorstyle+xml"/>
  <Override PartName="/ppt/charts/style30.xml" ContentType="application/vnd.ms-office.chart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charts/chart25.xml" ContentType="application/vnd.openxmlformats-officedocument.drawingml.char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charts/chart14.xml" ContentType="application/vnd.openxmlformats-officedocument.drawingml.chart+xml"/>
  <Override PartName="/ppt/charts/chart32.xml" ContentType="application/vnd.openxmlformats-officedocument.drawingml.chart+xml"/>
  <Override PartName="/docProps/app.xml" ContentType="application/vnd.openxmlformats-officedocument.extended-properties+xml"/>
  <Override PartName="/ppt/charts/colors3.xml" ContentType="application/vnd.ms-office.chartcolorstyle+xml"/>
  <Override PartName="/ppt/charts/colors24.xml" ContentType="application/vnd.ms-office.chartcolorstyle+xml"/>
  <Override PartName="/ppt/charts/colors13.xml" ContentType="application/vnd.ms-office.chartcolorstyle+xml"/>
  <Override PartName="/ppt/slides/slide11.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charts/chart21.xml" ContentType="application/vnd.openxmlformats-officedocument.drawingml.chart+xml"/>
  <Default Extension="wdp" ContentType="image/vnd.ms-photo"/>
  <Override PartName="/ppt/slideLayouts/slideLayout10.xml" ContentType="application/vnd.openxmlformats-officedocument.presentationml.slideLayout+xml"/>
  <Default Extension="gif" ContentType="image/gif"/>
  <Override PartName="/ppt/charts/chart10.xml" ContentType="application/vnd.openxmlformats-officedocument.drawingml.chart+xml"/>
  <Override PartName="/ppt/notesSlides/notesSlide8.xml" ContentType="application/vnd.openxmlformats-officedocument.presentationml.notesSlide+xml"/>
  <Override PartName="/ppt/charts/colors20.xml" ContentType="application/vnd.ms-office.chartcolorstyle+xml"/>
  <Override PartName="/ppt/slides/slide89.xml" ContentType="application/vnd.openxmlformats-officedocument.presentationml.slide+xml"/>
  <Override PartName="/ppt/charts/chart4.xml" ContentType="application/vnd.openxmlformats-officedocument.drawingml.chart+xml"/>
  <Override PartName="/ppt/charts/style28.xml" ContentType="application/vnd.ms-office.chartstyle+xml"/>
  <Override PartName="/ppt/charts/style6.xml" ContentType="application/vnd.ms-office.chartstyl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charts/style17.xml" ContentType="application/vnd.ms-office.chartstyl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Default Extension="svg" ContentType="image/svg+xml"/>
  <Override PartName="/ppt/charts/style2.xml" ContentType="application/vnd.ms-office.chartstyle+xml"/>
  <Override PartName="/ppt/charts/colors29.xml" ContentType="application/vnd.ms-office.chartcolorstyle+xml"/>
  <Override PartName="/ppt/charts/colors8.xml" ContentType="application/vnd.ms-office.chartcolorstyle+xml"/>
  <Override PartName="/ppt/charts/style24.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charts/chart19.xml" ContentType="application/vnd.openxmlformats-officedocument.drawingml.chart+xml"/>
  <Override PartName="/ppt/charts/colors18.xml" ContentType="application/vnd.ms-office.chartcolorstyle+xml"/>
  <Override PartName="/ppt/charts/style13.xml" ContentType="application/vnd.ms-office.chartstyl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charts/chart26.xml" ContentType="application/vnd.openxmlformats-officedocument.drawingml.chart+xml"/>
  <Override PartName="/ppt/charts/style20.xml" ContentType="application/vnd.ms-office.chartstyle+xml"/>
  <Override PartName="/ppt/charts/colors25.xml" ContentType="application/vnd.ms-office.chartcolorstyl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charts/chart15.xml" ContentType="application/vnd.openxmlformats-officedocument.drawingml.chart+xml"/>
  <Override PartName="/ppt/charts/chart33.xml" ContentType="application/vnd.openxmlformats-officedocument.drawingml.chart+xml"/>
  <Override PartName="/ppt/charts/colors14.xml" ContentType="application/vnd.ms-office.chartcolorstyl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charts/colors21.xml" ContentType="application/vnd.ms-office.chartcolorstyle+xml"/>
  <Override PartName="/ppt/notesSlides/notesSlide9.xml" ContentType="application/vnd.openxmlformats-officedocument.presentationml.notesSlide+xml"/>
  <Override PartName="/ppt/charts/style29.xml" ContentType="application/vnd.ms-office.chartstyle+xml"/>
  <Override PartName="/ppt/charts/style7.xml" ContentType="application/vnd.ms-office.chartstyle+xml"/>
  <Override PartName="/ppt/charts/colors10.xml" ContentType="application/vnd.ms-office.chartcolorstyle+xml"/>
  <Override PartName="/ppt/slides/slide79.xml" ContentType="application/vnd.openxmlformats-officedocument.presentationml.slide+xml"/>
  <Override PartName="/ppt/charts/chart5.xml" ContentType="application/vnd.openxmlformats-officedocument.drawingml.chart+xml"/>
  <Override PartName="/ppt/notesSlides/notesSlide10.xml" ContentType="application/vnd.openxmlformats-officedocument.presentationml.notesSlide+xml"/>
  <Override PartName="/ppt/charts/style18.xml" ContentType="application/vnd.ms-office.chartstyl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charts/style3.xml" ContentType="application/vnd.ms-office.chartstyle+xml"/>
  <Override PartName="/ppt/charts/style25.xml" ContentType="application/vnd.ms-office.chartstyl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charts/colors9.xml" ContentType="application/vnd.ms-office.chartcolorstyle+xml"/>
  <Override PartName="/ppt/charts/style14.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rawings/drawing1.xml" ContentType="application/vnd.openxmlformats-officedocument.drawingml.chartshapes+xml"/>
  <Override PartName="/ppt/charts/chart27.xml" ContentType="application/vnd.openxmlformats-officedocument.drawingml.chart+xml"/>
  <Override PartName="/ppt/charts/colors19.xml" ContentType="application/vnd.ms-office.chartcolorstyle+xml"/>
  <Override PartName="/ppt/charts/style21.xml" ContentType="application/vnd.ms-office.chartstyl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quickStyle1.xml" ContentType="application/vnd.openxmlformats-officedocument.drawingml.diagramStyle+xml"/>
  <Default Extension="jpeg" ContentType="image/jpeg"/>
  <Override PartName="/ppt/charts/chart16.xml" ContentType="application/vnd.openxmlformats-officedocument.drawingml.chart+xml"/>
  <Override PartName="/ppt/charts/chart34.xml" ContentType="application/vnd.openxmlformats-officedocument.drawingml.chart+xml"/>
  <Override PartName="/ppt/charts/colors26.xml" ContentType="application/vnd.ms-office.chartcolorstyle+xml"/>
  <Override PartName="/ppt/charts/colors15.xml" ContentType="application/vnd.ms-office.chartcolorstyle+xml"/>
  <Override PartName="/ppt/charts/colors5.xml" ContentType="application/vnd.ms-office.chartcolorstyle+xml"/>
  <Override PartName="/ppt/charts/style10.xml" ContentType="application/vnd.ms-office.chart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charts/chart23.xml" ContentType="application/vnd.openxmlformats-officedocument.drawingml.chart+xml"/>
  <Override PartName="/ppt/slides/slide20.xml" ContentType="application/vnd.openxmlformats-officedocument.presentationml.slide+xml"/>
  <Override PartName="/ppt/slideLayouts/slideLayout12.xml" ContentType="application/vnd.openxmlformats-officedocument.presentationml.slideLayout+xml"/>
  <Override PartName="/ppt/charts/chart12.xml" ContentType="application/vnd.openxmlformats-officedocument.drawingml.chart+xml"/>
  <Override PartName="/ppt/charts/chart30.xml" ContentType="application/vnd.openxmlformats-officedocument.drawingml.chart+xml"/>
  <Override PartName="/ppt/charts/colors22.xml" ContentType="application/vnd.ms-office.chartcolorstyle+xml"/>
  <Override PartName="/ppt/charts/colors11.xml" ContentType="application/vnd.ms-office.chartcolorstyle+xml"/>
  <Override PartName="/ppt/charts/colors1.xml" ContentType="application/vnd.ms-office.chartcolorstyle+xml"/>
  <Override PartName="/ppt/charts/chart6.xml" ContentType="application/vnd.openxmlformats-officedocument.drawingml.chart+xml"/>
  <Override PartName="/ppt/charts/style8.xml" ContentType="application/vnd.ms-office.chartstyle+xml"/>
  <Override PartName="/ppt/notesSlides/notesSlide6.xml" ContentType="application/vnd.openxmlformats-officedocument.presentationml.notesSlide+xml"/>
  <Override PartName="/ppt/charts/style19.xml" ContentType="application/vnd.ms-office.chartstyl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charts/style26.xml" ContentType="application/vnd.ms-office.chartstyle+xml"/>
  <Override PartName="/ppt/charts/style4.xml" ContentType="application/vnd.ms-office.chartstyle+xml"/>
  <Override PartName="/ppt/slides/slide29.xml" ContentType="application/vnd.openxmlformats-officedocument.presentationml.slide+xml"/>
  <Override PartName="/ppt/slides/slide76.xml" ContentType="application/vnd.openxmlformats-officedocument.presentationml.slide+xml"/>
  <Override PartName="/ppt/charts/style15.xml" ContentType="application/vnd.ms-office.chartstyl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charts/chart28.xml" ContentType="application/vnd.openxmlformats-officedocument.drawingml.chart+xml"/>
  <Override PartName="/ppt/charts/colors27.xml" ContentType="application/vnd.ms-office.chartcolor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charts/chart17.xml" ContentType="application/vnd.openxmlformats-officedocument.drawingml.chart+xml"/>
  <Override PartName="/ppt/charts/colors16.xml" ContentType="application/vnd.ms-office.chartcolorstyle+xml"/>
  <Override PartName="/ppt/slides/slide32.xml" ContentType="application/vnd.openxmlformats-officedocument.presentationml.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charts/chart31.xml" ContentType="application/vnd.openxmlformats-officedocument.drawingml.chart+xml"/>
  <Override PartName="/ppt/charts/colors30.xml" ContentType="application/vnd.ms-office.chartcolorstyle+xml"/>
  <Override PartName="/ppt/charts/chart7.xml" ContentType="application/vnd.openxmlformats-officedocument.drawingml.chart+xml"/>
  <Override PartName="/ppt/charts/chart20.xml" ContentType="application/vnd.openxmlformats-officedocument.drawingml.chart+xml"/>
  <Override PartName="/ppt/charts/style9.xml" ContentType="application/vnd.ms-office.chartstyl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7" r:id="rId2"/>
    <p:sldId id="284" r:id="rId3"/>
    <p:sldId id="285" r:id="rId4"/>
    <p:sldId id="258" r:id="rId5"/>
    <p:sldId id="289" r:id="rId6"/>
    <p:sldId id="287" r:id="rId7"/>
    <p:sldId id="295" r:id="rId8"/>
    <p:sldId id="296" r:id="rId9"/>
    <p:sldId id="872" r:id="rId10"/>
    <p:sldId id="873" r:id="rId11"/>
    <p:sldId id="290" r:id="rId12"/>
    <p:sldId id="874" r:id="rId13"/>
    <p:sldId id="927" r:id="rId14"/>
    <p:sldId id="928" r:id="rId15"/>
    <p:sldId id="883" r:id="rId16"/>
    <p:sldId id="929" r:id="rId17"/>
    <p:sldId id="291" r:id="rId18"/>
    <p:sldId id="827" r:id="rId19"/>
    <p:sldId id="292" r:id="rId20"/>
    <p:sldId id="896" r:id="rId21"/>
    <p:sldId id="286" r:id="rId22"/>
    <p:sldId id="280" r:id="rId23"/>
    <p:sldId id="897" r:id="rId24"/>
    <p:sldId id="898" r:id="rId25"/>
    <p:sldId id="899" r:id="rId26"/>
    <p:sldId id="298" r:id="rId27"/>
    <p:sldId id="299" r:id="rId28"/>
    <p:sldId id="301" r:id="rId29"/>
    <p:sldId id="300" r:id="rId30"/>
    <p:sldId id="900" r:id="rId31"/>
    <p:sldId id="901" r:id="rId32"/>
    <p:sldId id="902" r:id="rId33"/>
    <p:sldId id="903" r:id="rId34"/>
    <p:sldId id="904" r:id="rId35"/>
    <p:sldId id="283" r:id="rId36"/>
    <p:sldId id="905" r:id="rId37"/>
    <p:sldId id="906" r:id="rId38"/>
    <p:sldId id="933" r:id="rId39"/>
    <p:sldId id="934" r:id="rId40"/>
    <p:sldId id="262" r:id="rId41"/>
    <p:sldId id="935" r:id="rId42"/>
    <p:sldId id="261" r:id="rId43"/>
    <p:sldId id="936" r:id="rId44"/>
    <p:sldId id="937" r:id="rId45"/>
    <p:sldId id="938" r:id="rId46"/>
    <p:sldId id="939" r:id="rId47"/>
    <p:sldId id="940" r:id="rId48"/>
    <p:sldId id="941" r:id="rId49"/>
    <p:sldId id="942" r:id="rId50"/>
    <p:sldId id="943" r:id="rId51"/>
    <p:sldId id="944" r:id="rId52"/>
    <p:sldId id="945" r:id="rId53"/>
    <p:sldId id="946" r:id="rId54"/>
    <p:sldId id="947" r:id="rId55"/>
    <p:sldId id="948" r:id="rId56"/>
    <p:sldId id="949" r:id="rId57"/>
    <p:sldId id="260" r:id="rId58"/>
    <p:sldId id="263" r:id="rId59"/>
    <p:sldId id="264" r:id="rId60"/>
    <p:sldId id="265" r:id="rId61"/>
    <p:sldId id="266" r:id="rId62"/>
    <p:sldId id="267" r:id="rId63"/>
    <p:sldId id="268" r:id="rId64"/>
    <p:sldId id="269" r:id="rId65"/>
    <p:sldId id="270" r:id="rId66"/>
    <p:sldId id="271" r:id="rId67"/>
    <p:sldId id="272" r:id="rId68"/>
    <p:sldId id="273" r:id="rId69"/>
    <p:sldId id="274" r:id="rId70"/>
    <p:sldId id="275" r:id="rId71"/>
    <p:sldId id="276" r:id="rId72"/>
    <p:sldId id="277" r:id="rId73"/>
    <p:sldId id="278" r:id="rId74"/>
    <p:sldId id="279" r:id="rId75"/>
    <p:sldId id="281" r:id="rId76"/>
    <p:sldId id="282" r:id="rId77"/>
    <p:sldId id="293" r:id="rId78"/>
    <p:sldId id="894" r:id="rId79"/>
    <p:sldId id="545" r:id="rId80"/>
    <p:sldId id="618" r:id="rId81"/>
    <p:sldId id="909" r:id="rId82"/>
    <p:sldId id="932" r:id="rId83"/>
    <p:sldId id="892" r:id="rId84"/>
    <p:sldId id="878" r:id="rId85"/>
    <p:sldId id="539" r:id="rId86"/>
    <p:sldId id="556" r:id="rId87"/>
    <p:sldId id="294" r:id="rId88"/>
    <p:sldId id="907" r:id="rId89"/>
    <p:sldId id="908" r:id="rId90"/>
    <p:sldId id="858" r:id="rId91"/>
    <p:sldId id="887" r:id="rId92"/>
    <p:sldId id="888" r:id="rId93"/>
    <p:sldId id="884" r:id="rId94"/>
    <p:sldId id="886" r:id="rId95"/>
    <p:sldId id="889" r:id="rId96"/>
    <p:sldId id="890" r:id="rId97"/>
    <p:sldId id="891" r:id="rId9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3E2"/>
    <a:srgbClr val="FECCCB"/>
    <a:srgbClr val="CDFFCC"/>
    <a:srgbClr val="68E883"/>
    <a:srgbClr val="D6E1F1"/>
    <a:srgbClr val="9DBEE5"/>
    <a:srgbClr val="4949E7"/>
    <a:srgbClr val="D1E7F5"/>
    <a:srgbClr val="FFCB99"/>
    <a:srgbClr val="FF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99" autoAdjust="0"/>
    <p:restoredTop sz="94660"/>
  </p:normalViewPr>
  <p:slideViewPr>
    <p:cSldViewPr snapToGrid="0">
      <p:cViewPr varScale="1">
        <p:scale>
          <a:sx n="60" d="100"/>
          <a:sy n="60" d="100"/>
        </p:scale>
        <p:origin x="-674" y="-65"/>
      </p:cViewPr>
      <p:guideLst>
        <p:guide orient="horz" pos="2160"/>
        <p:guide pos="3840"/>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SELHO DE ARQUITETURA E URBANISMO DE ALAGOAS - CAU AL" userId="32a31f61-29d8-48e2-b673-5b6338b2bde9" providerId="ADAL" clId="{773188CD-8DBB-4682-989C-40D4B41F87CF}"/>
    <pc:docChg chg="undo redo custSel addSld delSld modSld sldOrd modMainMaster">
      <pc:chgData name="CONSELHO DE ARQUITETURA E URBANISMO DE ALAGOAS - CAU AL" userId="32a31f61-29d8-48e2-b673-5b6338b2bde9" providerId="ADAL" clId="{773188CD-8DBB-4682-989C-40D4B41F87CF}" dt="2021-09-30T23:57:13.455" v="13568" actId="1076"/>
      <pc:docMkLst>
        <pc:docMk/>
      </pc:docMkLst>
      <pc:sldChg chg="modSp add del mod">
        <pc:chgData name="CONSELHO DE ARQUITETURA E URBANISMO DE ALAGOAS - CAU AL" userId="32a31f61-29d8-48e2-b673-5b6338b2bde9" providerId="ADAL" clId="{773188CD-8DBB-4682-989C-40D4B41F87CF}" dt="2021-09-30T19:57:14.865" v="11593"/>
        <pc:sldMkLst>
          <pc:docMk/>
          <pc:sldMk cId="1463209781" sldId="260"/>
        </pc:sldMkLst>
        <pc:spChg chg="mod">
          <ac:chgData name="CONSELHO DE ARQUITETURA E URBANISMO DE ALAGOAS - CAU AL" userId="32a31f61-29d8-48e2-b673-5b6338b2bde9" providerId="ADAL" clId="{773188CD-8DBB-4682-989C-40D4B41F87CF}" dt="2021-09-28T18:23:17.638" v="8637" actId="207"/>
          <ac:spMkLst>
            <pc:docMk/>
            <pc:sldMk cId="1463209781" sldId="260"/>
            <ac:spMk id="6" creationId="{42D83C1A-F586-4908-B4B8-79964C26EBF2}"/>
          </ac:spMkLst>
        </pc:spChg>
        <pc:spChg chg="mod">
          <ac:chgData name="CONSELHO DE ARQUITETURA E URBANISMO DE ALAGOAS - CAU AL" userId="32a31f61-29d8-48e2-b673-5b6338b2bde9" providerId="ADAL" clId="{773188CD-8DBB-4682-989C-40D4B41F87CF}" dt="2021-09-28T18:23:15.764" v="8636" actId="207"/>
          <ac:spMkLst>
            <pc:docMk/>
            <pc:sldMk cId="1463209781" sldId="260"/>
            <ac:spMk id="11" creationId="{092B32F8-A554-4A71-88C2-280BBDC42178}"/>
          </ac:spMkLst>
        </pc:spChg>
        <pc:spChg chg="mod">
          <ac:chgData name="CONSELHO DE ARQUITETURA E URBANISMO DE ALAGOAS - CAU AL" userId="32a31f61-29d8-48e2-b673-5b6338b2bde9" providerId="ADAL" clId="{773188CD-8DBB-4682-989C-40D4B41F87CF}" dt="2021-09-28T18:23:59.604" v="8646" actId="20577"/>
          <ac:spMkLst>
            <pc:docMk/>
            <pc:sldMk cId="1463209781" sldId="260"/>
            <ac:spMk id="16" creationId="{6553BC98-304B-4054-BF55-12E6E8415350}"/>
          </ac:spMkLst>
        </pc:spChg>
      </pc:sldChg>
      <pc:sldChg chg="add del setBg">
        <pc:chgData name="CONSELHO DE ARQUITETURA E URBANISMO DE ALAGOAS - CAU AL" userId="32a31f61-29d8-48e2-b673-5b6338b2bde9" providerId="ADAL" clId="{773188CD-8DBB-4682-989C-40D4B41F87CF}" dt="2021-09-30T21:33:26.221" v="12363"/>
        <pc:sldMkLst>
          <pc:docMk/>
          <pc:sldMk cId="230565899" sldId="261"/>
        </pc:sldMkLst>
      </pc:sldChg>
      <pc:sldChg chg="add del setBg">
        <pc:chgData name="CONSELHO DE ARQUITETURA E URBANISMO DE ALAGOAS - CAU AL" userId="32a31f61-29d8-48e2-b673-5b6338b2bde9" providerId="ADAL" clId="{773188CD-8DBB-4682-989C-40D4B41F87CF}" dt="2021-09-30T21:33:26.221" v="12363"/>
        <pc:sldMkLst>
          <pc:docMk/>
          <pc:sldMk cId="2073466286" sldId="262"/>
        </pc:sldMkLst>
      </pc:sldChg>
      <pc:sldChg chg="add del">
        <pc:chgData name="CONSELHO DE ARQUITETURA E URBANISMO DE ALAGOAS - CAU AL" userId="32a31f61-29d8-48e2-b673-5b6338b2bde9" providerId="ADAL" clId="{773188CD-8DBB-4682-989C-40D4B41F87CF}" dt="2021-09-30T19:57:14.865" v="11593"/>
        <pc:sldMkLst>
          <pc:docMk/>
          <pc:sldMk cId="2020620915" sldId="263"/>
        </pc:sldMkLst>
      </pc:sldChg>
      <pc:sldChg chg="add del">
        <pc:chgData name="CONSELHO DE ARQUITETURA E URBANISMO DE ALAGOAS - CAU AL" userId="32a31f61-29d8-48e2-b673-5b6338b2bde9" providerId="ADAL" clId="{773188CD-8DBB-4682-989C-40D4B41F87CF}" dt="2021-09-30T19:57:14.865" v="11593"/>
        <pc:sldMkLst>
          <pc:docMk/>
          <pc:sldMk cId="654455879" sldId="264"/>
        </pc:sldMkLst>
      </pc:sldChg>
      <pc:sldChg chg="add del">
        <pc:chgData name="CONSELHO DE ARQUITETURA E URBANISMO DE ALAGOAS - CAU AL" userId="32a31f61-29d8-48e2-b673-5b6338b2bde9" providerId="ADAL" clId="{773188CD-8DBB-4682-989C-40D4B41F87CF}" dt="2021-09-30T19:57:14.865" v="11593"/>
        <pc:sldMkLst>
          <pc:docMk/>
          <pc:sldMk cId="2021005702" sldId="265"/>
        </pc:sldMkLst>
      </pc:sldChg>
      <pc:sldChg chg="modSp add del mod">
        <pc:chgData name="CONSELHO DE ARQUITETURA E URBANISMO DE ALAGOAS - CAU AL" userId="32a31f61-29d8-48e2-b673-5b6338b2bde9" providerId="ADAL" clId="{773188CD-8DBB-4682-989C-40D4B41F87CF}" dt="2021-09-30T19:57:14.865" v="11593"/>
        <pc:sldMkLst>
          <pc:docMk/>
          <pc:sldMk cId="813651677" sldId="266"/>
        </pc:sldMkLst>
        <pc:spChg chg="mod">
          <ac:chgData name="CONSELHO DE ARQUITETURA E URBANISMO DE ALAGOAS - CAU AL" userId="32a31f61-29d8-48e2-b673-5b6338b2bde9" providerId="ADAL" clId="{773188CD-8DBB-4682-989C-40D4B41F87CF}" dt="2021-09-28T18:58:06.349" v="8667"/>
          <ac:spMkLst>
            <pc:docMk/>
            <pc:sldMk cId="813651677" sldId="266"/>
            <ac:spMk id="8" creationId="{108EBEEB-238D-4A33-BEA0-10B6F1F29DD1}"/>
          </ac:spMkLst>
        </pc:spChg>
        <pc:spChg chg="mod">
          <ac:chgData name="CONSELHO DE ARQUITETURA E URBANISMO DE ALAGOAS - CAU AL" userId="32a31f61-29d8-48e2-b673-5b6338b2bde9" providerId="ADAL" clId="{773188CD-8DBB-4682-989C-40D4B41F87CF}" dt="2021-09-28T18:57:28.268" v="8662" actId="20577"/>
          <ac:spMkLst>
            <pc:docMk/>
            <pc:sldMk cId="813651677" sldId="266"/>
            <ac:spMk id="11" creationId="{D9FD40B4-C9A6-4A1C-A247-AFBF8A6CF4F1}"/>
          </ac:spMkLst>
        </pc:spChg>
        <pc:spChg chg="mod">
          <ac:chgData name="CONSELHO DE ARQUITETURA E URBANISMO DE ALAGOAS - CAU AL" userId="32a31f61-29d8-48e2-b673-5b6338b2bde9" providerId="ADAL" clId="{773188CD-8DBB-4682-989C-40D4B41F87CF}" dt="2021-09-28T18:57:41.162" v="8666"/>
          <ac:spMkLst>
            <pc:docMk/>
            <pc:sldMk cId="813651677" sldId="266"/>
            <ac:spMk id="12" creationId="{00EB6694-6F96-4993-B7D9-CA37056D39EC}"/>
          </ac:spMkLst>
        </pc:spChg>
      </pc:sldChg>
      <pc:sldChg chg="add del">
        <pc:chgData name="CONSELHO DE ARQUITETURA E URBANISMO DE ALAGOAS - CAU AL" userId="32a31f61-29d8-48e2-b673-5b6338b2bde9" providerId="ADAL" clId="{773188CD-8DBB-4682-989C-40D4B41F87CF}" dt="2021-09-30T19:57:14.865" v="11593"/>
        <pc:sldMkLst>
          <pc:docMk/>
          <pc:sldMk cId="3513878811" sldId="267"/>
        </pc:sldMkLst>
      </pc:sldChg>
      <pc:sldChg chg="add del">
        <pc:chgData name="CONSELHO DE ARQUITETURA E URBANISMO DE ALAGOAS - CAU AL" userId="32a31f61-29d8-48e2-b673-5b6338b2bde9" providerId="ADAL" clId="{773188CD-8DBB-4682-989C-40D4B41F87CF}" dt="2021-09-30T19:57:14.865" v="11593"/>
        <pc:sldMkLst>
          <pc:docMk/>
          <pc:sldMk cId="3649281598" sldId="268"/>
        </pc:sldMkLst>
      </pc:sldChg>
      <pc:sldChg chg="add del">
        <pc:chgData name="CONSELHO DE ARQUITETURA E URBANISMO DE ALAGOAS - CAU AL" userId="32a31f61-29d8-48e2-b673-5b6338b2bde9" providerId="ADAL" clId="{773188CD-8DBB-4682-989C-40D4B41F87CF}" dt="2021-09-30T19:57:14.865" v="11593"/>
        <pc:sldMkLst>
          <pc:docMk/>
          <pc:sldMk cId="2923206792" sldId="269"/>
        </pc:sldMkLst>
      </pc:sldChg>
      <pc:sldChg chg="add del">
        <pc:chgData name="CONSELHO DE ARQUITETURA E URBANISMO DE ALAGOAS - CAU AL" userId="32a31f61-29d8-48e2-b673-5b6338b2bde9" providerId="ADAL" clId="{773188CD-8DBB-4682-989C-40D4B41F87CF}" dt="2021-09-30T19:57:14.865" v="11593"/>
        <pc:sldMkLst>
          <pc:docMk/>
          <pc:sldMk cId="3541701694" sldId="270"/>
        </pc:sldMkLst>
      </pc:sldChg>
      <pc:sldChg chg="add del">
        <pc:chgData name="CONSELHO DE ARQUITETURA E URBANISMO DE ALAGOAS - CAU AL" userId="32a31f61-29d8-48e2-b673-5b6338b2bde9" providerId="ADAL" clId="{773188CD-8DBB-4682-989C-40D4B41F87CF}" dt="2021-09-30T19:57:14.865" v="11593"/>
        <pc:sldMkLst>
          <pc:docMk/>
          <pc:sldMk cId="651739766" sldId="271"/>
        </pc:sldMkLst>
      </pc:sldChg>
      <pc:sldChg chg="add del">
        <pc:chgData name="CONSELHO DE ARQUITETURA E URBANISMO DE ALAGOAS - CAU AL" userId="32a31f61-29d8-48e2-b673-5b6338b2bde9" providerId="ADAL" clId="{773188CD-8DBB-4682-989C-40D4B41F87CF}" dt="2021-09-30T19:57:14.865" v="11593"/>
        <pc:sldMkLst>
          <pc:docMk/>
          <pc:sldMk cId="3541505428" sldId="272"/>
        </pc:sldMkLst>
      </pc:sldChg>
      <pc:sldChg chg="modSp add del mod">
        <pc:chgData name="CONSELHO DE ARQUITETURA E URBANISMO DE ALAGOAS - CAU AL" userId="32a31f61-29d8-48e2-b673-5b6338b2bde9" providerId="ADAL" clId="{773188CD-8DBB-4682-989C-40D4B41F87CF}" dt="2021-09-30T20:00:47.671" v="11790" actId="20577"/>
        <pc:sldMkLst>
          <pc:docMk/>
          <pc:sldMk cId="4140874463" sldId="273"/>
        </pc:sldMkLst>
        <pc:spChg chg="mod">
          <ac:chgData name="CONSELHO DE ARQUITETURA E URBANISMO DE ALAGOAS - CAU AL" userId="32a31f61-29d8-48e2-b673-5b6338b2bde9" providerId="ADAL" clId="{773188CD-8DBB-4682-989C-40D4B41F87CF}" dt="2021-09-30T20:00:47.671" v="11790" actId="20577"/>
          <ac:spMkLst>
            <pc:docMk/>
            <pc:sldMk cId="4140874463" sldId="273"/>
            <ac:spMk id="5" creationId="{A1E6D7B8-4884-4DBC-B8F0-71A3902B9841}"/>
          </ac:spMkLst>
        </pc:spChg>
      </pc:sldChg>
      <pc:sldChg chg="modSp add del mod">
        <pc:chgData name="CONSELHO DE ARQUITETURA E URBANISMO DE ALAGOAS - CAU AL" userId="32a31f61-29d8-48e2-b673-5b6338b2bde9" providerId="ADAL" clId="{773188CD-8DBB-4682-989C-40D4B41F87CF}" dt="2021-09-30T20:00:18.975" v="11781" actId="207"/>
        <pc:sldMkLst>
          <pc:docMk/>
          <pc:sldMk cId="1954614618" sldId="274"/>
        </pc:sldMkLst>
        <pc:spChg chg="mod">
          <ac:chgData name="CONSELHO DE ARQUITETURA E URBANISMO DE ALAGOAS - CAU AL" userId="32a31f61-29d8-48e2-b673-5b6338b2bde9" providerId="ADAL" clId="{773188CD-8DBB-4682-989C-40D4B41F87CF}" dt="2021-09-30T20:00:16.547" v="11780" actId="207"/>
          <ac:spMkLst>
            <pc:docMk/>
            <pc:sldMk cId="1954614618" sldId="274"/>
            <ac:spMk id="6" creationId="{A7833FD5-05E8-4DF7-BE20-5081DD3CA865}"/>
          </ac:spMkLst>
        </pc:spChg>
        <pc:spChg chg="mod">
          <ac:chgData name="CONSELHO DE ARQUITETURA E URBANISMO DE ALAGOAS - CAU AL" userId="32a31f61-29d8-48e2-b673-5b6338b2bde9" providerId="ADAL" clId="{773188CD-8DBB-4682-989C-40D4B41F87CF}" dt="2021-09-30T20:00:18.975" v="11781" actId="207"/>
          <ac:spMkLst>
            <pc:docMk/>
            <pc:sldMk cId="1954614618" sldId="274"/>
            <ac:spMk id="11" creationId="{ECADC209-9065-46BB-8CDB-1BC8133C1DF0}"/>
          </ac:spMkLst>
        </pc:spChg>
      </pc:sldChg>
      <pc:sldChg chg="modSp add del mod">
        <pc:chgData name="CONSELHO DE ARQUITETURA E URBANISMO DE ALAGOAS - CAU AL" userId="32a31f61-29d8-48e2-b673-5b6338b2bde9" providerId="ADAL" clId="{773188CD-8DBB-4682-989C-40D4B41F87CF}" dt="2021-09-30T20:00:36.528" v="11787" actId="20577"/>
        <pc:sldMkLst>
          <pc:docMk/>
          <pc:sldMk cId="1857158135" sldId="275"/>
        </pc:sldMkLst>
        <pc:spChg chg="mod">
          <ac:chgData name="CONSELHO DE ARQUITETURA E URBANISMO DE ALAGOAS - CAU AL" userId="32a31f61-29d8-48e2-b673-5b6338b2bde9" providerId="ADAL" clId="{773188CD-8DBB-4682-989C-40D4B41F87CF}" dt="2021-09-30T20:00:36.528" v="11787" actId="20577"/>
          <ac:spMkLst>
            <pc:docMk/>
            <pc:sldMk cId="1857158135" sldId="275"/>
            <ac:spMk id="7" creationId="{3ED64AED-28F5-4E81-B6D4-8C68E5CABBCF}"/>
          </ac:spMkLst>
        </pc:spChg>
      </pc:sldChg>
      <pc:sldChg chg="add del">
        <pc:chgData name="CONSELHO DE ARQUITETURA E URBANISMO DE ALAGOAS - CAU AL" userId="32a31f61-29d8-48e2-b673-5b6338b2bde9" providerId="ADAL" clId="{773188CD-8DBB-4682-989C-40D4B41F87CF}" dt="2021-09-30T19:57:14.865" v="11593"/>
        <pc:sldMkLst>
          <pc:docMk/>
          <pc:sldMk cId="1516497822" sldId="276"/>
        </pc:sldMkLst>
      </pc:sldChg>
      <pc:sldChg chg="add del">
        <pc:chgData name="CONSELHO DE ARQUITETURA E URBANISMO DE ALAGOAS - CAU AL" userId="32a31f61-29d8-48e2-b673-5b6338b2bde9" providerId="ADAL" clId="{773188CD-8DBB-4682-989C-40D4B41F87CF}" dt="2021-09-30T19:57:14.865" v="11593"/>
        <pc:sldMkLst>
          <pc:docMk/>
          <pc:sldMk cId="1743629940" sldId="277"/>
        </pc:sldMkLst>
      </pc:sldChg>
      <pc:sldChg chg="modSp add del mod">
        <pc:chgData name="CONSELHO DE ARQUITETURA E URBANISMO DE ALAGOAS - CAU AL" userId="32a31f61-29d8-48e2-b673-5b6338b2bde9" providerId="ADAL" clId="{773188CD-8DBB-4682-989C-40D4B41F87CF}" dt="2021-09-30T19:59:53.297" v="11779" actId="14100"/>
        <pc:sldMkLst>
          <pc:docMk/>
          <pc:sldMk cId="4241679724" sldId="278"/>
        </pc:sldMkLst>
        <pc:spChg chg="mod">
          <ac:chgData name="CONSELHO DE ARQUITETURA E URBANISMO DE ALAGOAS - CAU AL" userId="32a31f61-29d8-48e2-b673-5b6338b2bde9" providerId="ADAL" clId="{773188CD-8DBB-4682-989C-40D4B41F87CF}" dt="2021-09-30T19:59:53.297" v="11779" actId="14100"/>
          <ac:spMkLst>
            <pc:docMk/>
            <pc:sldMk cId="4241679724" sldId="278"/>
            <ac:spMk id="6" creationId="{020A00C6-9080-49B6-9D70-E204B86426BA}"/>
          </ac:spMkLst>
        </pc:spChg>
        <pc:picChg chg="mod">
          <ac:chgData name="CONSELHO DE ARQUITETURA E URBANISMO DE ALAGOAS - CAU AL" userId="32a31f61-29d8-48e2-b673-5b6338b2bde9" providerId="ADAL" clId="{773188CD-8DBB-4682-989C-40D4B41F87CF}" dt="2021-09-21T16:50:20.155" v="5" actId="1076"/>
          <ac:picMkLst>
            <pc:docMk/>
            <pc:sldMk cId="4241679724" sldId="278"/>
            <ac:picMk id="7" creationId="{03A96997-FA8F-415D-B84D-E16170889386}"/>
          </ac:picMkLst>
        </pc:picChg>
      </pc:sldChg>
      <pc:sldChg chg="modSp add del mod">
        <pc:chgData name="CONSELHO DE ARQUITETURA E URBANISMO DE ALAGOAS - CAU AL" userId="32a31f61-29d8-48e2-b673-5b6338b2bde9" providerId="ADAL" clId="{773188CD-8DBB-4682-989C-40D4B41F87CF}" dt="2021-09-30T19:57:14.865" v="11593"/>
        <pc:sldMkLst>
          <pc:docMk/>
          <pc:sldMk cId="1015867638" sldId="279"/>
        </pc:sldMkLst>
        <pc:spChg chg="mod">
          <ac:chgData name="CONSELHO DE ARQUITETURA E URBANISMO DE ALAGOAS - CAU AL" userId="32a31f61-29d8-48e2-b673-5b6338b2bde9" providerId="ADAL" clId="{773188CD-8DBB-4682-989C-40D4B41F87CF}" dt="2021-09-21T17:00:24.056" v="98" actId="14100"/>
          <ac:spMkLst>
            <pc:docMk/>
            <pc:sldMk cId="1015867638" sldId="279"/>
            <ac:spMk id="4" creationId="{7CE12D43-DBFA-4715-B4F2-23C5C91C4BE2}"/>
          </ac:spMkLst>
        </pc:spChg>
      </pc:sldChg>
      <pc:sldChg chg="modSp add mod setBg">
        <pc:chgData name="CONSELHO DE ARQUITETURA E URBANISMO DE ALAGOAS - CAU AL" userId="32a31f61-29d8-48e2-b673-5b6338b2bde9" providerId="ADAL" clId="{773188CD-8DBB-4682-989C-40D4B41F87CF}" dt="2021-09-28T18:08:04.106" v="8482" actId="1076"/>
        <pc:sldMkLst>
          <pc:docMk/>
          <pc:sldMk cId="1781439462" sldId="280"/>
        </pc:sldMkLst>
        <pc:grpChg chg="mod">
          <ac:chgData name="CONSELHO DE ARQUITETURA E URBANISMO DE ALAGOAS - CAU AL" userId="32a31f61-29d8-48e2-b673-5b6338b2bde9" providerId="ADAL" clId="{773188CD-8DBB-4682-989C-40D4B41F87CF}" dt="2021-09-28T18:08:04.106" v="8482" actId="1076"/>
          <ac:grpSpMkLst>
            <pc:docMk/>
            <pc:sldMk cId="1781439462" sldId="280"/>
            <ac:grpSpMk id="32" creationId="{00000000-0000-0000-0000-000000000000}"/>
          </ac:grpSpMkLst>
        </pc:grpChg>
      </pc:sldChg>
      <pc:sldChg chg="addSp delSp modSp mod modClrScheme chgLayout">
        <pc:chgData name="CONSELHO DE ARQUITETURA E URBANISMO DE ALAGOAS - CAU AL" userId="32a31f61-29d8-48e2-b673-5b6338b2bde9" providerId="ADAL" clId="{773188CD-8DBB-4682-989C-40D4B41F87CF}" dt="2021-09-21T17:03:06.246" v="129" actId="1076"/>
        <pc:sldMkLst>
          <pc:docMk/>
          <pc:sldMk cId="3801529116" sldId="281"/>
        </pc:sldMkLst>
        <pc:spChg chg="add del mod ord">
          <ac:chgData name="CONSELHO DE ARQUITETURA E URBANISMO DE ALAGOAS - CAU AL" userId="32a31f61-29d8-48e2-b673-5b6338b2bde9" providerId="ADAL" clId="{773188CD-8DBB-4682-989C-40D4B41F87CF}" dt="2021-09-21T16:51:58.363" v="23" actId="478"/>
          <ac:spMkLst>
            <pc:docMk/>
            <pc:sldMk cId="3801529116" sldId="281"/>
            <ac:spMk id="2" creationId="{8E348D6C-8C0E-49BF-9811-BCAD1AB8E9B0}"/>
          </ac:spMkLst>
        </pc:spChg>
        <pc:spChg chg="add del mod ord">
          <ac:chgData name="CONSELHO DE ARQUITETURA E URBANISMO DE ALAGOAS - CAU AL" userId="32a31f61-29d8-48e2-b673-5b6338b2bde9" providerId="ADAL" clId="{773188CD-8DBB-4682-989C-40D4B41F87CF}" dt="2021-09-21T16:51:04.678" v="12" actId="478"/>
          <ac:spMkLst>
            <pc:docMk/>
            <pc:sldMk cId="3801529116" sldId="281"/>
            <ac:spMk id="3" creationId="{F7641603-BA4B-4012-B4A3-B25C276DE19F}"/>
          </ac:spMkLst>
        </pc:spChg>
        <pc:spChg chg="mod ord">
          <ac:chgData name="CONSELHO DE ARQUITETURA E URBANISMO DE ALAGOAS - CAU AL" userId="32a31f61-29d8-48e2-b673-5b6338b2bde9" providerId="ADAL" clId="{773188CD-8DBB-4682-989C-40D4B41F87CF}" dt="2021-09-21T17:02:51.565" v="128" actId="1076"/>
          <ac:spMkLst>
            <pc:docMk/>
            <pc:sldMk cId="3801529116" sldId="281"/>
            <ac:spMk id="5" creationId="{61790A14-B0A9-4C73-A7C2-CF2823E4E239}"/>
          </ac:spMkLst>
        </pc:spChg>
        <pc:spChg chg="mod">
          <ac:chgData name="CONSELHO DE ARQUITETURA E URBANISMO DE ALAGOAS - CAU AL" userId="32a31f61-29d8-48e2-b673-5b6338b2bde9" providerId="ADAL" clId="{773188CD-8DBB-4682-989C-40D4B41F87CF}" dt="2021-09-21T17:02:47.559" v="126" actId="1076"/>
          <ac:spMkLst>
            <pc:docMk/>
            <pc:sldMk cId="3801529116" sldId="281"/>
            <ac:spMk id="12" creationId="{00000000-0000-0000-0000-000000000000}"/>
          </ac:spMkLst>
        </pc:spChg>
        <pc:spChg chg="mod">
          <ac:chgData name="CONSELHO DE ARQUITETURA E URBANISMO DE ALAGOAS - CAU AL" userId="32a31f61-29d8-48e2-b673-5b6338b2bde9" providerId="ADAL" clId="{773188CD-8DBB-4682-989C-40D4B41F87CF}" dt="2021-09-21T17:01:12.775" v="103" actId="113"/>
          <ac:spMkLst>
            <pc:docMk/>
            <pc:sldMk cId="3801529116" sldId="281"/>
            <ac:spMk id="20" creationId="{00000000-0000-0000-0000-000000000000}"/>
          </ac:spMkLst>
        </pc:spChg>
        <pc:spChg chg="mod">
          <ac:chgData name="CONSELHO DE ARQUITETURA E URBANISMO DE ALAGOAS - CAU AL" userId="32a31f61-29d8-48e2-b673-5b6338b2bde9" providerId="ADAL" clId="{773188CD-8DBB-4682-989C-40D4B41F87CF}" dt="2021-09-21T17:01:20.463" v="104" actId="108"/>
          <ac:spMkLst>
            <pc:docMk/>
            <pc:sldMk cId="3801529116" sldId="281"/>
            <ac:spMk id="21" creationId="{00000000-0000-0000-0000-000000000000}"/>
          </ac:spMkLst>
        </pc:spChg>
        <pc:spChg chg="mod">
          <ac:chgData name="CONSELHO DE ARQUITETURA E URBANISMO DE ALAGOAS - CAU AL" userId="32a31f61-29d8-48e2-b673-5b6338b2bde9" providerId="ADAL" clId="{773188CD-8DBB-4682-989C-40D4B41F87CF}" dt="2021-09-21T17:01:32.826" v="107" actId="113"/>
          <ac:spMkLst>
            <pc:docMk/>
            <pc:sldMk cId="3801529116" sldId="281"/>
            <ac:spMk id="22" creationId="{00000000-0000-0000-0000-000000000000}"/>
          </ac:spMkLst>
        </pc:spChg>
        <pc:spChg chg="mod">
          <ac:chgData name="CONSELHO DE ARQUITETURA E URBANISMO DE ALAGOAS - CAU AL" userId="32a31f61-29d8-48e2-b673-5b6338b2bde9" providerId="ADAL" clId="{773188CD-8DBB-4682-989C-40D4B41F87CF}" dt="2021-09-21T17:01:42.520" v="108" actId="108"/>
          <ac:spMkLst>
            <pc:docMk/>
            <pc:sldMk cId="3801529116" sldId="281"/>
            <ac:spMk id="23" creationId="{00000000-0000-0000-0000-000000000000}"/>
          </ac:spMkLst>
        </pc:spChg>
        <pc:spChg chg="mod">
          <ac:chgData name="CONSELHO DE ARQUITETURA E URBANISMO DE ALAGOAS - CAU AL" userId="32a31f61-29d8-48e2-b673-5b6338b2bde9" providerId="ADAL" clId="{773188CD-8DBB-4682-989C-40D4B41F87CF}" dt="2021-09-21T17:01:45.441" v="109" actId="108"/>
          <ac:spMkLst>
            <pc:docMk/>
            <pc:sldMk cId="3801529116" sldId="281"/>
            <ac:spMk id="24" creationId="{00000000-0000-0000-0000-000000000000}"/>
          </ac:spMkLst>
        </pc:spChg>
        <pc:spChg chg="mod">
          <ac:chgData name="CONSELHO DE ARQUITETURA E URBANISMO DE ALAGOAS - CAU AL" userId="32a31f61-29d8-48e2-b673-5b6338b2bde9" providerId="ADAL" clId="{773188CD-8DBB-4682-989C-40D4B41F87CF}" dt="2021-09-21T17:03:06.246" v="129" actId="1076"/>
          <ac:spMkLst>
            <pc:docMk/>
            <pc:sldMk cId="3801529116" sldId="281"/>
            <ac:spMk id="25" creationId="{61790A14-B0A9-4C73-A7C2-CF2823E4E239}"/>
          </ac:spMkLst>
        </pc:spChg>
        <pc:spChg chg="mod">
          <ac:chgData name="CONSELHO DE ARQUITETURA E URBANISMO DE ALAGOAS - CAU AL" userId="32a31f61-29d8-48e2-b673-5b6338b2bde9" providerId="ADAL" clId="{773188CD-8DBB-4682-989C-40D4B41F87CF}" dt="2021-09-21T17:03:06.246" v="129" actId="1076"/>
          <ac:spMkLst>
            <pc:docMk/>
            <pc:sldMk cId="3801529116" sldId="281"/>
            <ac:spMk id="26" creationId="{61790A14-B0A9-4C73-A7C2-CF2823E4E239}"/>
          </ac:spMkLst>
        </pc:spChg>
        <pc:spChg chg="mod">
          <ac:chgData name="CONSELHO DE ARQUITETURA E URBANISMO DE ALAGOAS - CAU AL" userId="32a31f61-29d8-48e2-b673-5b6338b2bde9" providerId="ADAL" clId="{773188CD-8DBB-4682-989C-40D4B41F87CF}" dt="2021-09-21T17:03:06.246" v="129" actId="1076"/>
          <ac:spMkLst>
            <pc:docMk/>
            <pc:sldMk cId="3801529116" sldId="281"/>
            <ac:spMk id="27" creationId="{00000000-0000-0000-0000-000000000000}"/>
          </ac:spMkLst>
        </pc:spChg>
        <pc:spChg chg="mod">
          <ac:chgData name="CONSELHO DE ARQUITETURA E URBANISMO DE ALAGOAS - CAU AL" userId="32a31f61-29d8-48e2-b673-5b6338b2bde9" providerId="ADAL" clId="{773188CD-8DBB-4682-989C-40D4B41F87CF}" dt="2021-09-21T17:03:06.246" v="129" actId="1076"/>
          <ac:spMkLst>
            <pc:docMk/>
            <pc:sldMk cId="3801529116" sldId="281"/>
            <ac:spMk id="28" creationId="{00000000-0000-0000-0000-000000000000}"/>
          </ac:spMkLst>
        </pc:spChg>
        <pc:spChg chg="mod">
          <ac:chgData name="CONSELHO DE ARQUITETURA E URBANISMO DE ALAGOAS - CAU AL" userId="32a31f61-29d8-48e2-b673-5b6338b2bde9" providerId="ADAL" clId="{773188CD-8DBB-4682-989C-40D4B41F87CF}" dt="2021-09-21T17:03:06.246" v="129" actId="1076"/>
          <ac:spMkLst>
            <pc:docMk/>
            <pc:sldMk cId="3801529116" sldId="281"/>
            <ac:spMk id="30" creationId="{61790A14-B0A9-4C73-A7C2-CF2823E4E239}"/>
          </ac:spMkLst>
        </pc:spChg>
        <pc:spChg chg="mod">
          <ac:chgData name="CONSELHO DE ARQUITETURA E URBANISMO DE ALAGOAS - CAU AL" userId="32a31f61-29d8-48e2-b673-5b6338b2bde9" providerId="ADAL" clId="{773188CD-8DBB-4682-989C-40D4B41F87CF}" dt="2021-09-21T17:03:06.246" v="129" actId="1076"/>
          <ac:spMkLst>
            <pc:docMk/>
            <pc:sldMk cId="3801529116" sldId="281"/>
            <ac:spMk id="31" creationId="{00000000-0000-0000-0000-000000000000}"/>
          </ac:spMkLst>
        </pc:spChg>
        <pc:spChg chg="mod">
          <ac:chgData name="CONSELHO DE ARQUITETURA E URBANISMO DE ALAGOAS - CAU AL" userId="32a31f61-29d8-48e2-b673-5b6338b2bde9" providerId="ADAL" clId="{773188CD-8DBB-4682-989C-40D4B41F87CF}" dt="2021-09-21T17:03:06.246" v="129" actId="1076"/>
          <ac:spMkLst>
            <pc:docMk/>
            <pc:sldMk cId="3801529116" sldId="281"/>
            <ac:spMk id="32" creationId="{61790A14-B0A9-4C73-A7C2-CF2823E4E239}"/>
          </ac:spMkLst>
        </pc:spChg>
        <pc:spChg chg="mod">
          <ac:chgData name="CONSELHO DE ARQUITETURA E URBANISMO DE ALAGOAS - CAU AL" userId="32a31f61-29d8-48e2-b673-5b6338b2bde9" providerId="ADAL" clId="{773188CD-8DBB-4682-989C-40D4B41F87CF}" dt="2021-09-21T17:03:06.246" v="129" actId="1076"/>
          <ac:spMkLst>
            <pc:docMk/>
            <pc:sldMk cId="3801529116" sldId="281"/>
            <ac:spMk id="33" creationId="{00000000-0000-0000-0000-000000000000}"/>
          </ac:spMkLst>
        </pc:spChg>
        <pc:spChg chg="mod">
          <ac:chgData name="CONSELHO DE ARQUITETURA E URBANISMO DE ALAGOAS - CAU AL" userId="32a31f61-29d8-48e2-b673-5b6338b2bde9" providerId="ADAL" clId="{773188CD-8DBB-4682-989C-40D4B41F87CF}" dt="2021-09-21T16:52:32.302" v="27" actId="1076"/>
          <ac:spMkLst>
            <pc:docMk/>
            <pc:sldMk cId="3801529116" sldId="281"/>
            <ac:spMk id="34" creationId="{00000000-0000-0000-0000-000000000000}"/>
          </ac:spMkLst>
        </pc:spChg>
        <pc:grpChg chg="add mod">
          <ac:chgData name="CONSELHO DE ARQUITETURA E URBANISMO DE ALAGOAS - CAU AL" userId="32a31f61-29d8-48e2-b673-5b6338b2bde9" providerId="ADAL" clId="{773188CD-8DBB-4682-989C-40D4B41F87CF}" dt="2021-09-21T16:54:28.571" v="42" actId="1076"/>
          <ac:grpSpMkLst>
            <pc:docMk/>
            <pc:sldMk cId="3801529116" sldId="281"/>
            <ac:grpSpMk id="4" creationId="{6258D9C4-1A65-42FB-9675-5033FD296125}"/>
          </ac:grpSpMkLst>
        </pc:grpChg>
        <pc:grpChg chg="add mod">
          <ac:chgData name="CONSELHO DE ARQUITETURA E URBANISMO DE ALAGOAS - CAU AL" userId="32a31f61-29d8-48e2-b673-5b6338b2bde9" providerId="ADAL" clId="{773188CD-8DBB-4682-989C-40D4B41F87CF}" dt="2021-09-21T16:54:42.950" v="44" actId="1076"/>
          <ac:grpSpMkLst>
            <pc:docMk/>
            <pc:sldMk cId="3801529116" sldId="281"/>
            <ac:grpSpMk id="6" creationId="{DF4C8E3F-DF6E-4077-9136-E816120D9837}"/>
          </ac:grpSpMkLst>
        </pc:grpChg>
        <pc:picChg chg="del mod">
          <ac:chgData name="CONSELHO DE ARQUITETURA E URBANISMO DE ALAGOAS - CAU AL" userId="32a31f61-29d8-48e2-b673-5b6338b2bde9" providerId="ADAL" clId="{773188CD-8DBB-4682-989C-40D4B41F87CF}" dt="2021-09-21T16:51:02.959" v="11" actId="478"/>
          <ac:picMkLst>
            <pc:docMk/>
            <pc:sldMk cId="3801529116" sldId="281"/>
            <ac:picMk id="11" creationId="{48AE90E5-512B-4721-9D66-85656EE4642C}"/>
          </ac:picMkLst>
        </pc:picChg>
        <pc:picChg chg="mod">
          <ac:chgData name="CONSELHO DE ARQUITETURA E URBANISMO DE ALAGOAS - CAU AL" userId="32a31f61-29d8-48e2-b673-5b6338b2bde9" providerId="ADAL" clId="{773188CD-8DBB-4682-989C-40D4B41F87CF}" dt="2021-09-21T16:54:19.166" v="41" actId="164"/>
          <ac:picMkLst>
            <pc:docMk/>
            <pc:sldMk cId="3801529116" sldId="281"/>
            <ac:picMk id="14" creationId="{00000000-0000-0000-0000-000000000000}"/>
          </ac:picMkLst>
        </pc:picChg>
        <pc:picChg chg="mod">
          <ac:chgData name="CONSELHO DE ARQUITETURA E URBANISMO DE ALAGOAS - CAU AL" userId="32a31f61-29d8-48e2-b673-5b6338b2bde9" providerId="ADAL" clId="{773188CD-8DBB-4682-989C-40D4B41F87CF}" dt="2021-09-21T16:54:37.044" v="43" actId="164"/>
          <ac:picMkLst>
            <pc:docMk/>
            <pc:sldMk cId="3801529116" sldId="281"/>
            <ac:picMk id="15" creationId="{00000000-0000-0000-0000-000000000000}"/>
          </ac:picMkLst>
        </pc:picChg>
        <pc:picChg chg="mod">
          <ac:chgData name="CONSELHO DE ARQUITETURA E URBANISMO DE ALAGOAS - CAU AL" userId="32a31f61-29d8-48e2-b673-5b6338b2bde9" providerId="ADAL" clId="{773188CD-8DBB-4682-989C-40D4B41F87CF}" dt="2021-09-21T16:54:19.166" v="41" actId="164"/>
          <ac:picMkLst>
            <pc:docMk/>
            <pc:sldMk cId="3801529116" sldId="281"/>
            <ac:picMk id="16" creationId="{00000000-0000-0000-0000-000000000000}"/>
          </ac:picMkLst>
        </pc:picChg>
        <pc:picChg chg="mod">
          <ac:chgData name="CONSELHO DE ARQUITETURA E URBANISMO DE ALAGOAS - CAU AL" userId="32a31f61-29d8-48e2-b673-5b6338b2bde9" providerId="ADAL" clId="{773188CD-8DBB-4682-989C-40D4B41F87CF}" dt="2021-09-21T16:54:19.166" v="41" actId="164"/>
          <ac:picMkLst>
            <pc:docMk/>
            <pc:sldMk cId="3801529116" sldId="281"/>
            <ac:picMk id="17" creationId="{00000000-0000-0000-0000-000000000000}"/>
          </ac:picMkLst>
        </pc:picChg>
        <pc:picChg chg="mod">
          <ac:chgData name="CONSELHO DE ARQUITETURA E URBANISMO DE ALAGOAS - CAU AL" userId="32a31f61-29d8-48e2-b673-5b6338b2bde9" providerId="ADAL" clId="{773188CD-8DBB-4682-989C-40D4B41F87CF}" dt="2021-09-21T16:54:37.044" v="43" actId="164"/>
          <ac:picMkLst>
            <pc:docMk/>
            <pc:sldMk cId="3801529116" sldId="281"/>
            <ac:picMk id="18" creationId="{00000000-0000-0000-0000-000000000000}"/>
          </ac:picMkLst>
        </pc:picChg>
        <pc:picChg chg="mod">
          <ac:chgData name="CONSELHO DE ARQUITETURA E URBANISMO DE ALAGOAS - CAU AL" userId="32a31f61-29d8-48e2-b673-5b6338b2bde9" providerId="ADAL" clId="{773188CD-8DBB-4682-989C-40D4B41F87CF}" dt="2021-09-21T16:52:28.084" v="26" actId="1076"/>
          <ac:picMkLst>
            <pc:docMk/>
            <pc:sldMk cId="3801529116" sldId="281"/>
            <ac:picMk id="2051" creationId="{00000000-0000-0000-0000-000000000000}"/>
          </ac:picMkLst>
        </pc:picChg>
      </pc:sldChg>
      <pc:sldChg chg="addSp delSp modSp mod modClrScheme chgLayout">
        <pc:chgData name="CONSELHO DE ARQUITETURA E URBANISMO DE ALAGOAS - CAU AL" userId="32a31f61-29d8-48e2-b673-5b6338b2bde9" providerId="ADAL" clId="{773188CD-8DBB-4682-989C-40D4B41F87CF}" dt="2021-09-21T17:07:28.065" v="170" actId="123"/>
        <pc:sldMkLst>
          <pc:docMk/>
          <pc:sldMk cId="3006355454" sldId="282"/>
        </pc:sldMkLst>
        <pc:spChg chg="add del mod ord">
          <ac:chgData name="CONSELHO DE ARQUITETURA E URBANISMO DE ALAGOAS - CAU AL" userId="32a31f61-29d8-48e2-b673-5b6338b2bde9" providerId="ADAL" clId="{773188CD-8DBB-4682-989C-40D4B41F87CF}" dt="2021-09-21T16:55:39.142" v="47" actId="478"/>
          <ac:spMkLst>
            <pc:docMk/>
            <pc:sldMk cId="3006355454" sldId="282"/>
            <ac:spMk id="2" creationId="{3AE23A31-F9A5-4234-833A-1BE8599470FF}"/>
          </ac:spMkLst>
        </pc:spChg>
        <pc:spChg chg="add del mod ord">
          <ac:chgData name="CONSELHO DE ARQUITETURA E URBANISMO DE ALAGOAS - CAU AL" userId="32a31f61-29d8-48e2-b673-5b6338b2bde9" providerId="ADAL" clId="{773188CD-8DBB-4682-989C-40D4B41F87CF}" dt="2021-09-21T16:55:34.970" v="46" actId="478"/>
          <ac:spMkLst>
            <pc:docMk/>
            <pc:sldMk cId="3006355454" sldId="282"/>
            <ac:spMk id="3" creationId="{5C31BB2C-4A93-4C8C-BD1B-05C048BD92D8}"/>
          </ac:spMkLst>
        </pc:spChg>
        <pc:spChg chg="mod">
          <ac:chgData name="CONSELHO DE ARQUITETURA E URBANISMO DE ALAGOAS - CAU AL" userId="32a31f61-29d8-48e2-b673-5b6338b2bde9" providerId="ADAL" clId="{773188CD-8DBB-4682-989C-40D4B41F87CF}" dt="2021-09-21T16:58:11.436" v="87" actId="122"/>
          <ac:spMkLst>
            <pc:docMk/>
            <pc:sldMk cId="3006355454" sldId="282"/>
            <ac:spMk id="5" creationId="{61790A14-B0A9-4C73-A7C2-CF2823E4E239}"/>
          </ac:spMkLst>
        </pc:spChg>
        <pc:spChg chg="mod">
          <ac:chgData name="CONSELHO DE ARQUITETURA E URBANISMO DE ALAGOAS - CAU AL" userId="32a31f61-29d8-48e2-b673-5b6338b2bde9" providerId="ADAL" clId="{773188CD-8DBB-4682-989C-40D4B41F87CF}" dt="2021-09-21T17:04:50.591" v="140" actId="113"/>
          <ac:spMkLst>
            <pc:docMk/>
            <pc:sldMk cId="3006355454" sldId="282"/>
            <ac:spMk id="14" creationId="{00000000-0000-0000-0000-000000000000}"/>
          </ac:spMkLst>
        </pc:spChg>
        <pc:spChg chg="del topLvl">
          <ac:chgData name="CONSELHO DE ARQUITETURA E URBANISMO DE ALAGOAS - CAU AL" userId="32a31f61-29d8-48e2-b673-5b6338b2bde9" providerId="ADAL" clId="{773188CD-8DBB-4682-989C-40D4B41F87CF}" dt="2021-09-21T17:05:49.976" v="154" actId="478"/>
          <ac:spMkLst>
            <pc:docMk/>
            <pc:sldMk cId="3006355454" sldId="282"/>
            <ac:spMk id="27" creationId="{00000000-0000-0000-0000-000000000000}"/>
          </ac:spMkLst>
        </pc:spChg>
        <pc:spChg chg="add del mod">
          <ac:chgData name="CONSELHO DE ARQUITETURA E URBANISMO DE ALAGOAS - CAU AL" userId="32a31f61-29d8-48e2-b673-5b6338b2bde9" providerId="ADAL" clId="{773188CD-8DBB-4682-989C-40D4B41F87CF}" dt="2021-09-21T16:57:13.020" v="59" actId="478"/>
          <ac:spMkLst>
            <pc:docMk/>
            <pc:sldMk cId="3006355454" sldId="282"/>
            <ac:spMk id="29" creationId="{25957D23-499C-469C-A8B8-D015D9AE2B9F}"/>
          </ac:spMkLst>
        </pc:spChg>
        <pc:spChg chg="add del mod">
          <ac:chgData name="CONSELHO DE ARQUITETURA E URBANISMO DE ALAGOAS - CAU AL" userId="32a31f61-29d8-48e2-b673-5b6338b2bde9" providerId="ADAL" clId="{773188CD-8DBB-4682-989C-40D4B41F87CF}" dt="2021-09-21T16:58:03.036" v="84" actId="478"/>
          <ac:spMkLst>
            <pc:docMk/>
            <pc:sldMk cId="3006355454" sldId="282"/>
            <ac:spMk id="30" creationId="{A6983B0A-2AEE-4590-A5CB-C2852D480A41}"/>
          </ac:spMkLst>
        </pc:spChg>
        <pc:spChg chg="mod">
          <ac:chgData name="CONSELHO DE ARQUITETURA E URBANISMO DE ALAGOAS - CAU AL" userId="32a31f61-29d8-48e2-b673-5b6338b2bde9" providerId="ADAL" clId="{773188CD-8DBB-4682-989C-40D4B41F87CF}" dt="2021-09-21T17:07:28.065" v="170" actId="123"/>
          <ac:spMkLst>
            <pc:docMk/>
            <pc:sldMk cId="3006355454" sldId="282"/>
            <ac:spMk id="33" creationId="{00000000-0000-0000-0000-000000000000}"/>
          </ac:spMkLst>
        </pc:spChg>
        <pc:spChg chg="mod">
          <ac:chgData name="CONSELHO DE ARQUITETURA E URBANISMO DE ALAGOAS - CAU AL" userId="32a31f61-29d8-48e2-b673-5b6338b2bde9" providerId="ADAL" clId="{773188CD-8DBB-4682-989C-40D4B41F87CF}" dt="2021-09-21T17:04:33.317" v="136" actId="14100"/>
          <ac:spMkLst>
            <pc:docMk/>
            <pc:sldMk cId="3006355454" sldId="282"/>
            <ac:spMk id="34" creationId="{00000000-0000-0000-0000-000000000000}"/>
          </ac:spMkLst>
        </pc:spChg>
        <pc:spChg chg="mod">
          <ac:chgData name="CONSELHO DE ARQUITETURA E URBANISMO DE ALAGOAS - CAU AL" userId="32a31f61-29d8-48e2-b673-5b6338b2bde9" providerId="ADAL" clId="{773188CD-8DBB-4682-989C-40D4B41F87CF}" dt="2021-09-21T17:06:46.724" v="168" actId="14100"/>
          <ac:spMkLst>
            <pc:docMk/>
            <pc:sldMk cId="3006355454" sldId="282"/>
            <ac:spMk id="40" creationId="{00000000-0000-0000-0000-000000000000}"/>
          </ac:spMkLst>
        </pc:spChg>
        <pc:spChg chg="mod">
          <ac:chgData name="CONSELHO DE ARQUITETURA E URBANISMO DE ALAGOAS - CAU AL" userId="32a31f61-29d8-48e2-b673-5b6338b2bde9" providerId="ADAL" clId="{773188CD-8DBB-4682-989C-40D4B41F87CF}" dt="2021-09-21T17:06:49.131" v="169" actId="14100"/>
          <ac:spMkLst>
            <pc:docMk/>
            <pc:sldMk cId="3006355454" sldId="282"/>
            <ac:spMk id="51" creationId="{00000000-0000-0000-0000-000000000000}"/>
          </ac:spMkLst>
        </pc:spChg>
        <pc:grpChg chg="mod">
          <ac:chgData name="CONSELHO DE ARQUITETURA E URBANISMO DE ALAGOAS - CAU AL" userId="32a31f61-29d8-48e2-b673-5b6338b2bde9" providerId="ADAL" clId="{773188CD-8DBB-4682-989C-40D4B41F87CF}" dt="2021-09-21T17:06:11.351" v="160" actId="1076"/>
          <ac:grpSpMkLst>
            <pc:docMk/>
            <pc:sldMk cId="3006355454" sldId="282"/>
            <ac:grpSpMk id="13" creationId="{00000000-0000-0000-0000-000000000000}"/>
          </ac:grpSpMkLst>
        </pc:grpChg>
        <pc:grpChg chg="del mod">
          <ac:chgData name="CONSELHO DE ARQUITETURA E URBANISMO DE ALAGOAS - CAU AL" userId="32a31f61-29d8-48e2-b673-5b6338b2bde9" providerId="ADAL" clId="{773188CD-8DBB-4682-989C-40D4B41F87CF}" dt="2021-09-21T17:05:49.976" v="154" actId="478"/>
          <ac:grpSpMkLst>
            <pc:docMk/>
            <pc:sldMk cId="3006355454" sldId="282"/>
            <ac:grpSpMk id="28" creationId="{00000000-0000-0000-0000-000000000000}"/>
          </ac:grpSpMkLst>
        </pc:grpChg>
        <pc:grpChg chg="del mod">
          <ac:chgData name="CONSELHO DE ARQUITETURA E URBANISMO DE ALAGOAS - CAU AL" userId="32a31f61-29d8-48e2-b673-5b6338b2bde9" providerId="ADAL" clId="{773188CD-8DBB-4682-989C-40D4B41F87CF}" dt="2021-09-21T17:05:36.879" v="150" actId="478"/>
          <ac:grpSpMkLst>
            <pc:docMk/>
            <pc:sldMk cId="3006355454" sldId="282"/>
            <ac:grpSpMk id="48" creationId="{00000000-0000-0000-0000-000000000000}"/>
          </ac:grpSpMkLst>
        </pc:grpChg>
        <pc:picChg chg="mod topLvl">
          <ac:chgData name="CONSELHO DE ARQUITETURA E URBANISMO DE ALAGOAS - CAU AL" userId="32a31f61-29d8-48e2-b673-5b6338b2bde9" providerId="ADAL" clId="{773188CD-8DBB-4682-989C-40D4B41F87CF}" dt="2021-09-21T17:06:08.125" v="159" actId="14100"/>
          <ac:picMkLst>
            <pc:docMk/>
            <pc:sldMk cId="3006355454" sldId="282"/>
            <ac:picMk id="7" creationId="{00000000-0000-0000-0000-000000000000}"/>
          </ac:picMkLst>
        </pc:picChg>
        <pc:picChg chg="del">
          <ac:chgData name="CONSELHO DE ARQUITETURA E URBANISMO DE ALAGOAS - CAU AL" userId="32a31f61-29d8-48e2-b673-5b6338b2bde9" providerId="ADAL" clId="{773188CD-8DBB-4682-989C-40D4B41F87CF}" dt="2021-09-21T16:55:41.501" v="48" actId="478"/>
          <ac:picMkLst>
            <pc:docMk/>
            <pc:sldMk cId="3006355454" sldId="282"/>
            <ac:picMk id="11" creationId="{48AE90E5-512B-4721-9D66-85656EE4642C}"/>
          </ac:picMkLst>
        </pc:picChg>
        <pc:picChg chg="del">
          <ac:chgData name="CONSELHO DE ARQUITETURA E URBANISMO DE ALAGOAS - CAU AL" userId="32a31f61-29d8-48e2-b673-5b6338b2bde9" providerId="ADAL" clId="{773188CD-8DBB-4682-989C-40D4B41F87CF}" dt="2021-09-21T16:56:07.188" v="50" actId="478"/>
          <ac:picMkLst>
            <pc:docMk/>
            <pc:sldMk cId="3006355454" sldId="282"/>
            <ac:picMk id="41" creationId="{48AE90E5-512B-4721-9D66-85656EE4642C}"/>
          </ac:picMkLst>
        </pc:picChg>
        <pc:picChg chg="mod">
          <ac:chgData name="CONSELHO DE ARQUITETURA E URBANISMO DE ALAGOAS - CAU AL" userId="32a31f61-29d8-48e2-b673-5b6338b2bde9" providerId="ADAL" clId="{773188CD-8DBB-4682-989C-40D4B41F87CF}" dt="2021-09-21T17:06:21.191" v="163" actId="1076"/>
          <ac:picMkLst>
            <pc:docMk/>
            <pc:sldMk cId="3006355454" sldId="282"/>
            <ac:picMk id="1030" creationId="{00000000-0000-0000-0000-000000000000}"/>
          </ac:picMkLst>
        </pc:picChg>
      </pc:sldChg>
      <pc:sldChg chg="delSp add mod">
        <pc:chgData name="CONSELHO DE ARQUITETURA E URBANISMO DE ALAGOAS - CAU AL" userId="32a31f61-29d8-48e2-b673-5b6338b2bde9" providerId="ADAL" clId="{773188CD-8DBB-4682-989C-40D4B41F87CF}" dt="2021-09-28T18:22:39.434" v="8629" actId="478"/>
        <pc:sldMkLst>
          <pc:docMk/>
          <pc:sldMk cId="956688665" sldId="283"/>
        </pc:sldMkLst>
        <pc:spChg chg="del">
          <ac:chgData name="CONSELHO DE ARQUITETURA E URBANISMO DE ALAGOAS - CAU AL" userId="32a31f61-29d8-48e2-b673-5b6338b2bde9" providerId="ADAL" clId="{773188CD-8DBB-4682-989C-40D4B41F87CF}" dt="2021-09-28T18:22:39.434" v="8629" actId="478"/>
          <ac:spMkLst>
            <pc:docMk/>
            <pc:sldMk cId="956688665" sldId="283"/>
            <ac:spMk id="6" creationId="{28DFE933-DBC9-45FF-AC51-E3A50CD9507E}"/>
          </ac:spMkLst>
        </pc:spChg>
        <pc:grpChg chg="del">
          <ac:chgData name="CONSELHO DE ARQUITETURA E URBANISMO DE ALAGOAS - CAU AL" userId="32a31f61-29d8-48e2-b673-5b6338b2bde9" providerId="ADAL" clId="{773188CD-8DBB-4682-989C-40D4B41F87CF}" dt="2021-09-28T18:22:38.589" v="8628" actId="478"/>
          <ac:grpSpMkLst>
            <pc:docMk/>
            <pc:sldMk cId="956688665" sldId="283"/>
            <ac:grpSpMk id="4" creationId="{3A9A7076-3265-4402-86E8-EA925D6A3073}"/>
          </ac:grpSpMkLst>
        </pc:grpChg>
      </pc:sldChg>
      <pc:sldChg chg="add del">
        <pc:chgData name="CONSELHO DE ARQUITETURA E URBANISMO DE ALAGOAS - CAU AL" userId="32a31f61-29d8-48e2-b673-5b6338b2bde9" providerId="ADAL" clId="{773188CD-8DBB-4682-989C-40D4B41F87CF}" dt="2021-09-21T16:50:38.523" v="7"/>
        <pc:sldMkLst>
          <pc:docMk/>
          <pc:sldMk cId="2073802219" sldId="283"/>
        </pc:sldMkLst>
      </pc:sldChg>
      <pc:sldChg chg="add del">
        <pc:chgData name="CONSELHO DE ARQUITETURA E URBANISMO DE ALAGOAS - CAU AL" userId="32a31f61-29d8-48e2-b673-5b6338b2bde9" providerId="ADAL" clId="{773188CD-8DBB-4682-989C-40D4B41F87CF}" dt="2021-09-21T19:44:00.067" v="1274" actId="47"/>
        <pc:sldMkLst>
          <pc:docMk/>
          <pc:sldMk cId="3710546670" sldId="283"/>
        </pc:sldMkLst>
      </pc:sldChg>
      <pc:sldChg chg="new del">
        <pc:chgData name="CONSELHO DE ARQUITETURA E URBANISMO DE ALAGOAS - CAU AL" userId="32a31f61-29d8-48e2-b673-5b6338b2bde9" providerId="ADAL" clId="{773188CD-8DBB-4682-989C-40D4B41F87CF}" dt="2021-09-21T18:34:38.267" v="173" actId="47"/>
        <pc:sldMkLst>
          <pc:docMk/>
          <pc:sldMk cId="3779934260" sldId="283"/>
        </pc:sldMkLst>
      </pc:sldChg>
      <pc:sldChg chg="new del">
        <pc:chgData name="CONSELHO DE ARQUITETURA E URBANISMO DE ALAGOAS - CAU AL" userId="32a31f61-29d8-48e2-b673-5b6338b2bde9" providerId="ADAL" clId="{773188CD-8DBB-4682-989C-40D4B41F87CF}" dt="2021-09-21T16:50:45.142" v="9" actId="680"/>
        <pc:sldMkLst>
          <pc:docMk/>
          <pc:sldMk cId="3978083131" sldId="283"/>
        </pc:sldMkLst>
      </pc:sldChg>
      <pc:sldChg chg="addSp delSp modSp new mod modClrScheme chgLayout">
        <pc:chgData name="CONSELHO DE ARQUITETURA E URBANISMO DE ALAGOAS - CAU AL" userId="32a31f61-29d8-48e2-b673-5b6338b2bde9" providerId="ADAL" clId="{773188CD-8DBB-4682-989C-40D4B41F87CF}" dt="2021-09-22T18:53:12.344" v="2201" actId="123"/>
        <pc:sldMkLst>
          <pc:docMk/>
          <pc:sldMk cId="222880805" sldId="284"/>
        </pc:sldMkLst>
        <pc:spChg chg="del">
          <ac:chgData name="CONSELHO DE ARQUITETURA E URBANISMO DE ALAGOAS - CAU AL" userId="32a31f61-29d8-48e2-b673-5b6338b2bde9" providerId="ADAL" clId="{773188CD-8DBB-4682-989C-40D4B41F87CF}" dt="2021-09-21T18:35:02.604" v="174" actId="478"/>
          <ac:spMkLst>
            <pc:docMk/>
            <pc:sldMk cId="222880805" sldId="284"/>
            <ac:spMk id="2" creationId="{D8A2123F-543A-48FD-A763-9C04C6742AEE}"/>
          </ac:spMkLst>
        </pc:spChg>
        <pc:spChg chg="del mod">
          <ac:chgData name="CONSELHO DE ARQUITETURA E URBANISMO DE ALAGOAS - CAU AL" userId="32a31f61-29d8-48e2-b673-5b6338b2bde9" providerId="ADAL" clId="{773188CD-8DBB-4682-989C-40D4B41F87CF}" dt="2021-09-21T18:35:03.634" v="176" actId="478"/>
          <ac:spMkLst>
            <pc:docMk/>
            <pc:sldMk cId="222880805" sldId="284"/>
            <ac:spMk id="3" creationId="{0E3D6964-F958-4A4F-8F05-9F4A06AF33ED}"/>
          </ac:spMkLst>
        </pc:spChg>
        <pc:spChg chg="mod ord">
          <ac:chgData name="CONSELHO DE ARQUITETURA E URBANISMO DE ALAGOAS - CAU AL" userId="32a31f61-29d8-48e2-b673-5b6338b2bde9" providerId="ADAL" clId="{773188CD-8DBB-4682-989C-40D4B41F87CF}" dt="2021-09-22T18:53:12.344" v="2201" actId="123"/>
          <ac:spMkLst>
            <pc:docMk/>
            <pc:sldMk cId="222880805" sldId="284"/>
            <ac:spMk id="4" creationId="{93279AA0-CC9B-4A2C-9E2C-BE2A86959BE6}"/>
          </ac:spMkLst>
        </pc:spChg>
        <pc:spChg chg="add mod ord">
          <ac:chgData name="CONSELHO DE ARQUITETURA E URBANISMO DE ALAGOAS - CAU AL" userId="32a31f61-29d8-48e2-b673-5b6338b2bde9" providerId="ADAL" clId="{773188CD-8DBB-4682-989C-40D4B41F87CF}" dt="2021-09-21T18:36:04.059" v="212"/>
          <ac:spMkLst>
            <pc:docMk/>
            <pc:sldMk cId="222880805" sldId="284"/>
            <ac:spMk id="6" creationId="{87115F71-46F2-4B2A-93EC-72688048D305}"/>
          </ac:spMkLst>
        </pc:spChg>
        <pc:picChg chg="add mod">
          <ac:chgData name="CONSELHO DE ARQUITETURA E URBANISMO DE ALAGOAS - CAU AL" userId="32a31f61-29d8-48e2-b673-5b6338b2bde9" providerId="ADAL" clId="{773188CD-8DBB-4682-989C-40D4B41F87CF}" dt="2021-09-21T18:35:09.669" v="178" actId="1076"/>
          <ac:picMkLst>
            <pc:docMk/>
            <pc:sldMk cId="222880805" sldId="284"/>
            <ac:picMk id="5" creationId="{7D17FBBB-112C-4B4D-A7F1-88C8F4ED503A}"/>
          </ac:picMkLst>
        </pc:picChg>
      </pc:sldChg>
      <pc:sldChg chg="addSp delSp modSp new mod modClrScheme chgLayout">
        <pc:chgData name="CONSELHO DE ARQUITETURA E URBANISMO DE ALAGOAS - CAU AL" userId="32a31f61-29d8-48e2-b673-5b6338b2bde9" providerId="ADAL" clId="{773188CD-8DBB-4682-989C-40D4B41F87CF}" dt="2021-09-21T20:33:03.786" v="1961" actId="1076"/>
        <pc:sldMkLst>
          <pc:docMk/>
          <pc:sldMk cId="4004292" sldId="285"/>
        </pc:sldMkLst>
        <pc:spChg chg="del mod ord">
          <ac:chgData name="CONSELHO DE ARQUITETURA E URBANISMO DE ALAGOAS - CAU AL" userId="32a31f61-29d8-48e2-b673-5b6338b2bde9" providerId="ADAL" clId="{773188CD-8DBB-4682-989C-40D4B41F87CF}" dt="2021-09-21T18:40:26.350" v="313" actId="700"/>
          <ac:spMkLst>
            <pc:docMk/>
            <pc:sldMk cId="4004292" sldId="285"/>
            <ac:spMk id="2" creationId="{C6A1A605-FB8D-4E44-9DC1-1009489ED267}"/>
          </ac:spMkLst>
        </pc:spChg>
        <pc:spChg chg="del mod ord">
          <ac:chgData name="CONSELHO DE ARQUITETURA E URBANISMO DE ALAGOAS - CAU AL" userId="32a31f61-29d8-48e2-b673-5b6338b2bde9" providerId="ADAL" clId="{773188CD-8DBB-4682-989C-40D4B41F87CF}" dt="2021-09-21T18:40:26.350" v="313" actId="700"/>
          <ac:spMkLst>
            <pc:docMk/>
            <pc:sldMk cId="4004292" sldId="285"/>
            <ac:spMk id="3" creationId="{A1EFE914-2004-407D-90A9-2B60ABE6BB23}"/>
          </ac:spMkLst>
        </pc:spChg>
        <pc:spChg chg="add del mod ord">
          <ac:chgData name="CONSELHO DE ARQUITETURA E URBANISMO DE ALAGOAS - CAU AL" userId="32a31f61-29d8-48e2-b673-5b6338b2bde9" providerId="ADAL" clId="{773188CD-8DBB-4682-989C-40D4B41F87CF}" dt="2021-09-21T18:41:53.492" v="322" actId="478"/>
          <ac:spMkLst>
            <pc:docMk/>
            <pc:sldMk cId="4004292" sldId="285"/>
            <ac:spMk id="4" creationId="{09374710-3730-4143-AF85-3F6702864E0F}"/>
          </ac:spMkLst>
        </pc:spChg>
        <pc:spChg chg="add del mod ord">
          <ac:chgData name="CONSELHO DE ARQUITETURA E URBANISMO DE ALAGOAS - CAU AL" userId="32a31f61-29d8-48e2-b673-5b6338b2bde9" providerId="ADAL" clId="{773188CD-8DBB-4682-989C-40D4B41F87CF}" dt="2021-09-21T18:41:54.461" v="323" actId="478"/>
          <ac:spMkLst>
            <pc:docMk/>
            <pc:sldMk cId="4004292" sldId="285"/>
            <ac:spMk id="5" creationId="{0CD79AE1-CA1C-48F1-BABC-7E948129B721}"/>
          </ac:spMkLst>
        </pc:spChg>
        <pc:spChg chg="add del mod ord">
          <ac:chgData name="CONSELHO DE ARQUITETURA E URBANISMO DE ALAGOAS - CAU AL" userId="32a31f61-29d8-48e2-b673-5b6338b2bde9" providerId="ADAL" clId="{773188CD-8DBB-4682-989C-40D4B41F87CF}" dt="2021-09-21T18:43:21.422" v="335" actId="478"/>
          <ac:spMkLst>
            <pc:docMk/>
            <pc:sldMk cId="4004292" sldId="285"/>
            <ac:spMk id="6" creationId="{58E300A5-5901-4409-AE57-30A8FB5FF775}"/>
          </ac:spMkLst>
        </pc:spChg>
        <pc:spChg chg="add mod">
          <ac:chgData name="CONSELHO DE ARQUITETURA E URBANISMO DE ALAGOAS - CAU AL" userId="32a31f61-29d8-48e2-b673-5b6338b2bde9" providerId="ADAL" clId="{773188CD-8DBB-4682-989C-40D4B41F87CF}" dt="2021-09-21T19:17:01.376" v="845"/>
          <ac:spMkLst>
            <pc:docMk/>
            <pc:sldMk cId="4004292" sldId="285"/>
            <ac:spMk id="7" creationId="{929352E8-755E-42B4-BEED-28A3AD203479}"/>
          </ac:spMkLst>
        </pc:spChg>
        <pc:spChg chg="add mod topLvl">
          <ac:chgData name="CONSELHO DE ARQUITETURA E URBANISMO DE ALAGOAS - CAU AL" userId="32a31f61-29d8-48e2-b673-5b6338b2bde9" providerId="ADAL" clId="{773188CD-8DBB-4682-989C-40D4B41F87CF}" dt="2021-09-21T19:17:01.376" v="845"/>
          <ac:spMkLst>
            <pc:docMk/>
            <pc:sldMk cId="4004292" sldId="285"/>
            <ac:spMk id="8" creationId="{DDF3F7E3-9A20-4411-9AD3-F13608CE2FEE}"/>
          </ac:spMkLst>
        </pc:spChg>
        <pc:spChg chg="add del mod topLvl">
          <ac:chgData name="CONSELHO DE ARQUITETURA E URBANISMO DE ALAGOAS - CAU AL" userId="32a31f61-29d8-48e2-b673-5b6338b2bde9" providerId="ADAL" clId="{773188CD-8DBB-4682-989C-40D4B41F87CF}" dt="2021-09-21T19:44:55.264" v="1289" actId="478"/>
          <ac:spMkLst>
            <pc:docMk/>
            <pc:sldMk cId="4004292" sldId="285"/>
            <ac:spMk id="9" creationId="{E563420C-BC82-476B-8DCB-DF6EE5CB9C42}"/>
          </ac:spMkLst>
        </pc:spChg>
        <pc:spChg chg="add del mod">
          <ac:chgData name="CONSELHO DE ARQUITETURA E URBANISMO DE ALAGOAS - CAU AL" userId="32a31f61-29d8-48e2-b673-5b6338b2bde9" providerId="ADAL" clId="{773188CD-8DBB-4682-989C-40D4B41F87CF}" dt="2021-09-21T18:47:23.132" v="378" actId="478"/>
          <ac:spMkLst>
            <pc:docMk/>
            <pc:sldMk cId="4004292" sldId="285"/>
            <ac:spMk id="10" creationId="{893BE54E-8BE1-4430-BA2E-46DB4CEDC16F}"/>
          </ac:spMkLst>
        </pc:spChg>
        <pc:spChg chg="add del mod topLvl">
          <ac:chgData name="CONSELHO DE ARQUITETURA E URBANISMO DE ALAGOAS - CAU AL" userId="32a31f61-29d8-48e2-b673-5b6338b2bde9" providerId="ADAL" clId="{773188CD-8DBB-4682-989C-40D4B41F87CF}" dt="2021-09-21T20:33:03.786" v="1961" actId="1076"/>
          <ac:spMkLst>
            <pc:docMk/>
            <pc:sldMk cId="4004292" sldId="285"/>
            <ac:spMk id="11" creationId="{DE0D2800-9650-415E-868E-1879D7818021}"/>
          </ac:spMkLst>
        </pc:spChg>
        <pc:spChg chg="add mod ord">
          <ac:chgData name="CONSELHO DE ARQUITETURA E URBANISMO DE ALAGOAS - CAU AL" userId="32a31f61-29d8-48e2-b673-5b6338b2bde9" providerId="ADAL" clId="{773188CD-8DBB-4682-989C-40D4B41F87CF}" dt="2021-09-21T19:17:01.376" v="845"/>
          <ac:spMkLst>
            <pc:docMk/>
            <pc:sldMk cId="4004292" sldId="285"/>
            <ac:spMk id="12" creationId="{C32592D6-DBA5-4FEF-A4EB-5EE066BAC6F7}"/>
          </ac:spMkLst>
        </pc:spChg>
        <pc:spChg chg="add del mod">
          <ac:chgData name="CONSELHO DE ARQUITETURA E URBANISMO DE ALAGOAS - CAU AL" userId="32a31f61-29d8-48e2-b673-5b6338b2bde9" providerId="ADAL" clId="{773188CD-8DBB-4682-989C-40D4B41F87CF}" dt="2021-09-21T18:43:24.203" v="336" actId="478"/>
          <ac:spMkLst>
            <pc:docMk/>
            <pc:sldMk cId="4004292" sldId="285"/>
            <ac:spMk id="14" creationId="{236BBDA6-D86E-4C50-9E8C-6FA74EB0CF03}"/>
          </ac:spMkLst>
        </pc:spChg>
        <pc:spChg chg="add del mod">
          <ac:chgData name="CONSELHO DE ARQUITETURA E URBANISMO DE ALAGOAS - CAU AL" userId="32a31f61-29d8-48e2-b673-5b6338b2bde9" providerId="ADAL" clId="{773188CD-8DBB-4682-989C-40D4B41F87CF}" dt="2021-09-21T18:47:36.488" v="382" actId="478"/>
          <ac:spMkLst>
            <pc:docMk/>
            <pc:sldMk cId="4004292" sldId="285"/>
            <ac:spMk id="15" creationId="{5632B0A0-7E28-4588-9727-0A7370796728}"/>
          </ac:spMkLst>
        </pc:spChg>
        <pc:spChg chg="add del mod">
          <ac:chgData name="CONSELHO DE ARQUITETURA E URBANISMO DE ALAGOAS - CAU AL" userId="32a31f61-29d8-48e2-b673-5b6338b2bde9" providerId="ADAL" clId="{773188CD-8DBB-4682-989C-40D4B41F87CF}" dt="2021-09-21T18:49:46.827" v="403" actId="478"/>
          <ac:spMkLst>
            <pc:docMk/>
            <pc:sldMk cId="4004292" sldId="285"/>
            <ac:spMk id="16" creationId="{3C8041FD-7579-45C8-A08D-287EC989BB7D}"/>
          </ac:spMkLst>
        </pc:spChg>
        <pc:spChg chg="add del mod">
          <ac:chgData name="CONSELHO DE ARQUITETURA E URBANISMO DE ALAGOAS - CAU AL" userId="32a31f61-29d8-48e2-b673-5b6338b2bde9" providerId="ADAL" clId="{773188CD-8DBB-4682-989C-40D4B41F87CF}" dt="2021-09-21T18:49:34.062" v="398" actId="478"/>
          <ac:spMkLst>
            <pc:docMk/>
            <pc:sldMk cId="4004292" sldId="285"/>
            <ac:spMk id="18" creationId="{A711D746-B2FB-4780-87FC-0DAA863CF781}"/>
          </ac:spMkLst>
        </pc:spChg>
        <pc:spChg chg="add del mod">
          <ac:chgData name="CONSELHO DE ARQUITETURA E URBANISMO DE ALAGOAS - CAU AL" userId="32a31f61-29d8-48e2-b673-5b6338b2bde9" providerId="ADAL" clId="{773188CD-8DBB-4682-989C-40D4B41F87CF}" dt="2021-09-21T18:49:42.480" v="400"/>
          <ac:spMkLst>
            <pc:docMk/>
            <pc:sldMk cId="4004292" sldId="285"/>
            <ac:spMk id="19" creationId="{41FD6080-2278-4051-BCA1-697755F5C846}"/>
          </ac:spMkLst>
        </pc:spChg>
        <pc:spChg chg="add mod">
          <ac:chgData name="CONSELHO DE ARQUITETURA E URBANISMO DE ALAGOAS - CAU AL" userId="32a31f61-29d8-48e2-b673-5b6338b2bde9" providerId="ADAL" clId="{773188CD-8DBB-4682-989C-40D4B41F87CF}" dt="2021-09-21T20:27:16.040" v="1931" actId="1076"/>
          <ac:spMkLst>
            <pc:docMk/>
            <pc:sldMk cId="4004292" sldId="285"/>
            <ac:spMk id="20" creationId="{2D0EFEF6-1374-4B52-B0B8-C86950E1650E}"/>
          </ac:spMkLst>
        </pc:spChg>
        <pc:spChg chg="add del mod">
          <ac:chgData name="CONSELHO DE ARQUITETURA E URBANISMO DE ALAGOAS - CAU AL" userId="32a31f61-29d8-48e2-b673-5b6338b2bde9" providerId="ADAL" clId="{773188CD-8DBB-4682-989C-40D4B41F87CF}" dt="2021-09-21T18:49:42.480" v="400"/>
          <ac:spMkLst>
            <pc:docMk/>
            <pc:sldMk cId="4004292" sldId="285"/>
            <ac:spMk id="20" creationId="{8CCBDFCF-57FD-4E5B-9908-50A6D040000F}"/>
          </ac:spMkLst>
        </pc:spChg>
        <pc:spChg chg="add mod">
          <ac:chgData name="CONSELHO DE ARQUITETURA E URBANISMO DE ALAGOAS - CAU AL" userId="32a31f61-29d8-48e2-b673-5b6338b2bde9" providerId="ADAL" clId="{773188CD-8DBB-4682-989C-40D4B41F87CF}" dt="2021-09-21T20:29:12.982" v="1944" actId="1076"/>
          <ac:spMkLst>
            <pc:docMk/>
            <pc:sldMk cId="4004292" sldId="285"/>
            <ac:spMk id="21" creationId="{477A12E7-6462-4E77-AA88-4A7FEA691383}"/>
          </ac:spMkLst>
        </pc:spChg>
        <pc:spChg chg="add mod">
          <ac:chgData name="CONSELHO DE ARQUITETURA E URBANISMO DE ALAGOAS - CAU AL" userId="32a31f61-29d8-48e2-b673-5b6338b2bde9" providerId="ADAL" clId="{773188CD-8DBB-4682-989C-40D4B41F87CF}" dt="2021-09-21T20:31:12.327" v="1950" actId="1076"/>
          <ac:spMkLst>
            <pc:docMk/>
            <pc:sldMk cId="4004292" sldId="285"/>
            <ac:spMk id="22" creationId="{03EAEDFA-5A90-44CE-B9D2-7E6D51B3FF4C}"/>
          </ac:spMkLst>
        </pc:spChg>
        <pc:spChg chg="add mod">
          <ac:chgData name="CONSELHO DE ARQUITETURA E URBANISMO DE ALAGOAS - CAU AL" userId="32a31f61-29d8-48e2-b673-5b6338b2bde9" providerId="ADAL" clId="{773188CD-8DBB-4682-989C-40D4B41F87CF}" dt="2021-09-21T20:30:14.160" v="1947" actId="1076"/>
          <ac:spMkLst>
            <pc:docMk/>
            <pc:sldMk cId="4004292" sldId="285"/>
            <ac:spMk id="23" creationId="{60447833-A653-4923-ADA7-14954F8DA619}"/>
          </ac:spMkLst>
        </pc:spChg>
        <pc:spChg chg="add mod">
          <ac:chgData name="CONSELHO DE ARQUITETURA E URBANISMO DE ALAGOAS - CAU AL" userId="32a31f61-29d8-48e2-b673-5b6338b2bde9" providerId="ADAL" clId="{773188CD-8DBB-4682-989C-40D4B41F87CF}" dt="2021-09-21T20:30:46.864" v="1948" actId="1076"/>
          <ac:spMkLst>
            <pc:docMk/>
            <pc:sldMk cId="4004292" sldId="285"/>
            <ac:spMk id="24" creationId="{2795C18B-BF19-41D7-B719-A2A516333DF5}"/>
          </ac:spMkLst>
        </pc:spChg>
        <pc:spChg chg="add mod">
          <ac:chgData name="CONSELHO DE ARQUITETURA E URBANISMO DE ALAGOAS - CAU AL" userId="32a31f61-29d8-48e2-b673-5b6338b2bde9" providerId="ADAL" clId="{773188CD-8DBB-4682-989C-40D4B41F87CF}" dt="2021-09-21T20:31:02.178" v="1949" actId="1076"/>
          <ac:spMkLst>
            <pc:docMk/>
            <pc:sldMk cId="4004292" sldId="285"/>
            <ac:spMk id="25" creationId="{356B55A1-17AB-4F49-A07B-A9A2FB49DDDE}"/>
          </ac:spMkLst>
        </pc:spChg>
        <pc:spChg chg="add del mod topLvl">
          <ac:chgData name="CONSELHO DE ARQUITETURA E URBANISMO DE ALAGOAS - CAU AL" userId="32a31f61-29d8-48e2-b673-5b6338b2bde9" providerId="ADAL" clId="{773188CD-8DBB-4682-989C-40D4B41F87CF}" dt="2021-09-21T20:27:02.070" v="1923" actId="478"/>
          <ac:spMkLst>
            <pc:docMk/>
            <pc:sldMk cId="4004292" sldId="285"/>
            <ac:spMk id="26" creationId="{F714CCC5-E5C0-4B3E-BA7D-EB1825500B4B}"/>
          </ac:spMkLst>
        </pc:spChg>
        <pc:spChg chg="add mod topLvl">
          <ac:chgData name="CONSELHO DE ARQUITETURA E URBANISMO DE ALAGOAS - CAU AL" userId="32a31f61-29d8-48e2-b673-5b6338b2bde9" providerId="ADAL" clId="{773188CD-8DBB-4682-989C-40D4B41F87CF}" dt="2021-09-21T20:32:14.985" v="1957" actId="1076"/>
          <ac:spMkLst>
            <pc:docMk/>
            <pc:sldMk cId="4004292" sldId="285"/>
            <ac:spMk id="27" creationId="{FAD3E118-6117-47CA-8085-44047EAA00B8}"/>
          </ac:spMkLst>
        </pc:spChg>
        <pc:spChg chg="add del mod topLvl">
          <ac:chgData name="CONSELHO DE ARQUITETURA E URBANISMO DE ALAGOAS - CAU AL" userId="32a31f61-29d8-48e2-b673-5b6338b2bde9" providerId="ADAL" clId="{773188CD-8DBB-4682-989C-40D4B41F87CF}" dt="2021-09-21T20:27:07.632" v="1927" actId="478"/>
          <ac:spMkLst>
            <pc:docMk/>
            <pc:sldMk cId="4004292" sldId="285"/>
            <ac:spMk id="28" creationId="{ADF5D387-70CE-4879-B93A-50B5140BA201}"/>
          </ac:spMkLst>
        </pc:spChg>
        <pc:spChg chg="add mod topLvl">
          <ac:chgData name="CONSELHO DE ARQUITETURA E URBANISMO DE ALAGOAS - CAU AL" userId="32a31f61-29d8-48e2-b673-5b6338b2bde9" providerId="ADAL" clId="{773188CD-8DBB-4682-989C-40D4B41F87CF}" dt="2021-09-21T20:31:58.212" v="1955" actId="1076"/>
          <ac:spMkLst>
            <pc:docMk/>
            <pc:sldMk cId="4004292" sldId="285"/>
            <ac:spMk id="29" creationId="{7AD5C7E8-E029-4EC4-BF37-B4C543C91A15}"/>
          </ac:spMkLst>
        </pc:spChg>
        <pc:spChg chg="add del mod topLvl">
          <ac:chgData name="CONSELHO DE ARQUITETURA E URBANISMO DE ALAGOAS - CAU AL" userId="32a31f61-29d8-48e2-b673-5b6338b2bde9" providerId="ADAL" clId="{773188CD-8DBB-4682-989C-40D4B41F87CF}" dt="2021-09-21T20:27:09.164" v="1928" actId="478"/>
          <ac:spMkLst>
            <pc:docMk/>
            <pc:sldMk cId="4004292" sldId="285"/>
            <ac:spMk id="30" creationId="{FF394F61-1413-4681-B31B-C861D954F657}"/>
          </ac:spMkLst>
        </pc:spChg>
        <pc:spChg chg="add mod topLvl">
          <ac:chgData name="CONSELHO DE ARQUITETURA E URBANISMO DE ALAGOAS - CAU AL" userId="32a31f61-29d8-48e2-b673-5b6338b2bde9" providerId="ADAL" clId="{773188CD-8DBB-4682-989C-40D4B41F87CF}" dt="2021-09-21T20:31:46.136" v="1954" actId="1076"/>
          <ac:spMkLst>
            <pc:docMk/>
            <pc:sldMk cId="4004292" sldId="285"/>
            <ac:spMk id="31" creationId="{E2C9A607-44A0-42DE-A246-32B6A1B33AE5}"/>
          </ac:spMkLst>
        </pc:spChg>
        <pc:spChg chg="add del mod topLvl">
          <ac:chgData name="CONSELHO DE ARQUITETURA E URBANISMO DE ALAGOAS - CAU AL" userId="32a31f61-29d8-48e2-b673-5b6338b2bde9" providerId="ADAL" clId="{773188CD-8DBB-4682-989C-40D4B41F87CF}" dt="2021-09-21T20:27:10.779" v="1929" actId="478"/>
          <ac:spMkLst>
            <pc:docMk/>
            <pc:sldMk cId="4004292" sldId="285"/>
            <ac:spMk id="32" creationId="{6027063D-B57A-4D7D-A91E-14624B5A734A}"/>
          </ac:spMkLst>
        </pc:spChg>
        <pc:spChg chg="add mod topLvl">
          <ac:chgData name="CONSELHO DE ARQUITETURA E URBANISMO DE ALAGOAS - CAU AL" userId="32a31f61-29d8-48e2-b673-5b6338b2bde9" providerId="ADAL" clId="{773188CD-8DBB-4682-989C-40D4B41F87CF}" dt="2021-09-21T20:31:33.802" v="1952" actId="1076"/>
          <ac:spMkLst>
            <pc:docMk/>
            <pc:sldMk cId="4004292" sldId="285"/>
            <ac:spMk id="33" creationId="{AFF76503-75B7-402E-9059-78A489A8D801}"/>
          </ac:spMkLst>
        </pc:spChg>
        <pc:spChg chg="add del mod topLvl">
          <ac:chgData name="CONSELHO DE ARQUITETURA E URBANISMO DE ALAGOAS - CAU AL" userId="32a31f61-29d8-48e2-b673-5b6338b2bde9" providerId="ADAL" clId="{773188CD-8DBB-4682-989C-40D4B41F87CF}" dt="2021-09-21T20:27:06.132" v="1926" actId="478"/>
          <ac:spMkLst>
            <pc:docMk/>
            <pc:sldMk cId="4004292" sldId="285"/>
            <ac:spMk id="34" creationId="{3F555B7C-7CC7-487C-A293-304641803BA1}"/>
          </ac:spMkLst>
        </pc:spChg>
        <pc:spChg chg="add mod topLvl">
          <ac:chgData name="CONSELHO DE ARQUITETURA E URBANISMO DE ALAGOAS - CAU AL" userId="32a31f61-29d8-48e2-b673-5b6338b2bde9" providerId="ADAL" clId="{773188CD-8DBB-4682-989C-40D4B41F87CF}" dt="2021-09-21T20:32:10.642" v="1956" actId="1076"/>
          <ac:spMkLst>
            <pc:docMk/>
            <pc:sldMk cId="4004292" sldId="285"/>
            <ac:spMk id="35" creationId="{C3B05C92-0A2E-451B-821F-4A9C8B94B191}"/>
          </ac:spMkLst>
        </pc:spChg>
        <pc:spChg chg="add del mod topLvl">
          <ac:chgData name="CONSELHO DE ARQUITETURA E URBANISMO DE ALAGOAS - CAU AL" userId="32a31f61-29d8-48e2-b673-5b6338b2bde9" providerId="ADAL" clId="{773188CD-8DBB-4682-989C-40D4B41F87CF}" dt="2021-09-21T20:27:12.889" v="1930" actId="478"/>
          <ac:spMkLst>
            <pc:docMk/>
            <pc:sldMk cId="4004292" sldId="285"/>
            <ac:spMk id="37" creationId="{E5A1270F-471E-46F4-B5E4-7BE2D0EC89E5}"/>
          </ac:spMkLst>
        </pc:spChg>
        <pc:spChg chg="add mod topLvl">
          <ac:chgData name="CONSELHO DE ARQUITETURA E URBANISMO DE ALAGOAS - CAU AL" userId="32a31f61-29d8-48e2-b673-5b6338b2bde9" providerId="ADAL" clId="{773188CD-8DBB-4682-989C-40D4B41F87CF}" dt="2021-09-21T20:31:38.388" v="1953" actId="1076"/>
          <ac:spMkLst>
            <pc:docMk/>
            <pc:sldMk cId="4004292" sldId="285"/>
            <ac:spMk id="38" creationId="{CCCFC4D6-936C-4CD7-996E-5E4DA3059504}"/>
          </ac:spMkLst>
        </pc:spChg>
        <pc:spChg chg="add del mod">
          <ac:chgData name="CONSELHO DE ARQUITETURA E URBANISMO DE ALAGOAS - CAU AL" userId="32a31f61-29d8-48e2-b673-5b6338b2bde9" providerId="ADAL" clId="{773188CD-8DBB-4682-989C-40D4B41F87CF}" dt="2021-09-21T19:17:04.141" v="846"/>
          <ac:spMkLst>
            <pc:docMk/>
            <pc:sldMk cId="4004292" sldId="285"/>
            <ac:spMk id="44" creationId="{FB725140-F10B-4340-A907-64BFDB86A015}"/>
          </ac:spMkLst>
        </pc:spChg>
        <pc:spChg chg="mod">
          <ac:chgData name="CONSELHO DE ARQUITETURA E URBANISMO DE ALAGOAS - CAU AL" userId="32a31f61-29d8-48e2-b673-5b6338b2bde9" providerId="ADAL" clId="{773188CD-8DBB-4682-989C-40D4B41F87CF}" dt="2021-09-21T19:17:01.376" v="845"/>
          <ac:spMkLst>
            <pc:docMk/>
            <pc:sldMk cId="4004292" sldId="285"/>
            <ac:spMk id="46" creationId="{A4194776-CCB9-42A0-880F-2B4B8E6F5733}"/>
          </ac:spMkLst>
        </pc:spChg>
        <pc:spChg chg="mod">
          <ac:chgData name="CONSELHO DE ARQUITETURA E URBANISMO DE ALAGOAS - CAU AL" userId="32a31f61-29d8-48e2-b673-5b6338b2bde9" providerId="ADAL" clId="{773188CD-8DBB-4682-989C-40D4B41F87CF}" dt="2021-09-21T19:17:01.376" v="845"/>
          <ac:spMkLst>
            <pc:docMk/>
            <pc:sldMk cId="4004292" sldId="285"/>
            <ac:spMk id="47" creationId="{2C4C598F-7DB3-4BFB-9E28-BCAB70B2425D}"/>
          </ac:spMkLst>
        </pc:spChg>
        <pc:spChg chg="mod">
          <ac:chgData name="CONSELHO DE ARQUITETURA E URBANISMO DE ALAGOAS - CAU AL" userId="32a31f61-29d8-48e2-b673-5b6338b2bde9" providerId="ADAL" clId="{773188CD-8DBB-4682-989C-40D4B41F87CF}" dt="2021-09-21T19:17:01.376" v="845"/>
          <ac:spMkLst>
            <pc:docMk/>
            <pc:sldMk cId="4004292" sldId="285"/>
            <ac:spMk id="48" creationId="{7FA4F089-78DB-419B-8F00-BF3821C4E049}"/>
          </ac:spMkLst>
        </pc:spChg>
        <pc:spChg chg="mod">
          <ac:chgData name="CONSELHO DE ARQUITETURA E URBANISMO DE ALAGOAS - CAU AL" userId="32a31f61-29d8-48e2-b673-5b6338b2bde9" providerId="ADAL" clId="{773188CD-8DBB-4682-989C-40D4B41F87CF}" dt="2021-09-21T19:17:01.376" v="845"/>
          <ac:spMkLst>
            <pc:docMk/>
            <pc:sldMk cId="4004292" sldId="285"/>
            <ac:spMk id="49" creationId="{B044A647-2520-4E84-BC26-216EA02EA6ED}"/>
          </ac:spMkLst>
        </pc:spChg>
        <pc:spChg chg="add del">
          <ac:chgData name="CONSELHO DE ARQUITETURA E URBANISMO DE ALAGOAS - CAU AL" userId="32a31f61-29d8-48e2-b673-5b6338b2bde9" providerId="ADAL" clId="{773188CD-8DBB-4682-989C-40D4B41F87CF}" dt="2021-09-21T19:17:04.141" v="846"/>
          <ac:spMkLst>
            <pc:docMk/>
            <pc:sldMk cId="4004292" sldId="285"/>
            <ac:spMk id="50" creationId="{7AFEEBCF-DC92-4974-8BA5-53CD32E94D1B}"/>
          </ac:spMkLst>
        </pc:spChg>
        <pc:grpChg chg="mod">
          <ac:chgData name="CONSELHO DE ARQUITETURA E URBANISMO DE ALAGOAS - CAU AL" userId="32a31f61-29d8-48e2-b673-5b6338b2bde9" providerId="ADAL" clId="{773188CD-8DBB-4682-989C-40D4B41F87CF}" dt="2021-09-21T19:17:01.376" v="845"/>
          <ac:grpSpMkLst>
            <pc:docMk/>
            <pc:sldMk cId="4004292" sldId="285"/>
            <ac:grpSpMk id="1" creationId="{00000000-0000-0000-0000-000000000000}"/>
          </ac:grpSpMkLst>
        </pc:grpChg>
        <pc:grpChg chg="add del mod topLvl">
          <ac:chgData name="CONSELHO DE ARQUITETURA E URBANISMO DE ALAGOAS - CAU AL" userId="32a31f61-29d8-48e2-b673-5b6338b2bde9" providerId="ADAL" clId="{773188CD-8DBB-4682-989C-40D4B41F87CF}" dt="2021-09-21T19:05:14.086" v="686" actId="165"/>
          <ac:grpSpMkLst>
            <pc:docMk/>
            <pc:sldMk cId="4004292" sldId="285"/>
            <ac:grpSpMk id="36" creationId="{3C011ACC-38A9-4A3D-BC70-E99BBB5B096E}"/>
          </ac:grpSpMkLst>
        </pc:grpChg>
        <pc:grpChg chg="add del mod">
          <ac:chgData name="CONSELHO DE ARQUITETURA E URBANISMO DE ALAGOAS - CAU AL" userId="32a31f61-29d8-48e2-b673-5b6338b2bde9" providerId="ADAL" clId="{773188CD-8DBB-4682-989C-40D4B41F87CF}" dt="2021-09-21T19:05:08.431" v="685" actId="165"/>
          <ac:grpSpMkLst>
            <pc:docMk/>
            <pc:sldMk cId="4004292" sldId="285"/>
            <ac:grpSpMk id="39" creationId="{0B084F81-196E-46D6-8461-C9DC8A9C7419}"/>
          </ac:grpSpMkLst>
        </pc:grpChg>
        <pc:grpChg chg="add mod">
          <ac:chgData name="CONSELHO DE ARQUITETURA E URBANISMO DE ALAGOAS - CAU AL" userId="32a31f61-29d8-48e2-b673-5b6338b2bde9" providerId="ADAL" clId="{773188CD-8DBB-4682-989C-40D4B41F87CF}" dt="2021-09-21T19:05:40.221" v="690" actId="164"/>
          <ac:grpSpMkLst>
            <pc:docMk/>
            <pc:sldMk cId="4004292" sldId="285"/>
            <ac:grpSpMk id="40" creationId="{8C5AADFD-199C-4FB2-9979-AC7DFE7B307C}"/>
          </ac:grpSpMkLst>
        </pc:grpChg>
        <pc:grpChg chg="add mod">
          <ac:chgData name="CONSELHO DE ARQUITETURA E URBANISMO DE ALAGOAS - CAU AL" userId="32a31f61-29d8-48e2-b673-5b6338b2bde9" providerId="ADAL" clId="{773188CD-8DBB-4682-989C-40D4B41F87CF}" dt="2021-09-21T19:06:17.931" v="692" actId="164"/>
          <ac:grpSpMkLst>
            <pc:docMk/>
            <pc:sldMk cId="4004292" sldId="285"/>
            <ac:grpSpMk id="41" creationId="{EF73A3DD-A354-47B2-A7A4-D16EEBBADFF2}"/>
          </ac:grpSpMkLst>
        </pc:grpChg>
        <pc:grpChg chg="mod">
          <ac:chgData name="CONSELHO DE ARQUITETURA E URBANISMO DE ALAGOAS - CAU AL" userId="32a31f61-29d8-48e2-b673-5b6338b2bde9" providerId="ADAL" clId="{773188CD-8DBB-4682-989C-40D4B41F87CF}" dt="2021-09-21T19:17:01.376" v="845"/>
          <ac:grpSpMkLst>
            <pc:docMk/>
            <pc:sldMk cId="4004292" sldId="285"/>
            <ac:grpSpMk id="42" creationId="{A8407A59-4946-446B-8C8B-E64FB76116A9}"/>
          </ac:grpSpMkLst>
        </pc:grpChg>
        <pc:grpChg chg="add del mod">
          <ac:chgData name="CONSELHO DE ARQUITETURA E URBANISMO DE ALAGOAS - CAU AL" userId="32a31f61-29d8-48e2-b673-5b6338b2bde9" providerId="ADAL" clId="{773188CD-8DBB-4682-989C-40D4B41F87CF}" dt="2021-09-21T20:27:04.018" v="1925" actId="478"/>
          <ac:grpSpMkLst>
            <pc:docMk/>
            <pc:sldMk cId="4004292" sldId="285"/>
            <ac:grpSpMk id="43" creationId="{51592281-6C9F-434D-AADB-D3170BA75113}"/>
          </ac:grpSpMkLst>
        </pc:grpChg>
        <pc:grpChg chg="add del mod">
          <ac:chgData name="CONSELHO DE ARQUITETURA E URBANISMO DE ALAGOAS - CAU AL" userId="32a31f61-29d8-48e2-b673-5b6338b2bde9" providerId="ADAL" clId="{773188CD-8DBB-4682-989C-40D4B41F87CF}" dt="2021-09-21T19:17:04.141" v="846"/>
          <ac:grpSpMkLst>
            <pc:docMk/>
            <pc:sldMk cId="4004292" sldId="285"/>
            <ac:grpSpMk id="45" creationId="{15074F1E-C501-494C-B829-FF198617E2E1}"/>
          </ac:grpSpMkLst>
        </pc:grpChg>
        <pc:picChg chg="add del mod">
          <ac:chgData name="CONSELHO DE ARQUITETURA E URBANISMO DE ALAGOAS - CAU AL" userId="32a31f61-29d8-48e2-b673-5b6338b2bde9" providerId="ADAL" clId="{773188CD-8DBB-4682-989C-40D4B41F87CF}" dt="2021-09-21T18:51:03.496" v="425" actId="478"/>
          <ac:picMkLst>
            <pc:docMk/>
            <pc:sldMk cId="4004292" sldId="285"/>
            <ac:picMk id="21" creationId="{81A07AC9-5E04-4637-A7EA-B468EA769319}"/>
          </ac:picMkLst>
        </pc:picChg>
        <pc:picChg chg="add del mod">
          <ac:chgData name="CONSELHO DE ARQUITETURA E URBANISMO DE ALAGOAS - CAU AL" userId="32a31f61-29d8-48e2-b673-5b6338b2bde9" providerId="ADAL" clId="{773188CD-8DBB-4682-989C-40D4B41F87CF}" dt="2021-09-21T18:51:02.841" v="424" actId="478"/>
          <ac:picMkLst>
            <pc:docMk/>
            <pc:sldMk cId="4004292" sldId="285"/>
            <ac:picMk id="22" creationId="{75A6D559-CB73-4DE1-9A3D-60733A660D5F}"/>
          </ac:picMkLst>
        </pc:picChg>
        <pc:picChg chg="add del mod">
          <ac:chgData name="CONSELHO DE ARQUITETURA E URBANISMO DE ALAGOAS - CAU AL" userId="32a31f61-29d8-48e2-b673-5b6338b2bde9" providerId="ADAL" clId="{773188CD-8DBB-4682-989C-40D4B41F87CF}" dt="2021-09-21T18:51:03.918" v="426" actId="478"/>
          <ac:picMkLst>
            <pc:docMk/>
            <pc:sldMk cId="4004292" sldId="285"/>
            <ac:picMk id="23" creationId="{995E400C-F91C-4FD0-A86D-403B634955F4}"/>
          </ac:picMkLst>
        </pc:picChg>
        <pc:picChg chg="add del mod">
          <ac:chgData name="CONSELHO DE ARQUITETURA E URBANISMO DE ALAGOAS - CAU AL" userId="32a31f61-29d8-48e2-b673-5b6338b2bde9" providerId="ADAL" clId="{773188CD-8DBB-4682-989C-40D4B41F87CF}" dt="2021-09-21T18:51:04.590" v="427" actId="478"/>
          <ac:picMkLst>
            <pc:docMk/>
            <pc:sldMk cId="4004292" sldId="285"/>
            <ac:picMk id="24" creationId="{1BEB7471-906E-4C6B-B4E9-159F57BB5CA1}"/>
          </ac:picMkLst>
        </pc:picChg>
        <pc:picChg chg="add del mod">
          <ac:chgData name="CONSELHO DE ARQUITETURA E URBANISMO DE ALAGOAS - CAU AL" userId="32a31f61-29d8-48e2-b673-5b6338b2bde9" providerId="ADAL" clId="{773188CD-8DBB-4682-989C-40D4B41F87CF}" dt="2021-09-21T18:51:00.622" v="422"/>
          <ac:picMkLst>
            <pc:docMk/>
            <pc:sldMk cId="4004292" sldId="285"/>
            <ac:picMk id="25" creationId="{3CEA8FC8-2007-4C85-BC6A-43FFAB52041B}"/>
          </ac:picMkLst>
        </pc:picChg>
      </pc:sldChg>
      <pc:sldChg chg="addSp delSp modSp new del mod modClrScheme chgLayout">
        <pc:chgData name="CONSELHO DE ARQUITETURA E URBANISMO DE ALAGOAS - CAU AL" userId="32a31f61-29d8-48e2-b673-5b6338b2bde9" providerId="ADAL" clId="{773188CD-8DBB-4682-989C-40D4B41F87CF}" dt="2021-09-21T19:42:50.120" v="1270" actId="47"/>
        <pc:sldMkLst>
          <pc:docMk/>
          <pc:sldMk cId="1548205163" sldId="286"/>
        </pc:sldMkLst>
        <pc:spChg chg="del">
          <ac:chgData name="CONSELHO DE ARQUITETURA E URBANISMO DE ALAGOAS - CAU AL" userId="32a31f61-29d8-48e2-b673-5b6338b2bde9" providerId="ADAL" clId="{773188CD-8DBB-4682-989C-40D4B41F87CF}" dt="2021-09-21T19:13:03.774" v="844" actId="700"/>
          <ac:spMkLst>
            <pc:docMk/>
            <pc:sldMk cId="1548205163" sldId="286"/>
            <ac:spMk id="2" creationId="{AAB13B6C-09C0-464B-81F2-34051DD2E425}"/>
          </ac:spMkLst>
        </pc:spChg>
        <pc:spChg chg="add mod">
          <ac:chgData name="CONSELHO DE ARQUITETURA E URBANISMO DE ALAGOAS - CAU AL" userId="32a31f61-29d8-48e2-b673-5b6338b2bde9" providerId="ADAL" clId="{773188CD-8DBB-4682-989C-40D4B41F87CF}" dt="2021-09-21T19:19:30.720" v="887" actId="21"/>
          <ac:spMkLst>
            <pc:docMk/>
            <pc:sldMk cId="1548205163" sldId="286"/>
            <ac:spMk id="3" creationId="{55B402A9-CADA-4B1B-9A5B-FBFFF06F1151}"/>
          </ac:spMkLst>
        </pc:spChg>
        <pc:spChg chg="mod">
          <ac:chgData name="CONSELHO DE ARQUITETURA E URBANISMO DE ALAGOAS - CAU AL" userId="32a31f61-29d8-48e2-b673-5b6338b2bde9" providerId="ADAL" clId="{773188CD-8DBB-4682-989C-40D4B41F87CF}" dt="2021-09-21T19:18:18.040" v="867" actId="14100"/>
          <ac:spMkLst>
            <pc:docMk/>
            <pc:sldMk cId="1548205163" sldId="286"/>
            <ac:spMk id="5" creationId="{E2BD8092-C08A-45B3-AD44-FBC54C443C45}"/>
          </ac:spMkLst>
        </pc:spChg>
        <pc:spChg chg="mod">
          <ac:chgData name="CONSELHO DE ARQUITETURA E URBANISMO DE ALAGOAS - CAU AL" userId="32a31f61-29d8-48e2-b673-5b6338b2bde9" providerId="ADAL" clId="{773188CD-8DBB-4682-989C-40D4B41F87CF}" dt="2021-09-21T19:18:18.040" v="867" actId="14100"/>
          <ac:spMkLst>
            <pc:docMk/>
            <pc:sldMk cId="1548205163" sldId="286"/>
            <ac:spMk id="6" creationId="{A61A2B43-CDF0-41B6-AAF7-7E46567222A1}"/>
          </ac:spMkLst>
        </pc:spChg>
        <pc:spChg chg="mod">
          <ac:chgData name="CONSELHO DE ARQUITETURA E URBANISMO DE ALAGOAS - CAU AL" userId="32a31f61-29d8-48e2-b673-5b6338b2bde9" providerId="ADAL" clId="{773188CD-8DBB-4682-989C-40D4B41F87CF}" dt="2021-09-21T19:18:18.040" v="867" actId="14100"/>
          <ac:spMkLst>
            <pc:docMk/>
            <pc:sldMk cId="1548205163" sldId="286"/>
            <ac:spMk id="7" creationId="{BCB0EF16-5BBA-4C72-AEB5-997BBD268BE0}"/>
          </ac:spMkLst>
        </pc:spChg>
        <pc:spChg chg="del mod">
          <ac:chgData name="CONSELHO DE ARQUITETURA E URBANISMO DE ALAGOAS - CAU AL" userId="32a31f61-29d8-48e2-b673-5b6338b2bde9" providerId="ADAL" clId="{773188CD-8DBB-4682-989C-40D4B41F87CF}" dt="2021-09-21T19:18:08.745" v="865" actId="21"/>
          <ac:spMkLst>
            <pc:docMk/>
            <pc:sldMk cId="1548205163" sldId="286"/>
            <ac:spMk id="8" creationId="{0B90A627-D2B2-4D70-8197-84AC3A3084DE}"/>
          </ac:spMkLst>
        </pc:spChg>
        <pc:spChg chg="add del mod">
          <ac:chgData name="CONSELHO DE ARQUITETURA E URBANISMO DE ALAGOAS - CAU AL" userId="32a31f61-29d8-48e2-b673-5b6338b2bde9" providerId="ADAL" clId="{773188CD-8DBB-4682-989C-40D4B41F87CF}" dt="2021-09-21T19:18:51.753" v="873"/>
          <ac:spMkLst>
            <pc:docMk/>
            <pc:sldMk cId="1548205163" sldId="286"/>
            <ac:spMk id="9" creationId="{AA502114-911A-412B-BD44-9F00921EBA4F}"/>
          </ac:spMkLst>
        </pc:spChg>
        <pc:spChg chg="add mod">
          <ac:chgData name="CONSELHO DE ARQUITETURA E URBANISMO DE ALAGOAS - CAU AL" userId="32a31f61-29d8-48e2-b673-5b6338b2bde9" providerId="ADAL" clId="{773188CD-8DBB-4682-989C-40D4B41F87CF}" dt="2021-09-21T19:19:59.401" v="901" actId="404"/>
          <ac:spMkLst>
            <pc:docMk/>
            <pc:sldMk cId="1548205163" sldId="286"/>
            <ac:spMk id="11" creationId="{D711D221-1833-4AE9-8EF6-EB70304E1E78}"/>
          </ac:spMkLst>
        </pc:spChg>
        <pc:spChg chg="add mod">
          <ac:chgData name="CONSELHO DE ARQUITETURA E URBANISMO DE ALAGOAS - CAU AL" userId="32a31f61-29d8-48e2-b673-5b6338b2bde9" providerId="ADAL" clId="{773188CD-8DBB-4682-989C-40D4B41F87CF}" dt="2021-09-21T19:20:29.858" v="904" actId="1076"/>
          <ac:spMkLst>
            <pc:docMk/>
            <pc:sldMk cId="1548205163" sldId="286"/>
            <ac:spMk id="13" creationId="{9CED4C52-9221-4D68-8135-5835490C5FC7}"/>
          </ac:spMkLst>
        </pc:spChg>
        <pc:grpChg chg="mod">
          <ac:chgData name="CONSELHO DE ARQUITETURA E URBANISMO DE ALAGOAS - CAU AL" userId="32a31f61-29d8-48e2-b673-5b6338b2bde9" providerId="ADAL" clId="{773188CD-8DBB-4682-989C-40D4B41F87CF}" dt="2021-09-21T19:17:08.368" v="847"/>
          <ac:grpSpMkLst>
            <pc:docMk/>
            <pc:sldMk cId="1548205163" sldId="286"/>
            <ac:grpSpMk id="1" creationId="{00000000-0000-0000-0000-000000000000}"/>
          </ac:grpSpMkLst>
        </pc:grpChg>
        <pc:grpChg chg="add del mod">
          <ac:chgData name="CONSELHO DE ARQUITETURA E URBANISMO DE ALAGOAS - CAU AL" userId="32a31f61-29d8-48e2-b673-5b6338b2bde9" providerId="ADAL" clId="{773188CD-8DBB-4682-989C-40D4B41F87CF}" dt="2021-09-21T19:18:18.040" v="867" actId="14100"/>
          <ac:grpSpMkLst>
            <pc:docMk/>
            <pc:sldMk cId="1548205163" sldId="286"/>
            <ac:grpSpMk id="4" creationId="{37953E68-2DD4-4E19-B677-86C40BA4FD39}"/>
          </ac:grpSpMkLst>
        </pc:grpChg>
      </pc:sldChg>
      <pc:sldChg chg="delSp modSp add mod setBg">
        <pc:chgData name="CONSELHO DE ARQUITETURA E URBANISMO DE ALAGOAS - CAU AL" userId="32a31f61-29d8-48e2-b673-5b6338b2bde9" providerId="ADAL" clId="{773188CD-8DBB-4682-989C-40D4B41F87CF}" dt="2021-09-28T18:07:45.630" v="8477" actId="20578"/>
        <pc:sldMkLst>
          <pc:docMk/>
          <pc:sldMk cId="1933831928" sldId="286"/>
        </pc:sldMkLst>
        <pc:spChg chg="mod">
          <ac:chgData name="CONSELHO DE ARQUITETURA E URBANISMO DE ALAGOAS - CAU AL" userId="32a31f61-29d8-48e2-b673-5b6338b2bde9" providerId="ADAL" clId="{773188CD-8DBB-4682-989C-40D4B41F87CF}" dt="2021-09-28T18:07:45.630" v="8477" actId="20578"/>
          <ac:spMkLst>
            <pc:docMk/>
            <pc:sldMk cId="1933831928" sldId="286"/>
            <ac:spMk id="10" creationId="{00000000-0000-0000-0000-000000000000}"/>
          </ac:spMkLst>
        </pc:spChg>
        <pc:spChg chg="mod">
          <ac:chgData name="CONSELHO DE ARQUITETURA E URBANISMO DE ALAGOAS - CAU AL" userId="32a31f61-29d8-48e2-b673-5b6338b2bde9" providerId="ADAL" clId="{773188CD-8DBB-4682-989C-40D4B41F87CF}" dt="2021-09-27T18:13:00.546" v="6365" actId="6549"/>
          <ac:spMkLst>
            <pc:docMk/>
            <pc:sldMk cId="1933831928" sldId="286"/>
            <ac:spMk id="12" creationId="{CDADA208-E23E-4B7A-8B30-503644571020}"/>
          </ac:spMkLst>
        </pc:spChg>
        <pc:spChg chg="mod">
          <ac:chgData name="CONSELHO DE ARQUITETURA E URBANISMO DE ALAGOAS - CAU AL" userId="32a31f61-29d8-48e2-b673-5b6338b2bde9" providerId="ADAL" clId="{773188CD-8DBB-4682-989C-40D4B41F87CF}" dt="2021-09-27T18:13:17.026" v="6382" actId="20577"/>
          <ac:spMkLst>
            <pc:docMk/>
            <pc:sldMk cId="1933831928" sldId="286"/>
            <ac:spMk id="16" creationId="{0A0A31DB-DD27-4F64-AB8C-EC7887B70CFD}"/>
          </ac:spMkLst>
        </pc:spChg>
        <pc:spChg chg="mod">
          <ac:chgData name="CONSELHO DE ARQUITETURA E URBANISMO DE ALAGOAS - CAU AL" userId="32a31f61-29d8-48e2-b673-5b6338b2bde9" providerId="ADAL" clId="{773188CD-8DBB-4682-989C-40D4B41F87CF}" dt="2021-09-27T18:13:23.712" v="6391" actId="20577"/>
          <ac:spMkLst>
            <pc:docMk/>
            <pc:sldMk cId="1933831928" sldId="286"/>
            <ac:spMk id="24" creationId="{4F5EC200-CE6C-4375-9A4E-8538E8752769}"/>
          </ac:spMkLst>
        </pc:spChg>
        <pc:spChg chg="del">
          <ac:chgData name="CONSELHO DE ARQUITETURA E URBANISMO DE ALAGOAS - CAU AL" userId="32a31f61-29d8-48e2-b673-5b6338b2bde9" providerId="ADAL" clId="{773188CD-8DBB-4682-989C-40D4B41F87CF}" dt="2021-09-27T18:11:35.435" v="6352" actId="478"/>
          <ac:spMkLst>
            <pc:docMk/>
            <pc:sldMk cId="1933831928" sldId="286"/>
            <ac:spMk id="35" creationId="{A0579480-F087-4A09-8224-AB412D6307AE}"/>
          </ac:spMkLst>
        </pc:spChg>
      </pc:sldChg>
      <pc:sldChg chg="addSp delSp modSp new mod modClrScheme chgLayout">
        <pc:chgData name="CONSELHO DE ARQUITETURA E URBANISMO DE ALAGOAS - CAU AL" userId="32a31f61-29d8-48e2-b673-5b6338b2bde9" providerId="ADAL" clId="{773188CD-8DBB-4682-989C-40D4B41F87CF}" dt="2021-09-28T21:55:04.231" v="10097" actId="2711"/>
        <pc:sldMkLst>
          <pc:docMk/>
          <pc:sldMk cId="1176636821" sldId="287"/>
        </pc:sldMkLst>
        <pc:spChg chg="add del mod">
          <ac:chgData name="CONSELHO DE ARQUITETURA E URBANISMO DE ALAGOAS - CAU AL" userId="32a31f61-29d8-48e2-b673-5b6338b2bde9" providerId="ADAL" clId="{773188CD-8DBB-4682-989C-40D4B41F87CF}" dt="2021-09-21T19:22:40.674" v="941" actId="478"/>
          <ac:spMkLst>
            <pc:docMk/>
            <pc:sldMk cId="1176636821" sldId="287"/>
            <ac:spMk id="2" creationId="{93AF26C0-65FE-4390-8A00-333E6B603FED}"/>
          </ac:spMkLst>
        </pc:spChg>
        <pc:spChg chg="add mod">
          <ac:chgData name="CONSELHO DE ARQUITETURA E URBANISMO DE ALAGOAS - CAU AL" userId="32a31f61-29d8-48e2-b673-5b6338b2bde9" providerId="ADAL" clId="{773188CD-8DBB-4682-989C-40D4B41F87CF}" dt="2021-09-21T19:22:25.646" v="936"/>
          <ac:spMkLst>
            <pc:docMk/>
            <pc:sldMk cId="1176636821" sldId="287"/>
            <ac:spMk id="3" creationId="{232E9C4C-2119-4FF5-9531-0973639CE099}"/>
          </ac:spMkLst>
        </pc:spChg>
        <pc:spChg chg="mod">
          <ac:chgData name="CONSELHO DE ARQUITETURA E URBANISMO DE ALAGOAS - CAU AL" userId="32a31f61-29d8-48e2-b673-5b6338b2bde9" providerId="ADAL" clId="{773188CD-8DBB-4682-989C-40D4B41F87CF}" dt="2021-09-21T19:25:55.601" v="978" actId="1076"/>
          <ac:spMkLst>
            <pc:docMk/>
            <pc:sldMk cId="1176636821" sldId="287"/>
            <ac:spMk id="5" creationId="{78F9D28A-B26B-408D-A53D-E6B469E66F35}"/>
          </ac:spMkLst>
        </pc:spChg>
        <pc:spChg chg="mod">
          <ac:chgData name="CONSELHO DE ARQUITETURA E URBANISMO DE ALAGOAS - CAU AL" userId="32a31f61-29d8-48e2-b673-5b6338b2bde9" providerId="ADAL" clId="{773188CD-8DBB-4682-989C-40D4B41F87CF}" dt="2021-09-21T19:25:55.601" v="978" actId="1076"/>
          <ac:spMkLst>
            <pc:docMk/>
            <pc:sldMk cId="1176636821" sldId="287"/>
            <ac:spMk id="6" creationId="{46F1D4AC-8D32-42FE-84E3-29B892EF2CC2}"/>
          </ac:spMkLst>
        </pc:spChg>
        <pc:spChg chg="mod">
          <ac:chgData name="CONSELHO DE ARQUITETURA E URBANISMO DE ALAGOAS - CAU AL" userId="32a31f61-29d8-48e2-b673-5b6338b2bde9" providerId="ADAL" clId="{773188CD-8DBB-4682-989C-40D4B41F87CF}" dt="2021-09-21T19:25:55.601" v="978" actId="1076"/>
          <ac:spMkLst>
            <pc:docMk/>
            <pc:sldMk cId="1176636821" sldId="287"/>
            <ac:spMk id="7" creationId="{DD6C37CB-0841-4841-882F-AA3B20E2A4AA}"/>
          </ac:spMkLst>
        </pc:spChg>
        <pc:spChg chg="mod">
          <ac:chgData name="CONSELHO DE ARQUITETURA E URBANISMO DE ALAGOAS - CAU AL" userId="32a31f61-29d8-48e2-b673-5b6338b2bde9" providerId="ADAL" clId="{773188CD-8DBB-4682-989C-40D4B41F87CF}" dt="2021-09-21T19:25:55.601" v="978" actId="1076"/>
          <ac:spMkLst>
            <pc:docMk/>
            <pc:sldMk cId="1176636821" sldId="287"/>
            <ac:spMk id="8" creationId="{8FC2888A-ED70-46D9-8DA2-7271B6DB6DC4}"/>
          </ac:spMkLst>
        </pc:spChg>
        <pc:spChg chg="mod">
          <ac:chgData name="CONSELHO DE ARQUITETURA E URBANISMO DE ALAGOAS - CAU AL" userId="32a31f61-29d8-48e2-b673-5b6338b2bde9" providerId="ADAL" clId="{773188CD-8DBB-4682-989C-40D4B41F87CF}" dt="2021-09-21T19:25:55.601" v="978" actId="1076"/>
          <ac:spMkLst>
            <pc:docMk/>
            <pc:sldMk cId="1176636821" sldId="287"/>
            <ac:spMk id="9" creationId="{CD2655ED-1B3F-4B39-89A0-43231CDFD1B8}"/>
          </ac:spMkLst>
        </pc:spChg>
        <pc:spChg chg="mod">
          <ac:chgData name="CONSELHO DE ARQUITETURA E URBANISMO DE ALAGOAS - CAU AL" userId="32a31f61-29d8-48e2-b673-5b6338b2bde9" providerId="ADAL" clId="{773188CD-8DBB-4682-989C-40D4B41F87CF}" dt="2021-09-21T19:25:55.601" v="978" actId="1076"/>
          <ac:spMkLst>
            <pc:docMk/>
            <pc:sldMk cId="1176636821" sldId="287"/>
            <ac:spMk id="10" creationId="{6B61D0F6-9704-4444-9F8B-266481823389}"/>
          </ac:spMkLst>
        </pc:spChg>
        <pc:spChg chg="add del">
          <ac:chgData name="CONSELHO DE ARQUITETURA E URBANISMO DE ALAGOAS - CAU AL" userId="32a31f61-29d8-48e2-b673-5b6338b2bde9" providerId="ADAL" clId="{773188CD-8DBB-4682-989C-40D4B41F87CF}" dt="2021-09-21T19:36:13.952" v="1254"/>
          <ac:spMkLst>
            <pc:docMk/>
            <pc:sldMk cId="1176636821" sldId="287"/>
            <ac:spMk id="14" creationId="{70820CC3-1054-4840-9B91-907657E19130}"/>
          </ac:spMkLst>
        </pc:spChg>
        <pc:spChg chg="add del">
          <ac:chgData name="CONSELHO DE ARQUITETURA E URBANISMO DE ALAGOAS - CAU AL" userId="32a31f61-29d8-48e2-b673-5b6338b2bde9" providerId="ADAL" clId="{773188CD-8DBB-4682-989C-40D4B41F87CF}" dt="2021-09-21T19:36:13.952" v="1254"/>
          <ac:spMkLst>
            <pc:docMk/>
            <pc:sldMk cId="1176636821" sldId="287"/>
            <ac:spMk id="15" creationId="{8D7F6401-FD6A-49D7-83AA-542E1165C6A2}"/>
          </ac:spMkLst>
        </pc:spChg>
        <pc:spChg chg="add del">
          <ac:chgData name="CONSELHO DE ARQUITETURA E URBANISMO DE ALAGOAS - CAU AL" userId="32a31f61-29d8-48e2-b673-5b6338b2bde9" providerId="ADAL" clId="{773188CD-8DBB-4682-989C-40D4B41F87CF}" dt="2021-09-21T19:36:13.952" v="1254"/>
          <ac:spMkLst>
            <pc:docMk/>
            <pc:sldMk cId="1176636821" sldId="287"/>
            <ac:spMk id="16" creationId="{DF9102CE-DE7B-4EF3-8E0C-CE4569D88F71}"/>
          </ac:spMkLst>
        </pc:spChg>
        <pc:spChg chg="add del mod">
          <ac:chgData name="CONSELHO DE ARQUITETURA E URBANISMO DE ALAGOAS - CAU AL" userId="32a31f61-29d8-48e2-b673-5b6338b2bde9" providerId="ADAL" clId="{773188CD-8DBB-4682-989C-40D4B41F87CF}" dt="2021-09-21T19:24:24.575" v="966" actId="478"/>
          <ac:spMkLst>
            <pc:docMk/>
            <pc:sldMk cId="1176636821" sldId="287"/>
            <ac:spMk id="17" creationId="{8AD62A2D-44B1-4116-AE21-85772A291BF5}"/>
          </ac:spMkLst>
        </pc:spChg>
        <pc:spChg chg="add mod">
          <ac:chgData name="CONSELHO DE ARQUITETURA E URBANISMO DE ALAGOAS - CAU AL" userId="32a31f61-29d8-48e2-b673-5b6338b2bde9" providerId="ADAL" clId="{773188CD-8DBB-4682-989C-40D4B41F87CF}" dt="2021-09-28T21:55:04.231" v="10097" actId="2711"/>
          <ac:spMkLst>
            <pc:docMk/>
            <pc:sldMk cId="1176636821" sldId="287"/>
            <ac:spMk id="18" creationId="{C9E43C37-4989-481D-878B-67F6B7690935}"/>
          </ac:spMkLst>
        </pc:spChg>
        <pc:spChg chg="add mod">
          <ac:chgData name="CONSELHO DE ARQUITETURA E URBANISMO DE ALAGOAS - CAU AL" userId="32a31f61-29d8-48e2-b673-5b6338b2bde9" providerId="ADAL" clId="{773188CD-8DBB-4682-989C-40D4B41F87CF}" dt="2021-09-28T21:55:04.231" v="10097" actId="2711"/>
          <ac:spMkLst>
            <pc:docMk/>
            <pc:sldMk cId="1176636821" sldId="287"/>
            <ac:spMk id="19" creationId="{2882E333-5740-4708-8A32-6C0BD6337A37}"/>
          </ac:spMkLst>
        </pc:spChg>
        <pc:spChg chg="add del">
          <ac:chgData name="CONSELHO DE ARQUITETURA E URBANISMO DE ALAGOAS - CAU AL" userId="32a31f61-29d8-48e2-b673-5b6338b2bde9" providerId="ADAL" clId="{773188CD-8DBB-4682-989C-40D4B41F87CF}" dt="2021-09-21T19:36:13.952" v="1254"/>
          <ac:spMkLst>
            <pc:docMk/>
            <pc:sldMk cId="1176636821" sldId="287"/>
            <ac:spMk id="20" creationId="{FECF90AD-73EC-47F8-99CB-DE7F91B12F8E}"/>
          </ac:spMkLst>
        </pc:spChg>
        <pc:spChg chg="add del">
          <ac:chgData name="CONSELHO DE ARQUITETURA E URBANISMO DE ALAGOAS - CAU AL" userId="32a31f61-29d8-48e2-b673-5b6338b2bde9" providerId="ADAL" clId="{773188CD-8DBB-4682-989C-40D4B41F87CF}" dt="2021-09-21T19:26:13.555" v="980" actId="22"/>
          <ac:spMkLst>
            <pc:docMk/>
            <pc:sldMk cId="1176636821" sldId="287"/>
            <ac:spMk id="21" creationId="{E8CE46F0-3D91-471F-B34C-C95FEADC6643}"/>
          </ac:spMkLst>
        </pc:spChg>
        <pc:spChg chg="add del">
          <ac:chgData name="CONSELHO DE ARQUITETURA E URBANISMO DE ALAGOAS - CAU AL" userId="32a31f61-29d8-48e2-b673-5b6338b2bde9" providerId="ADAL" clId="{773188CD-8DBB-4682-989C-40D4B41F87CF}" dt="2021-09-21T19:36:13.952" v="1254"/>
          <ac:spMkLst>
            <pc:docMk/>
            <pc:sldMk cId="1176636821" sldId="287"/>
            <ac:spMk id="22" creationId="{F1AD3AE9-7D55-42E7-BA20-E3E42DF3CE3B}"/>
          </ac:spMkLst>
        </pc:spChg>
        <pc:spChg chg="add mod">
          <ac:chgData name="CONSELHO DE ARQUITETURA E URBANISMO DE ALAGOAS - CAU AL" userId="32a31f61-29d8-48e2-b673-5b6338b2bde9" providerId="ADAL" clId="{773188CD-8DBB-4682-989C-40D4B41F87CF}" dt="2021-09-28T21:55:04.231" v="10097" actId="2711"/>
          <ac:spMkLst>
            <pc:docMk/>
            <pc:sldMk cId="1176636821" sldId="287"/>
            <ac:spMk id="23" creationId="{01BEE7FB-0083-44E1-AF68-DFB697F65479}"/>
          </ac:spMkLst>
        </pc:spChg>
        <pc:spChg chg="add mod">
          <ac:chgData name="CONSELHO DE ARQUITETURA E URBANISMO DE ALAGOAS - CAU AL" userId="32a31f61-29d8-48e2-b673-5b6338b2bde9" providerId="ADAL" clId="{773188CD-8DBB-4682-989C-40D4B41F87CF}" dt="2021-09-28T21:55:04.231" v="10097" actId="2711"/>
          <ac:spMkLst>
            <pc:docMk/>
            <pc:sldMk cId="1176636821" sldId="287"/>
            <ac:spMk id="24" creationId="{DCE904ED-D034-4855-84E7-8E6F50342A70}"/>
          </ac:spMkLst>
        </pc:spChg>
        <pc:spChg chg="add mod">
          <ac:chgData name="CONSELHO DE ARQUITETURA E URBANISMO DE ALAGOAS - CAU AL" userId="32a31f61-29d8-48e2-b673-5b6338b2bde9" providerId="ADAL" clId="{773188CD-8DBB-4682-989C-40D4B41F87CF}" dt="2021-09-28T21:55:04.231" v="10097" actId="2711"/>
          <ac:spMkLst>
            <pc:docMk/>
            <pc:sldMk cId="1176636821" sldId="287"/>
            <ac:spMk id="25" creationId="{B25DB0F4-3C46-4922-86B1-6C8D63A42001}"/>
          </ac:spMkLst>
        </pc:spChg>
        <pc:spChg chg="add mod">
          <ac:chgData name="CONSELHO DE ARQUITETURA E URBANISMO DE ALAGOAS - CAU AL" userId="32a31f61-29d8-48e2-b673-5b6338b2bde9" providerId="ADAL" clId="{773188CD-8DBB-4682-989C-40D4B41F87CF}" dt="2021-09-28T21:55:04.231" v="10097" actId="2711"/>
          <ac:spMkLst>
            <pc:docMk/>
            <pc:sldMk cId="1176636821" sldId="287"/>
            <ac:spMk id="26" creationId="{54468269-9098-402E-A344-127D24FB7B5A}"/>
          </ac:spMkLst>
        </pc:spChg>
        <pc:spChg chg="add mod">
          <ac:chgData name="CONSELHO DE ARQUITETURA E URBANISMO DE ALAGOAS - CAU AL" userId="32a31f61-29d8-48e2-b673-5b6338b2bde9" providerId="ADAL" clId="{773188CD-8DBB-4682-989C-40D4B41F87CF}" dt="2021-09-28T21:55:04.231" v="10097" actId="2711"/>
          <ac:spMkLst>
            <pc:docMk/>
            <pc:sldMk cId="1176636821" sldId="287"/>
            <ac:spMk id="27" creationId="{9F15BBD2-BFC0-4816-8CF7-D2C589C2352D}"/>
          </ac:spMkLst>
        </pc:spChg>
        <pc:spChg chg="add mod">
          <ac:chgData name="CONSELHO DE ARQUITETURA E URBANISMO DE ALAGOAS - CAU AL" userId="32a31f61-29d8-48e2-b673-5b6338b2bde9" providerId="ADAL" clId="{773188CD-8DBB-4682-989C-40D4B41F87CF}" dt="2021-09-28T21:55:04.231" v="10097" actId="2711"/>
          <ac:spMkLst>
            <pc:docMk/>
            <pc:sldMk cId="1176636821" sldId="287"/>
            <ac:spMk id="28" creationId="{9C23F09C-A839-4988-B7DA-BED6E5A00235}"/>
          </ac:spMkLst>
        </pc:spChg>
        <pc:spChg chg="add mod">
          <ac:chgData name="CONSELHO DE ARQUITETURA E URBANISMO DE ALAGOAS - CAU AL" userId="32a31f61-29d8-48e2-b673-5b6338b2bde9" providerId="ADAL" clId="{773188CD-8DBB-4682-989C-40D4B41F87CF}" dt="2021-09-28T21:55:04.231" v="10097" actId="2711"/>
          <ac:spMkLst>
            <pc:docMk/>
            <pc:sldMk cId="1176636821" sldId="287"/>
            <ac:spMk id="29" creationId="{69780978-15A9-4D28-8186-32C58C99D749}"/>
          </ac:spMkLst>
        </pc:spChg>
        <pc:spChg chg="add mod">
          <ac:chgData name="CONSELHO DE ARQUITETURA E URBANISMO DE ALAGOAS - CAU AL" userId="32a31f61-29d8-48e2-b673-5b6338b2bde9" providerId="ADAL" clId="{773188CD-8DBB-4682-989C-40D4B41F87CF}" dt="2021-09-28T21:55:04.231" v="10097" actId="2711"/>
          <ac:spMkLst>
            <pc:docMk/>
            <pc:sldMk cId="1176636821" sldId="287"/>
            <ac:spMk id="30" creationId="{7E2B912E-A22D-4AB6-80C9-FDDA0916D8AA}"/>
          </ac:spMkLst>
        </pc:spChg>
        <pc:spChg chg="add mod">
          <ac:chgData name="CONSELHO DE ARQUITETURA E URBANISMO DE ALAGOAS - CAU AL" userId="32a31f61-29d8-48e2-b673-5b6338b2bde9" providerId="ADAL" clId="{773188CD-8DBB-4682-989C-40D4B41F87CF}" dt="2021-09-28T21:55:04.231" v="10097" actId="2711"/>
          <ac:spMkLst>
            <pc:docMk/>
            <pc:sldMk cId="1176636821" sldId="287"/>
            <ac:spMk id="31" creationId="{1DC2253A-29B7-456E-A777-2E594093AF48}"/>
          </ac:spMkLst>
        </pc:spChg>
        <pc:spChg chg="add del">
          <ac:chgData name="CONSELHO DE ARQUITETURA E URBANISMO DE ALAGOAS - CAU AL" userId="32a31f61-29d8-48e2-b673-5b6338b2bde9" providerId="ADAL" clId="{773188CD-8DBB-4682-989C-40D4B41F87CF}" dt="2021-09-21T19:36:37.158" v="1263"/>
          <ac:spMkLst>
            <pc:docMk/>
            <pc:sldMk cId="1176636821" sldId="287"/>
            <ac:spMk id="31" creationId="{5A6C8B31-FE0B-452C-B5CE-517C0D8365C7}"/>
          </ac:spMkLst>
        </pc:spChg>
        <pc:spChg chg="add del">
          <ac:chgData name="CONSELHO DE ARQUITETURA E URBANISMO DE ALAGOAS - CAU AL" userId="32a31f61-29d8-48e2-b673-5b6338b2bde9" providerId="ADAL" clId="{773188CD-8DBB-4682-989C-40D4B41F87CF}" dt="2021-09-21T19:36:37.158" v="1263"/>
          <ac:spMkLst>
            <pc:docMk/>
            <pc:sldMk cId="1176636821" sldId="287"/>
            <ac:spMk id="32" creationId="{34F48770-03AC-4B7F-8B13-28D6BBACD711}"/>
          </ac:spMkLst>
        </pc:spChg>
        <pc:spChg chg="add del mod">
          <ac:chgData name="CONSELHO DE ARQUITETURA E URBANISMO DE ALAGOAS - CAU AL" userId="32a31f61-29d8-48e2-b673-5b6338b2bde9" providerId="ADAL" clId="{773188CD-8DBB-4682-989C-40D4B41F87CF}" dt="2021-09-21T20:12:37.776" v="1514" actId="478"/>
          <ac:spMkLst>
            <pc:docMk/>
            <pc:sldMk cId="1176636821" sldId="287"/>
            <ac:spMk id="32" creationId="{94DD4CDF-8236-432A-BF06-321CA3E0DDF3}"/>
          </ac:spMkLst>
        </pc:spChg>
        <pc:spChg chg="add del">
          <ac:chgData name="CONSELHO DE ARQUITETURA E URBANISMO DE ALAGOAS - CAU AL" userId="32a31f61-29d8-48e2-b673-5b6338b2bde9" providerId="ADAL" clId="{773188CD-8DBB-4682-989C-40D4B41F87CF}" dt="2021-09-21T19:36:37.158" v="1263"/>
          <ac:spMkLst>
            <pc:docMk/>
            <pc:sldMk cId="1176636821" sldId="287"/>
            <ac:spMk id="33" creationId="{98A35311-D417-4AF8-B505-04B7D9147CE5}"/>
          </ac:spMkLst>
        </pc:spChg>
        <pc:spChg chg="add mod">
          <ac:chgData name="CONSELHO DE ARQUITETURA E URBANISMO DE ALAGOAS - CAU AL" userId="32a31f61-29d8-48e2-b673-5b6338b2bde9" providerId="ADAL" clId="{773188CD-8DBB-4682-989C-40D4B41F87CF}" dt="2021-09-28T21:55:04.231" v="10097" actId="2711"/>
          <ac:spMkLst>
            <pc:docMk/>
            <pc:sldMk cId="1176636821" sldId="287"/>
            <ac:spMk id="33" creationId="{B13DFDBC-5780-4BD1-A3D6-61CDCDAC1E40}"/>
          </ac:spMkLst>
        </pc:spChg>
        <pc:spChg chg="add mod">
          <ac:chgData name="CONSELHO DE ARQUITETURA E URBANISMO DE ALAGOAS - CAU AL" userId="32a31f61-29d8-48e2-b673-5b6338b2bde9" providerId="ADAL" clId="{773188CD-8DBB-4682-989C-40D4B41F87CF}" dt="2021-09-28T21:55:04.231" v="10097" actId="2711"/>
          <ac:spMkLst>
            <pc:docMk/>
            <pc:sldMk cId="1176636821" sldId="287"/>
            <ac:spMk id="34" creationId="{C3ED673F-021C-483B-BDAB-52C996FCBFA4}"/>
          </ac:spMkLst>
        </pc:spChg>
        <pc:spChg chg="add del mod">
          <ac:chgData name="CONSELHO DE ARQUITETURA E URBANISMO DE ALAGOAS - CAU AL" userId="32a31f61-29d8-48e2-b673-5b6338b2bde9" providerId="ADAL" clId="{773188CD-8DBB-4682-989C-40D4B41F87CF}" dt="2021-09-28T21:55:04.231" v="10097" actId="2711"/>
          <ac:spMkLst>
            <pc:docMk/>
            <pc:sldMk cId="1176636821" sldId="287"/>
            <ac:spMk id="35" creationId="{DE84645F-D2AE-4664-A0DD-08D5EB55D162}"/>
          </ac:spMkLst>
        </pc:spChg>
        <pc:spChg chg="add del mod">
          <ac:chgData name="CONSELHO DE ARQUITETURA E URBANISMO DE ALAGOAS - CAU AL" userId="32a31f61-29d8-48e2-b673-5b6338b2bde9" providerId="ADAL" clId="{773188CD-8DBB-4682-989C-40D4B41F87CF}" dt="2021-09-28T21:55:04.231" v="10097" actId="2711"/>
          <ac:spMkLst>
            <pc:docMk/>
            <pc:sldMk cId="1176636821" sldId="287"/>
            <ac:spMk id="36" creationId="{45FD379F-C062-4BF7-B516-843B514BB33F}"/>
          </ac:spMkLst>
        </pc:spChg>
        <pc:spChg chg="add del">
          <ac:chgData name="CONSELHO DE ARQUITETURA E URBANISMO DE ALAGOAS - CAU AL" userId="32a31f61-29d8-48e2-b673-5b6338b2bde9" providerId="ADAL" clId="{773188CD-8DBB-4682-989C-40D4B41F87CF}" dt="2021-09-21T19:36:17.029" v="1257" actId="22"/>
          <ac:spMkLst>
            <pc:docMk/>
            <pc:sldMk cId="1176636821" sldId="287"/>
            <ac:spMk id="37" creationId="{6A544DFC-C41D-4CB7-AE99-35BF5B89F36A}"/>
          </ac:spMkLst>
        </pc:spChg>
        <pc:spChg chg="add del mod">
          <ac:chgData name="CONSELHO DE ARQUITETURA E URBANISMO DE ALAGOAS - CAU AL" userId="32a31f61-29d8-48e2-b673-5b6338b2bde9" providerId="ADAL" clId="{773188CD-8DBB-4682-989C-40D4B41F87CF}" dt="2021-09-28T21:54:08.419" v="10087" actId="478"/>
          <ac:spMkLst>
            <pc:docMk/>
            <pc:sldMk cId="1176636821" sldId="287"/>
            <ac:spMk id="38" creationId="{B80EE1C7-7CC0-49DC-92AF-E8CB94BE1240}"/>
          </ac:spMkLst>
        </pc:spChg>
        <pc:spChg chg="add del mod">
          <ac:chgData name="CONSELHO DE ARQUITETURA E URBANISMO DE ALAGOAS - CAU AL" userId="32a31f61-29d8-48e2-b673-5b6338b2bde9" providerId="ADAL" clId="{773188CD-8DBB-4682-989C-40D4B41F87CF}" dt="2021-09-21T19:47:02.452" v="1310" actId="478"/>
          <ac:spMkLst>
            <pc:docMk/>
            <pc:sldMk cId="1176636821" sldId="287"/>
            <ac:spMk id="39" creationId="{92710C97-2A72-4DE9-B53D-4CA1855AF271}"/>
          </ac:spMkLst>
        </pc:spChg>
        <pc:spChg chg="add del mod">
          <ac:chgData name="CONSELHO DE ARQUITETURA E URBANISMO DE ALAGOAS - CAU AL" userId="32a31f61-29d8-48e2-b673-5b6338b2bde9" providerId="ADAL" clId="{773188CD-8DBB-4682-989C-40D4B41F87CF}" dt="2021-09-21T19:40:43.663" v="1268" actId="478"/>
          <ac:spMkLst>
            <pc:docMk/>
            <pc:sldMk cId="1176636821" sldId="287"/>
            <ac:spMk id="42" creationId="{70EE041C-1913-4607-B380-B185981AC383}"/>
          </ac:spMkLst>
        </pc:spChg>
        <pc:grpChg chg="mod">
          <ac:chgData name="CONSELHO DE ARQUITETURA E URBANISMO DE ALAGOAS - CAU AL" userId="32a31f61-29d8-48e2-b673-5b6338b2bde9" providerId="ADAL" clId="{773188CD-8DBB-4682-989C-40D4B41F87CF}" dt="2021-09-21T19:22:25.646" v="936"/>
          <ac:grpSpMkLst>
            <pc:docMk/>
            <pc:sldMk cId="1176636821" sldId="287"/>
            <ac:grpSpMk id="1" creationId="{00000000-0000-0000-0000-000000000000}"/>
          </ac:grpSpMkLst>
        </pc:grpChg>
        <pc:grpChg chg="add mod">
          <ac:chgData name="CONSELHO DE ARQUITETURA E URBANISMO DE ALAGOAS - CAU AL" userId="32a31f61-29d8-48e2-b673-5b6338b2bde9" providerId="ADAL" clId="{773188CD-8DBB-4682-989C-40D4B41F87CF}" dt="2021-09-28T21:55:04.231" v="10097" actId="2711"/>
          <ac:grpSpMkLst>
            <pc:docMk/>
            <pc:sldMk cId="1176636821" sldId="287"/>
            <ac:grpSpMk id="4" creationId="{F11DC25D-8F36-4CD9-8047-86EF11E30D19}"/>
          </ac:grpSpMkLst>
        </pc:grpChg>
        <pc:grpChg chg="del mod">
          <ac:chgData name="CONSELHO DE ARQUITETURA E URBANISMO DE ALAGOAS - CAU AL" userId="32a31f61-29d8-48e2-b673-5b6338b2bde9" providerId="ADAL" clId="{773188CD-8DBB-4682-989C-40D4B41F87CF}" dt="2021-09-21T19:46:57.702" v="1307" actId="27803"/>
          <ac:grpSpMkLst>
            <pc:docMk/>
            <pc:sldMk cId="1176636821" sldId="287"/>
            <ac:grpSpMk id="34" creationId="{7268F2E4-E8EB-488B-90E5-9E12478FC378}"/>
          </ac:grpSpMkLst>
        </pc:grpChg>
        <pc:picChg chg="add del mod">
          <ac:chgData name="CONSELHO DE ARQUITETURA E URBANISMO DE ALAGOAS - CAU AL" userId="32a31f61-29d8-48e2-b673-5b6338b2bde9" providerId="ADAL" clId="{773188CD-8DBB-4682-989C-40D4B41F87CF}" dt="2021-09-21T19:46:57.702" v="1307" actId="27803"/>
          <ac:picMkLst>
            <pc:docMk/>
            <pc:sldMk cId="1176636821" sldId="287"/>
            <ac:picMk id="43" creationId="{C1CAD114-095A-4370-A4EB-B160EE5C4969}"/>
          </ac:picMkLst>
        </pc:picChg>
        <pc:picChg chg="mod">
          <ac:chgData name="CONSELHO DE ARQUITETURA E URBANISMO DE ALAGOAS - CAU AL" userId="32a31f61-29d8-48e2-b673-5b6338b2bde9" providerId="ADAL" clId="{773188CD-8DBB-4682-989C-40D4B41F87CF}" dt="2021-09-21T19:25:55.601" v="978" actId="1076"/>
          <ac:picMkLst>
            <pc:docMk/>
            <pc:sldMk cId="1176636821" sldId="287"/>
            <ac:picMk id="4100" creationId="{20C82BF6-79CA-4031-8197-1331F985BB04}"/>
          </ac:picMkLst>
        </pc:picChg>
        <pc:picChg chg="mod">
          <ac:chgData name="CONSELHO DE ARQUITETURA E URBANISMO DE ALAGOAS - CAU AL" userId="32a31f61-29d8-48e2-b673-5b6338b2bde9" providerId="ADAL" clId="{773188CD-8DBB-4682-989C-40D4B41F87CF}" dt="2021-09-21T19:25:55.601" v="978" actId="1076"/>
          <ac:picMkLst>
            <pc:docMk/>
            <pc:sldMk cId="1176636821" sldId="287"/>
            <ac:picMk id="4102" creationId="{93010962-9C27-44FD-9C12-D289470F9C06}"/>
          </ac:picMkLst>
        </pc:picChg>
        <pc:picChg chg="mod">
          <ac:chgData name="CONSELHO DE ARQUITETURA E URBANISMO DE ALAGOAS - CAU AL" userId="32a31f61-29d8-48e2-b673-5b6338b2bde9" providerId="ADAL" clId="{773188CD-8DBB-4682-989C-40D4B41F87CF}" dt="2021-09-21T19:25:55.601" v="978" actId="1076"/>
          <ac:picMkLst>
            <pc:docMk/>
            <pc:sldMk cId="1176636821" sldId="287"/>
            <ac:picMk id="4104" creationId="{D2874D28-35C9-4955-ACEF-8E59F3B3BDAC}"/>
          </ac:picMkLst>
        </pc:picChg>
        <pc:picChg chg="mod">
          <ac:chgData name="CONSELHO DE ARQUITETURA E URBANISMO DE ALAGOAS - CAU AL" userId="32a31f61-29d8-48e2-b673-5b6338b2bde9" providerId="ADAL" clId="{773188CD-8DBB-4682-989C-40D4B41F87CF}" dt="2021-09-21T19:25:55.601" v="978" actId="1076"/>
          <ac:picMkLst>
            <pc:docMk/>
            <pc:sldMk cId="1176636821" sldId="287"/>
            <ac:picMk id="4106" creationId="{04AF1672-270C-4F42-838F-321FA6A0B92D}"/>
          </ac:picMkLst>
        </pc:picChg>
        <pc:picChg chg="mod">
          <ac:chgData name="CONSELHO DE ARQUITETURA E URBANISMO DE ALAGOAS - CAU AL" userId="32a31f61-29d8-48e2-b673-5b6338b2bde9" providerId="ADAL" clId="{773188CD-8DBB-4682-989C-40D4B41F87CF}" dt="2021-09-21T19:25:55.601" v="978" actId="1076"/>
          <ac:picMkLst>
            <pc:docMk/>
            <pc:sldMk cId="1176636821" sldId="287"/>
            <ac:picMk id="4108" creationId="{25ECCA96-9B59-477F-AB46-0FC0FE35DBA9}"/>
          </ac:picMkLst>
        </pc:picChg>
        <pc:picChg chg="mod">
          <ac:chgData name="CONSELHO DE ARQUITETURA E URBANISMO DE ALAGOAS - CAU AL" userId="32a31f61-29d8-48e2-b673-5b6338b2bde9" providerId="ADAL" clId="{773188CD-8DBB-4682-989C-40D4B41F87CF}" dt="2021-09-21T19:25:55.601" v="978" actId="1076"/>
          <ac:picMkLst>
            <pc:docMk/>
            <pc:sldMk cId="1176636821" sldId="287"/>
            <ac:picMk id="4109" creationId="{3D63BD64-4FAD-4B07-93BE-572A78B98767}"/>
          </ac:picMkLst>
        </pc:picChg>
      </pc:sldChg>
      <pc:sldChg chg="modSp add del mod chgLayout">
        <pc:chgData name="CONSELHO DE ARQUITETURA E URBANISMO DE ALAGOAS - CAU AL" userId="32a31f61-29d8-48e2-b673-5b6338b2bde9" providerId="ADAL" clId="{773188CD-8DBB-4682-989C-40D4B41F87CF}" dt="2021-09-21T20:06:44.545" v="1370" actId="47"/>
        <pc:sldMkLst>
          <pc:docMk/>
          <pc:sldMk cId="1756827752" sldId="288"/>
        </pc:sldMkLst>
        <pc:spChg chg="mod ord">
          <ac:chgData name="CONSELHO DE ARQUITETURA E URBANISMO DE ALAGOAS - CAU AL" userId="32a31f61-29d8-48e2-b673-5b6338b2bde9" providerId="ADAL" clId="{773188CD-8DBB-4682-989C-40D4B41F87CF}" dt="2021-09-21T20:03:57.110" v="1341" actId="700"/>
          <ac:spMkLst>
            <pc:docMk/>
            <pc:sldMk cId="1756827752" sldId="288"/>
            <ac:spMk id="2" creationId="{592F8895-DE65-4250-A639-54B25CFA36FC}"/>
          </ac:spMkLst>
        </pc:spChg>
        <pc:spChg chg="mod ord">
          <ac:chgData name="CONSELHO DE ARQUITETURA E URBANISMO DE ALAGOAS - CAU AL" userId="32a31f61-29d8-48e2-b673-5b6338b2bde9" providerId="ADAL" clId="{773188CD-8DBB-4682-989C-40D4B41F87CF}" dt="2021-09-21T20:04:12.742" v="1343" actId="14100"/>
          <ac:spMkLst>
            <pc:docMk/>
            <pc:sldMk cId="1756827752" sldId="288"/>
            <ac:spMk id="3" creationId="{F682CC11-9F2F-4A60-959A-B93324FEA085}"/>
          </ac:spMkLst>
        </pc:spChg>
      </pc:sldChg>
      <pc:sldChg chg="addSp delSp modSp new mod modClrScheme chgLayout">
        <pc:chgData name="CONSELHO DE ARQUITETURA E URBANISMO DE ALAGOAS - CAU AL" userId="32a31f61-29d8-48e2-b673-5b6338b2bde9" providerId="ADAL" clId="{773188CD-8DBB-4682-989C-40D4B41F87CF}" dt="2021-09-21T20:06:34.689" v="1369" actId="20577"/>
        <pc:sldMkLst>
          <pc:docMk/>
          <pc:sldMk cId="1039789235" sldId="289"/>
        </pc:sldMkLst>
        <pc:spChg chg="del mod ord">
          <ac:chgData name="CONSELHO DE ARQUITETURA E URBANISMO DE ALAGOAS - CAU AL" userId="32a31f61-29d8-48e2-b673-5b6338b2bde9" providerId="ADAL" clId="{773188CD-8DBB-4682-989C-40D4B41F87CF}" dt="2021-09-21T20:06:24.397" v="1365" actId="700"/>
          <ac:spMkLst>
            <pc:docMk/>
            <pc:sldMk cId="1039789235" sldId="289"/>
            <ac:spMk id="2" creationId="{6A3C6244-B8C6-4D56-B297-8D8EE5D12D5B}"/>
          </ac:spMkLst>
        </pc:spChg>
        <pc:spChg chg="add mod ord">
          <ac:chgData name="CONSELHO DE ARQUITETURA E URBANISMO DE ALAGOAS - CAU AL" userId="32a31f61-29d8-48e2-b673-5b6338b2bde9" providerId="ADAL" clId="{773188CD-8DBB-4682-989C-40D4B41F87CF}" dt="2021-09-21T20:06:30.368" v="1367" actId="20577"/>
          <ac:spMkLst>
            <pc:docMk/>
            <pc:sldMk cId="1039789235" sldId="289"/>
            <ac:spMk id="3" creationId="{6C00FD1E-265F-495C-8135-87D7E35B8072}"/>
          </ac:spMkLst>
        </pc:spChg>
        <pc:spChg chg="add mod ord">
          <ac:chgData name="CONSELHO DE ARQUITETURA E URBANISMO DE ALAGOAS - CAU AL" userId="32a31f61-29d8-48e2-b673-5b6338b2bde9" providerId="ADAL" clId="{773188CD-8DBB-4682-989C-40D4B41F87CF}" dt="2021-09-21T20:06:34.689" v="1369" actId="20577"/>
          <ac:spMkLst>
            <pc:docMk/>
            <pc:sldMk cId="1039789235" sldId="289"/>
            <ac:spMk id="4" creationId="{67015381-9F34-4E3C-B055-BE668B640ED8}"/>
          </ac:spMkLst>
        </pc:spChg>
      </pc:sldChg>
      <pc:sldChg chg="modSp add del mod modClrScheme chgLayout">
        <pc:chgData name="CONSELHO DE ARQUITETURA E URBANISMO DE ALAGOAS - CAU AL" userId="32a31f61-29d8-48e2-b673-5b6338b2bde9" providerId="ADAL" clId="{773188CD-8DBB-4682-989C-40D4B41F87CF}" dt="2021-09-21T20:06:07.492" v="1363" actId="47"/>
        <pc:sldMkLst>
          <pc:docMk/>
          <pc:sldMk cId="3155080106" sldId="289"/>
        </pc:sldMkLst>
        <pc:spChg chg="mod ord">
          <ac:chgData name="CONSELHO DE ARQUITETURA E URBANISMO DE ALAGOAS - CAU AL" userId="32a31f61-29d8-48e2-b673-5b6338b2bde9" providerId="ADAL" clId="{773188CD-8DBB-4682-989C-40D4B41F87CF}" dt="2021-09-21T20:04:33.341" v="1345" actId="700"/>
          <ac:spMkLst>
            <pc:docMk/>
            <pc:sldMk cId="3155080106" sldId="289"/>
            <ac:spMk id="2" creationId="{592F8895-DE65-4250-A639-54B25CFA36FC}"/>
          </ac:spMkLst>
        </pc:spChg>
        <pc:spChg chg="mod ord">
          <ac:chgData name="CONSELHO DE ARQUITETURA E URBANISMO DE ALAGOAS - CAU AL" userId="32a31f61-29d8-48e2-b673-5b6338b2bde9" providerId="ADAL" clId="{773188CD-8DBB-4682-989C-40D4B41F87CF}" dt="2021-09-21T20:04:49.441" v="1348" actId="14100"/>
          <ac:spMkLst>
            <pc:docMk/>
            <pc:sldMk cId="3155080106" sldId="289"/>
            <ac:spMk id="3" creationId="{F682CC11-9F2F-4A60-959A-B93324FEA085}"/>
          </ac:spMkLst>
        </pc:spChg>
      </pc:sldChg>
      <pc:sldChg chg="modSp add mod ord modClrScheme chgLayout">
        <pc:chgData name="CONSELHO DE ARQUITETURA E URBANISMO DE ALAGOAS - CAU AL" userId="32a31f61-29d8-48e2-b673-5b6338b2bde9" providerId="ADAL" clId="{773188CD-8DBB-4682-989C-40D4B41F87CF}" dt="2021-09-21T21:24:39.401" v="2122"/>
        <pc:sldMkLst>
          <pc:docMk/>
          <pc:sldMk cId="2283309628" sldId="290"/>
        </pc:sldMkLst>
        <pc:spChg chg="mod ord">
          <ac:chgData name="CONSELHO DE ARQUITETURA E URBANISMO DE ALAGOAS - CAU AL" userId="32a31f61-29d8-48e2-b673-5b6338b2bde9" providerId="ADAL" clId="{773188CD-8DBB-4682-989C-40D4B41F87CF}" dt="2021-09-21T20:07:12.805" v="1377" actId="700"/>
          <ac:spMkLst>
            <pc:docMk/>
            <pc:sldMk cId="2283309628" sldId="290"/>
            <ac:spMk id="3" creationId="{6C00FD1E-265F-495C-8135-87D7E35B8072}"/>
          </ac:spMkLst>
        </pc:spChg>
        <pc:spChg chg="mod ord">
          <ac:chgData name="CONSELHO DE ARQUITETURA E URBANISMO DE ALAGOAS - CAU AL" userId="32a31f61-29d8-48e2-b673-5b6338b2bde9" providerId="ADAL" clId="{773188CD-8DBB-4682-989C-40D4B41F87CF}" dt="2021-09-21T20:07:12.805" v="1377" actId="700"/>
          <ac:spMkLst>
            <pc:docMk/>
            <pc:sldMk cId="2283309628" sldId="290"/>
            <ac:spMk id="4" creationId="{67015381-9F34-4E3C-B055-BE668B640ED8}"/>
          </ac:spMkLst>
        </pc:spChg>
      </pc:sldChg>
      <pc:sldChg chg="modSp add del mod ord modClrScheme chgLayout">
        <pc:chgData name="CONSELHO DE ARQUITETURA E URBANISMO DE ALAGOAS - CAU AL" userId="32a31f61-29d8-48e2-b673-5b6338b2bde9" providerId="ADAL" clId="{773188CD-8DBB-4682-989C-40D4B41F87CF}" dt="2021-09-22T19:00:35.484" v="2275" actId="2696"/>
        <pc:sldMkLst>
          <pc:docMk/>
          <pc:sldMk cId="2913843885" sldId="291"/>
        </pc:sldMkLst>
        <pc:spChg chg="mod ord">
          <ac:chgData name="CONSELHO DE ARQUITETURA E URBANISMO DE ALAGOAS - CAU AL" userId="32a31f61-29d8-48e2-b673-5b6338b2bde9" providerId="ADAL" clId="{773188CD-8DBB-4682-989C-40D4B41F87CF}" dt="2021-09-21T20:08:10.742" v="1392"/>
          <ac:spMkLst>
            <pc:docMk/>
            <pc:sldMk cId="2913843885" sldId="291"/>
            <ac:spMk id="3" creationId="{6C00FD1E-265F-495C-8135-87D7E35B8072}"/>
          </ac:spMkLst>
        </pc:spChg>
        <pc:spChg chg="mod ord">
          <ac:chgData name="CONSELHO DE ARQUITETURA E URBANISMO DE ALAGOAS - CAU AL" userId="32a31f61-29d8-48e2-b673-5b6338b2bde9" providerId="ADAL" clId="{773188CD-8DBB-4682-989C-40D4B41F87CF}" dt="2021-09-21T20:07:22.747" v="1380" actId="20577"/>
          <ac:spMkLst>
            <pc:docMk/>
            <pc:sldMk cId="2913843885" sldId="291"/>
            <ac:spMk id="4" creationId="{67015381-9F34-4E3C-B055-BE668B640ED8}"/>
          </ac:spMkLst>
        </pc:spChg>
      </pc:sldChg>
      <pc:sldChg chg="add">
        <pc:chgData name="CONSELHO DE ARQUITETURA E URBANISMO DE ALAGOAS - CAU AL" userId="32a31f61-29d8-48e2-b673-5b6338b2bde9" providerId="ADAL" clId="{773188CD-8DBB-4682-989C-40D4B41F87CF}" dt="2021-09-22T19:00:40.452" v="2276"/>
        <pc:sldMkLst>
          <pc:docMk/>
          <pc:sldMk cId="4172774072" sldId="291"/>
        </pc:sldMkLst>
      </pc:sldChg>
      <pc:sldChg chg="add">
        <pc:chgData name="CONSELHO DE ARQUITETURA E URBANISMO DE ALAGOAS - CAU AL" userId="32a31f61-29d8-48e2-b673-5b6338b2bde9" providerId="ADAL" clId="{773188CD-8DBB-4682-989C-40D4B41F87CF}" dt="2021-09-22T19:00:23.669" v="2273"/>
        <pc:sldMkLst>
          <pc:docMk/>
          <pc:sldMk cId="2719652948" sldId="292"/>
        </pc:sldMkLst>
      </pc:sldChg>
      <pc:sldChg chg="modSp add del mod ord modClrScheme chgLayout">
        <pc:chgData name="CONSELHO DE ARQUITETURA E URBANISMO DE ALAGOAS - CAU AL" userId="32a31f61-29d8-48e2-b673-5b6338b2bde9" providerId="ADAL" clId="{773188CD-8DBB-4682-989C-40D4B41F87CF}" dt="2021-09-22T19:00:15.905" v="2272" actId="2696"/>
        <pc:sldMkLst>
          <pc:docMk/>
          <pc:sldMk cId="3166331099" sldId="292"/>
        </pc:sldMkLst>
        <pc:spChg chg="mod ord">
          <ac:chgData name="CONSELHO DE ARQUITETURA E URBANISMO DE ALAGOAS - CAU AL" userId="32a31f61-29d8-48e2-b673-5b6338b2bde9" providerId="ADAL" clId="{773188CD-8DBB-4682-989C-40D4B41F87CF}" dt="2021-09-21T20:08:25.604" v="1395"/>
          <ac:spMkLst>
            <pc:docMk/>
            <pc:sldMk cId="3166331099" sldId="292"/>
            <ac:spMk id="3" creationId="{6C00FD1E-265F-495C-8135-87D7E35B8072}"/>
          </ac:spMkLst>
        </pc:spChg>
        <pc:spChg chg="mod ord">
          <ac:chgData name="CONSELHO DE ARQUITETURA E URBANISMO DE ALAGOAS - CAU AL" userId="32a31f61-29d8-48e2-b673-5b6338b2bde9" providerId="ADAL" clId="{773188CD-8DBB-4682-989C-40D4B41F87CF}" dt="2021-09-21T20:07:35.602" v="1383" actId="20577"/>
          <ac:spMkLst>
            <pc:docMk/>
            <pc:sldMk cId="3166331099" sldId="292"/>
            <ac:spMk id="4" creationId="{67015381-9F34-4E3C-B055-BE668B640ED8}"/>
          </ac:spMkLst>
        </pc:spChg>
      </pc:sldChg>
      <pc:sldChg chg="modSp add mod ord modClrScheme chgLayout">
        <pc:chgData name="CONSELHO DE ARQUITETURA E URBANISMO DE ALAGOAS - CAU AL" userId="32a31f61-29d8-48e2-b673-5b6338b2bde9" providerId="ADAL" clId="{773188CD-8DBB-4682-989C-40D4B41F87CF}" dt="2021-09-21T20:09:01.904" v="1403"/>
        <pc:sldMkLst>
          <pc:docMk/>
          <pc:sldMk cId="2013923688" sldId="293"/>
        </pc:sldMkLst>
        <pc:spChg chg="mod ord">
          <ac:chgData name="CONSELHO DE ARQUITETURA E URBANISMO DE ALAGOAS - CAU AL" userId="32a31f61-29d8-48e2-b673-5b6338b2bde9" providerId="ADAL" clId="{773188CD-8DBB-4682-989C-40D4B41F87CF}" dt="2021-09-21T20:08:38.270" v="1398"/>
          <ac:spMkLst>
            <pc:docMk/>
            <pc:sldMk cId="2013923688" sldId="293"/>
            <ac:spMk id="3" creationId="{6C00FD1E-265F-495C-8135-87D7E35B8072}"/>
          </ac:spMkLst>
        </pc:spChg>
        <pc:spChg chg="mod ord">
          <ac:chgData name="CONSELHO DE ARQUITETURA E URBANISMO DE ALAGOAS - CAU AL" userId="32a31f61-29d8-48e2-b673-5b6338b2bde9" providerId="ADAL" clId="{773188CD-8DBB-4682-989C-40D4B41F87CF}" dt="2021-09-21T20:07:55.186" v="1389" actId="20577"/>
          <ac:spMkLst>
            <pc:docMk/>
            <pc:sldMk cId="2013923688" sldId="293"/>
            <ac:spMk id="4" creationId="{67015381-9F34-4E3C-B055-BE668B640ED8}"/>
          </ac:spMkLst>
        </pc:spChg>
      </pc:sldChg>
      <pc:sldChg chg="modSp add mod ord modClrScheme chgLayout">
        <pc:chgData name="CONSELHO DE ARQUITETURA E URBANISMO DE ALAGOAS - CAU AL" userId="32a31f61-29d8-48e2-b673-5b6338b2bde9" providerId="ADAL" clId="{773188CD-8DBB-4682-989C-40D4B41F87CF}" dt="2021-09-21T20:09:01.904" v="1403"/>
        <pc:sldMkLst>
          <pc:docMk/>
          <pc:sldMk cId="4259374914" sldId="294"/>
        </pc:sldMkLst>
        <pc:spChg chg="mod ord">
          <ac:chgData name="CONSELHO DE ARQUITETURA E URBANISMO DE ALAGOAS - CAU AL" userId="32a31f61-29d8-48e2-b673-5b6338b2bde9" providerId="ADAL" clId="{773188CD-8DBB-4682-989C-40D4B41F87CF}" dt="2021-09-21T20:08:50.205" v="1401"/>
          <ac:spMkLst>
            <pc:docMk/>
            <pc:sldMk cId="4259374914" sldId="294"/>
            <ac:spMk id="3" creationId="{6C00FD1E-265F-495C-8135-87D7E35B8072}"/>
          </ac:spMkLst>
        </pc:spChg>
        <pc:spChg chg="mod ord">
          <ac:chgData name="CONSELHO DE ARQUITETURA E URBANISMO DE ALAGOAS - CAU AL" userId="32a31f61-29d8-48e2-b673-5b6338b2bde9" providerId="ADAL" clId="{773188CD-8DBB-4682-989C-40D4B41F87CF}" dt="2021-09-21T20:07:52.048" v="1388" actId="20577"/>
          <ac:spMkLst>
            <pc:docMk/>
            <pc:sldMk cId="4259374914" sldId="294"/>
            <ac:spMk id="4" creationId="{67015381-9F34-4E3C-B055-BE668B640ED8}"/>
          </ac:spMkLst>
        </pc:spChg>
      </pc:sldChg>
      <pc:sldChg chg="addSp delSp modSp new mod modClrScheme chgLayout">
        <pc:chgData name="CONSELHO DE ARQUITETURA E URBANISMO DE ALAGOAS - CAU AL" userId="32a31f61-29d8-48e2-b673-5b6338b2bde9" providerId="ADAL" clId="{773188CD-8DBB-4682-989C-40D4B41F87CF}" dt="2021-09-28T19:22:29.537" v="8682" actId="14100"/>
        <pc:sldMkLst>
          <pc:docMk/>
          <pc:sldMk cId="1800108363" sldId="295"/>
        </pc:sldMkLst>
        <pc:spChg chg="del mod ord">
          <ac:chgData name="CONSELHO DE ARQUITETURA E URBANISMO DE ALAGOAS - CAU AL" userId="32a31f61-29d8-48e2-b673-5b6338b2bde9" providerId="ADAL" clId="{773188CD-8DBB-4682-989C-40D4B41F87CF}" dt="2021-09-21T20:14:45.250" v="1828" actId="700"/>
          <ac:spMkLst>
            <pc:docMk/>
            <pc:sldMk cId="1800108363" sldId="295"/>
            <ac:spMk id="2" creationId="{DD4758D0-27BB-49C8-BEA0-ADB8710E887E}"/>
          </ac:spMkLst>
        </pc:spChg>
        <pc:spChg chg="del mod ord">
          <ac:chgData name="CONSELHO DE ARQUITETURA E URBANISMO DE ALAGOAS - CAU AL" userId="32a31f61-29d8-48e2-b673-5b6338b2bde9" providerId="ADAL" clId="{773188CD-8DBB-4682-989C-40D4B41F87CF}" dt="2021-09-21T20:14:45.250" v="1828" actId="700"/>
          <ac:spMkLst>
            <pc:docMk/>
            <pc:sldMk cId="1800108363" sldId="295"/>
            <ac:spMk id="3" creationId="{CA80E47C-7129-4539-A306-4A78EB627179}"/>
          </ac:spMkLst>
        </pc:spChg>
        <pc:spChg chg="add del mod ord">
          <ac:chgData name="CONSELHO DE ARQUITETURA E URBANISMO DE ALAGOAS - CAU AL" userId="32a31f61-29d8-48e2-b673-5b6338b2bde9" providerId="ADAL" clId="{773188CD-8DBB-4682-989C-40D4B41F87CF}" dt="2021-09-21T20:14:47.953" v="1829" actId="478"/>
          <ac:spMkLst>
            <pc:docMk/>
            <pc:sldMk cId="1800108363" sldId="295"/>
            <ac:spMk id="4" creationId="{0B4512B6-37A9-4B57-8510-A01FB839DA74}"/>
          </ac:spMkLst>
        </pc:spChg>
        <pc:spChg chg="add del mod ord">
          <ac:chgData name="CONSELHO DE ARQUITETURA E URBANISMO DE ALAGOAS - CAU AL" userId="32a31f61-29d8-48e2-b673-5b6338b2bde9" providerId="ADAL" clId="{773188CD-8DBB-4682-989C-40D4B41F87CF}" dt="2021-09-21T20:14:49.634" v="1830" actId="478"/>
          <ac:spMkLst>
            <pc:docMk/>
            <pc:sldMk cId="1800108363" sldId="295"/>
            <ac:spMk id="5" creationId="{6C20EA9F-829A-413A-9CC1-41AECFD8DF44}"/>
          </ac:spMkLst>
        </pc:spChg>
        <pc:spChg chg="add mod ord">
          <ac:chgData name="CONSELHO DE ARQUITETURA E URBANISMO DE ALAGOAS - CAU AL" userId="32a31f61-29d8-48e2-b673-5b6338b2bde9" providerId="ADAL" clId="{773188CD-8DBB-4682-989C-40D4B41F87CF}" dt="2021-09-21T20:18:11.069" v="1881" actId="700"/>
          <ac:spMkLst>
            <pc:docMk/>
            <pc:sldMk cId="1800108363" sldId="295"/>
            <ac:spMk id="6" creationId="{3D3025BA-E7FF-4379-B471-9AE20450DCD4}"/>
          </ac:spMkLst>
        </pc:spChg>
        <pc:spChg chg="mod">
          <ac:chgData name="CONSELHO DE ARQUITETURA E URBANISMO DE ALAGOAS - CAU AL" userId="32a31f61-29d8-48e2-b673-5b6338b2bde9" providerId="ADAL" clId="{773188CD-8DBB-4682-989C-40D4B41F87CF}" dt="2021-09-21T20:16:27.687" v="1868" actId="14100"/>
          <ac:spMkLst>
            <pc:docMk/>
            <pc:sldMk cId="1800108363" sldId="295"/>
            <ac:spMk id="8" creationId="{B9FB82D0-D580-44C2-B143-DDEB783D73C9}"/>
          </ac:spMkLst>
        </pc:spChg>
        <pc:spChg chg="mod">
          <ac:chgData name="CONSELHO DE ARQUITETURA E URBANISMO DE ALAGOAS - CAU AL" userId="32a31f61-29d8-48e2-b673-5b6338b2bde9" providerId="ADAL" clId="{773188CD-8DBB-4682-989C-40D4B41F87CF}" dt="2021-09-21T20:15:39.974" v="1861"/>
          <ac:spMkLst>
            <pc:docMk/>
            <pc:sldMk cId="1800108363" sldId="295"/>
            <ac:spMk id="9" creationId="{7119D1EF-7261-49AD-B792-EE802CA4916D}"/>
          </ac:spMkLst>
        </pc:spChg>
        <pc:spChg chg="mod">
          <ac:chgData name="CONSELHO DE ARQUITETURA E URBANISMO DE ALAGOAS - CAU AL" userId="32a31f61-29d8-48e2-b673-5b6338b2bde9" providerId="ADAL" clId="{773188CD-8DBB-4682-989C-40D4B41F87CF}" dt="2021-09-21T20:15:39.974" v="1861"/>
          <ac:spMkLst>
            <pc:docMk/>
            <pc:sldMk cId="1800108363" sldId="295"/>
            <ac:spMk id="10" creationId="{F677F409-D438-48B5-A77D-6A8A844E6814}"/>
          </ac:spMkLst>
        </pc:spChg>
        <pc:spChg chg="mod">
          <ac:chgData name="CONSELHO DE ARQUITETURA E URBANISMO DE ALAGOAS - CAU AL" userId="32a31f61-29d8-48e2-b673-5b6338b2bde9" providerId="ADAL" clId="{773188CD-8DBB-4682-989C-40D4B41F87CF}" dt="2021-09-21T20:15:39.974" v="1861"/>
          <ac:spMkLst>
            <pc:docMk/>
            <pc:sldMk cId="1800108363" sldId="295"/>
            <ac:spMk id="12" creationId="{20641791-4B90-4440-8F9C-C110E42076D9}"/>
          </ac:spMkLst>
        </pc:spChg>
        <pc:spChg chg="mod">
          <ac:chgData name="CONSELHO DE ARQUITETURA E URBANISMO DE ALAGOAS - CAU AL" userId="32a31f61-29d8-48e2-b673-5b6338b2bde9" providerId="ADAL" clId="{773188CD-8DBB-4682-989C-40D4B41F87CF}" dt="2021-09-21T20:15:39.974" v="1861"/>
          <ac:spMkLst>
            <pc:docMk/>
            <pc:sldMk cId="1800108363" sldId="295"/>
            <ac:spMk id="13" creationId="{1D7CF281-E9B5-412A-9237-EAE119F71DF2}"/>
          </ac:spMkLst>
        </pc:spChg>
        <pc:spChg chg="mod">
          <ac:chgData name="CONSELHO DE ARQUITETURA E URBANISMO DE ALAGOAS - CAU AL" userId="32a31f61-29d8-48e2-b673-5b6338b2bde9" providerId="ADAL" clId="{773188CD-8DBB-4682-989C-40D4B41F87CF}" dt="2021-09-21T20:15:39.974" v="1861"/>
          <ac:spMkLst>
            <pc:docMk/>
            <pc:sldMk cId="1800108363" sldId="295"/>
            <ac:spMk id="15" creationId="{AD9378DF-13F3-477F-A877-774A93802BAB}"/>
          </ac:spMkLst>
        </pc:spChg>
        <pc:spChg chg="mod">
          <ac:chgData name="CONSELHO DE ARQUITETURA E URBANISMO DE ALAGOAS - CAU AL" userId="32a31f61-29d8-48e2-b673-5b6338b2bde9" providerId="ADAL" clId="{773188CD-8DBB-4682-989C-40D4B41F87CF}" dt="2021-09-21T20:16:27.687" v="1868" actId="14100"/>
          <ac:spMkLst>
            <pc:docMk/>
            <pc:sldMk cId="1800108363" sldId="295"/>
            <ac:spMk id="16" creationId="{865FFBA2-5FD3-4BE8-8C1B-7A05F5B87E9A}"/>
          </ac:spMkLst>
        </pc:spChg>
        <pc:spChg chg="mod">
          <ac:chgData name="CONSELHO DE ARQUITETURA E URBANISMO DE ALAGOAS - CAU AL" userId="32a31f61-29d8-48e2-b673-5b6338b2bde9" providerId="ADAL" clId="{773188CD-8DBB-4682-989C-40D4B41F87CF}" dt="2021-09-21T20:15:39.974" v="1861"/>
          <ac:spMkLst>
            <pc:docMk/>
            <pc:sldMk cId="1800108363" sldId="295"/>
            <ac:spMk id="17" creationId="{D141A432-4433-4261-BD98-B3DC5B21A1B9}"/>
          </ac:spMkLst>
        </pc:spChg>
        <pc:spChg chg="mod">
          <ac:chgData name="CONSELHO DE ARQUITETURA E URBANISMO DE ALAGOAS - CAU AL" userId="32a31f61-29d8-48e2-b673-5b6338b2bde9" providerId="ADAL" clId="{773188CD-8DBB-4682-989C-40D4B41F87CF}" dt="2021-09-21T20:15:39.974" v="1861"/>
          <ac:spMkLst>
            <pc:docMk/>
            <pc:sldMk cId="1800108363" sldId="295"/>
            <ac:spMk id="18" creationId="{540F9D98-97CA-416E-A5F6-B3357B97FD5E}"/>
          </ac:spMkLst>
        </pc:spChg>
        <pc:spChg chg="mod">
          <ac:chgData name="CONSELHO DE ARQUITETURA E URBANISMO DE ALAGOAS - CAU AL" userId="32a31f61-29d8-48e2-b673-5b6338b2bde9" providerId="ADAL" clId="{773188CD-8DBB-4682-989C-40D4B41F87CF}" dt="2021-09-21T20:15:39.974" v="1861"/>
          <ac:spMkLst>
            <pc:docMk/>
            <pc:sldMk cId="1800108363" sldId="295"/>
            <ac:spMk id="20" creationId="{7D36DAC7-DBBE-4DCD-A141-815E10022346}"/>
          </ac:spMkLst>
        </pc:spChg>
        <pc:spChg chg="mod">
          <ac:chgData name="CONSELHO DE ARQUITETURA E URBANISMO DE ALAGOAS - CAU AL" userId="32a31f61-29d8-48e2-b673-5b6338b2bde9" providerId="ADAL" clId="{773188CD-8DBB-4682-989C-40D4B41F87CF}" dt="2021-09-21T20:15:39.974" v="1861"/>
          <ac:spMkLst>
            <pc:docMk/>
            <pc:sldMk cId="1800108363" sldId="295"/>
            <ac:spMk id="21" creationId="{4EB57C94-6139-4CA0-858F-53B9897A0A67}"/>
          </ac:spMkLst>
        </pc:spChg>
        <pc:spChg chg="mod">
          <ac:chgData name="CONSELHO DE ARQUITETURA E URBANISMO DE ALAGOAS - CAU AL" userId="32a31f61-29d8-48e2-b673-5b6338b2bde9" providerId="ADAL" clId="{773188CD-8DBB-4682-989C-40D4B41F87CF}" dt="2021-09-21T20:15:39.974" v="1861"/>
          <ac:spMkLst>
            <pc:docMk/>
            <pc:sldMk cId="1800108363" sldId="295"/>
            <ac:spMk id="26" creationId="{E456044C-FD37-4E48-8141-BCD0642F340A}"/>
          </ac:spMkLst>
        </pc:spChg>
        <pc:spChg chg="mod">
          <ac:chgData name="CONSELHO DE ARQUITETURA E URBANISMO DE ALAGOAS - CAU AL" userId="32a31f61-29d8-48e2-b673-5b6338b2bde9" providerId="ADAL" clId="{773188CD-8DBB-4682-989C-40D4B41F87CF}" dt="2021-09-21T20:15:39.974" v="1861"/>
          <ac:spMkLst>
            <pc:docMk/>
            <pc:sldMk cId="1800108363" sldId="295"/>
            <ac:spMk id="27" creationId="{D67BBD61-55E2-4A60-B69B-5FF376B4E3A7}"/>
          </ac:spMkLst>
        </pc:spChg>
        <pc:spChg chg="mod">
          <ac:chgData name="CONSELHO DE ARQUITETURA E URBANISMO DE ALAGOAS - CAU AL" userId="32a31f61-29d8-48e2-b673-5b6338b2bde9" providerId="ADAL" clId="{773188CD-8DBB-4682-989C-40D4B41F87CF}" dt="2021-09-21T20:15:39.974" v="1861"/>
          <ac:spMkLst>
            <pc:docMk/>
            <pc:sldMk cId="1800108363" sldId="295"/>
            <ac:spMk id="28" creationId="{6A5A6C86-69B0-4FCA-8EB7-4D7FECA35107}"/>
          </ac:spMkLst>
        </pc:spChg>
        <pc:spChg chg="mod">
          <ac:chgData name="CONSELHO DE ARQUITETURA E URBANISMO DE ALAGOAS - CAU AL" userId="32a31f61-29d8-48e2-b673-5b6338b2bde9" providerId="ADAL" clId="{773188CD-8DBB-4682-989C-40D4B41F87CF}" dt="2021-09-21T20:15:39.974" v="1861"/>
          <ac:spMkLst>
            <pc:docMk/>
            <pc:sldMk cId="1800108363" sldId="295"/>
            <ac:spMk id="29" creationId="{5DAFB005-3902-4238-85AD-2C635CE829A8}"/>
          </ac:spMkLst>
        </pc:spChg>
        <pc:spChg chg="mod">
          <ac:chgData name="CONSELHO DE ARQUITETURA E URBANISMO DE ALAGOAS - CAU AL" userId="32a31f61-29d8-48e2-b673-5b6338b2bde9" providerId="ADAL" clId="{773188CD-8DBB-4682-989C-40D4B41F87CF}" dt="2021-09-21T20:15:39.974" v="1861"/>
          <ac:spMkLst>
            <pc:docMk/>
            <pc:sldMk cId="1800108363" sldId="295"/>
            <ac:spMk id="30" creationId="{71E9BB98-C966-44EC-BF8C-A47D1A288C91}"/>
          </ac:spMkLst>
        </pc:spChg>
        <pc:spChg chg="mod">
          <ac:chgData name="CONSELHO DE ARQUITETURA E URBANISMO DE ALAGOAS - CAU AL" userId="32a31f61-29d8-48e2-b673-5b6338b2bde9" providerId="ADAL" clId="{773188CD-8DBB-4682-989C-40D4B41F87CF}" dt="2021-09-21T20:15:39.974" v="1861"/>
          <ac:spMkLst>
            <pc:docMk/>
            <pc:sldMk cId="1800108363" sldId="295"/>
            <ac:spMk id="31" creationId="{E6F69F0C-D157-4631-AD30-A5B3C418A631}"/>
          </ac:spMkLst>
        </pc:spChg>
        <pc:spChg chg="mod">
          <ac:chgData name="CONSELHO DE ARQUITETURA E URBANISMO DE ALAGOAS - CAU AL" userId="32a31f61-29d8-48e2-b673-5b6338b2bde9" providerId="ADAL" clId="{773188CD-8DBB-4682-989C-40D4B41F87CF}" dt="2021-09-21T20:15:39.974" v="1861"/>
          <ac:spMkLst>
            <pc:docMk/>
            <pc:sldMk cId="1800108363" sldId="295"/>
            <ac:spMk id="33" creationId="{768849F3-D852-4782-8ACC-FBBF11C08DB3}"/>
          </ac:spMkLst>
        </pc:spChg>
        <pc:spChg chg="mod">
          <ac:chgData name="CONSELHO DE ARQUITETURA E URBANISMO DE ALAGOAS - CAU AL" userId="32a31f61-29d8-48e2-b673-5b6338b2bde9" providerId="ADAL" clId="{773188CD-8DBB-4682-989C-40D4B41F87CF}" dt="2021-09-21T20:15:39.974" v="1861"/>
          <ac:spMkLst>
            <pc:docMk/>
            <pc:sldMk cId="1800108363" sldId="295"/>
            <ac:spMk id="34" creationId="{DFF3FA6C-2A1A-4747-BD12-121171A51612}"/>
          </ac:spMkLst>
        </pc:spChg>
        <pc:spChg chg="mod">
          <ac:chgData name="CONSELHO DE ARQUITETURA E URBANISMO DE ALAGOAS - CAU AL" userId="32a31f61-29d8-48e2-b673-5b6338b2bde9" providerId="ADAL" clId="{773188CD-8DBB-4682-989C-40D4B41F87CF}" dt="2021-09-21T20:15:39.974" v="1861"/>
          <ac:spMkLst>
            <pc:docMk/>
            <pc:sldMk cId="1800108363" sldId="295"/>
            <ac:spMk id="35" creationId="{2853D3A8-A6BC-4434-9EAA-DAB49EC72D6E}"/>
          </ac:spMkLst>
        </pc:spChg>
        <pc:spChg chg="add del mod">
          <ac:chgData name="CONSELHO DE ARQUITETURA E URBANISMO DE ALAGOAS - CAU AL" userId="32a31f61-29d8-48e2-b673-5b6338b2bde9" providerId="ADAL" clId="{773188CD-8DBB-4682-989C-40D4B41F87CF}" dt="2021-09-28T19:22:07.874" v="8675" actId="478"/>
          <ac:spMkLst>
            <pc:docMk/>
            <pc:sldMk cId="1800108363" sldId="295"/>
            <ac:spMk id="46" creationId="{72A25E8F-26D5-4565-B9DB-22DCF71FBACE}"/>
          </ac:spMkLst>
        </pc:spChg>
        <pc:spChg chg="add del mod">
          <ac:chgData name="CONSELHO DE ARQUITETURA E URBANISMO DE ALAGOAS - CAU AL" userId="32a31f61-29d8-48e2-b673-5b6338b2bde9" providerId="ADAL" clId="{773188CD-8DBB-4682-989C-40D4B41F87CF}" dt="2021-09-28T19:22:09.389" v="8676" actId="478"/>
          <ac:spMkLst>
            <pc:docMk/>
            <pc:sldMk cId="1800108363" sldId="295"/>
            <ac:spMk id="47" creationId="{6441295C-E9C5-4F18-845C-032FE4D2D7EF}"/>
          </ac:spMkLst>
        </pc:spChg>
        <pc:spChg chg="add del mod">
          <ac:chgData name="CONSELHO DE ARQUITETURA E URBANISMO DE ALAGOAS - CAU AL" userId="32a31f61-29d8-48e2-b673-5b6338b2bde9" providerId="ADAL" clId="{773188CD-8DBB-4682-989C-40D4B41F87CF}" dt="2021-09-28T19:22:09.956" v="8677" actId="478"/>
          <ac:spMkLst>
            <pc:docMk/>
            <pc:sldMk cId="1800108363" sldId="295"/>
            <ac:spMk id="48" creationId="{714F89A1-F5C0-42AD-862D-BBC52578562E}"/>
          </ac:spMkLst>
        </pc:spChg>
        <pc:spChg chg="add mod">
          <ac:chgData name="CONSELHO DE ARQUITETURA E URBANISMO DE ALAGOAS - CAU AL" userId="32a31f61-29d8-48e2-b673-5b6338b2bde9" providerId="ADAL" clId="{773188CD-8DBB-4682-989C-40D4B41F87CF}" dt="2021-09-28T19:22:29.537" v="8682" actId="14100"/>
          <ac:spMkLst>
            <pc:docMk/>
            <pc:sldMk cId="1800108363" sldId="295"/>
            <ac:spMk id="54" creationId="{9D3BAD94-71D4-4CB7-9ED5-5D785AF7386B}"/>
          </ac:spMkLst>
        </pc:spChg>
        <pc:spChg chg="add del mod ord">
          <ac:chgData name="CONSELHO DE ARQUITETURA E URBANISMO DE ALAGOAS - CAU AL" userId="32a31f61-29d8-48e2-b673-5b6338b2bde9" providerId="ADAL" clId="{773188CD-8DBB-4682-989C-40D4B41F87CF}" dt="2021-09-21T20:18:11.069" v="1881" actId="700"/>
          <ac:spMkLst>
            <pc:docMk/>
            <pc:sldMk cId="1800108363" sldId="295"/>
            <ac:spMk id="55" creationId="{3A968E22-3E0A-46B0-9AB5-CE1C7D942D6F}"/>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58" creationId="{B0FD3C2F-FB1B-483D-8AA0-3A3BF5358083}"/>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59" creationId="{8497333A-76CC-4BD7-B4D5-D1AA65D5EF11}"/>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60" creationId="{670937F2-34DA-4E0B-A616-D19428B11666}"/>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61" creationId="{3C78C6C4-48D1-4425-8CC4-4865206D9E71}"/>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62" creationId="{3F9AD189-F1D5-4E72-B59D-534BE4ECBEE2}"/>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63" creationId="{98F94578-02CA-4C57-807E-D8D132217D90}"/>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1024" creationId="{C97F3372-BA79-478D-B33C-C461BEA67BD0}"/>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1025" creationId="{87305F6E-094F-44B3-9493-9C4C7599025C}"/>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1027" creationId="{DCD750C1-3F15-4569-A00F-E15FBBECC6E1}"/>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1028" creationId="{60212270-9218-4BA1-AA8F-A02E9B3AA594}"/>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1029" creationId="{60A40D8C-C228-4E27-B5DC-10C645DAA2D6}"/>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1030" creationId="{6FA57296-25B2-4952-9A62-532EC88C444C}"/>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1031" creationId="{FF0D2BBD-15EF-491C-AA0D-FCDF3115A087}"/>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1032" creationId="{7902FCDC-9944-4BC0-95D7-9B04BE8BC371}"/>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1033" creationId="{B4D79E32-ACE6-4F71-BA2B-081FAF68BF8C}"/>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1034" creationId="{323C6266-58DD-45AB-AC97-CB552D620DCE}"/>
          </ac:spMkLst>
        </pc:spChg>
        <pc:spChg chg="mod">
          <ac:chgData name="CONSELHO DE ARQUITETURA E URBANISMO DE ALAGOAS - CAU AL" userId="32a31f61-29d8-48e2-b673-5b6338b2bde9" providerId="ADAL" clId="{773188CD-8DBB-4682-989C-40D4B41F87CF}" dt="2021-09-21T21:07:24.711" v="2011" actId="18245"/>
          <ac:spMkLst>
            <pc:docMk/>
            <pc:sldMk cId="1800108363" sldId="295"/>
            <ac:spMk id="1035" creationId="{6F95D4B5-6FAF-4ADA-8C7E-876198A78D65}"/>
          </ac:spMkLst>
        </pc:spChg>
        <pc:spChg chg="mod">
          <ac:chgData name="CONSELHO DE ARQUITETURA E URBANISMO DE ALAGOAS - CAU AL" userId="32a31f61-29d8-48e2-b673-5b6338b2bde9" providerId="ADAL" clId="{773188CD-8DBB-4682-989C-40D4B41F87CF}" dt="2021-09-21T21:06:22.293" v="1988" actId="18245"/>
          <ac:spMkLst>
            <pc:docMk/>
            <pc:sldMk cId="1800108363" sldId="295"/>
            <ac:spMk id="1036" creationId="{ADC1F95B-83C0-4849-9778-B6F2440730A5}"/>
          </ac:spMkLst>
        </pc:spChg>
        <pc:spChg chg="add del mod">
          <ac:chgData name="CONSELHO DE ARQUITETURA E URBANISMO DE ALAGOAS - CAU AL" userId="32a31f61-29d8-48e2-b673-5b6338b2bde9" providerId="ADAL" clId="{773188CD-8DBB-4682-989C-40D4B41F87CF}" dt="2021-09-21T21:08:08.562" v="2013" actId="11529"/>
          <ac:spMkLst>
            <pc:docMk/>
            <pc:sldMk cId="1800108363" sldId="295"/>
            <ac:spMk id="1037" creationId="{A4455AF5-D7C2-4941-A7B8-BE70E9E5EFF3}"/>
          </ac:spMkLst>
        </pc:spChg>
        <pc:grpChg chg="add mod">
          <ac:chgData name="CONSELHO DE ARQUITETURA E URBANISMO DE ALAGOAS - CAU AL" userId="32a31f61-29d8-48e2-b673-5b6338b2bde9" providerId="ADAL" clId="{773188CD-8DBB-4682-989C-40D4B41F87CF}" dt="2021-09-21T21:11:37.348" v="2056" actId="1035"/>
          <ac:grpSpMkLst>
            <pc:docMk/>
            <pc:sldMk cId="1800108363" sldId="295"/>
            <ac:grpSpMk id="7" creationId="{BCF8913E-8562-4980-B483-065ED2DC3E92}"/>
          </ac:grpSpMkLst>
        </pc:grpChg>
        <pc:grpChg chg="mod">
          <ac:chgData name="CONSELHO DE ARQUITETURA E URBANISMO DE ALAGOAS - CAU AL" userId="32a31f61-29d8-48e2-b673-5b6338b2bde9" providerId="ADAL" clId="{773188CD-8DBB-4682-989C-40D4B41F87CF}" dt="2021-09-21T21:07:24.711" v="2011" actId="18245"/>
          <ac:grpSpMkLst>
            <pc:docMk/>
            <pc:sldMk cId="1800108363" sldId="295"/>
            <ac:grpSpMk id="57" creationId="{8D099299-8B57-4C00-9307-92DFDA0D14CB}"/>
          </ac:grpSpMkLst>
        </pc:grpChg>
        <pc:graphicFrameChg chg="add del mod modGraphic">
          <ac:chgData name="CONSELHO DE ARQUITETURA E URBANISMO DE ALAGOAS - CAU AL" userId="32a31f61-29d8-48e2-b673-5b6338b2bde9" providerId="ADAL" clId="{773188CD-8DBB-4682-989C-40D4B41F87CF}" dt="2021-09-21T21:09:56.708" v="2034" actId="478"/>
          <ac:graphicFrameMkLst>
            <pc:docMk/>
            <pc:sldMk cId="1800108363" sldId="295"/>
            <ac:graphicFrameMk id="56" creationId="{8E772A50-295A-4693-B2F3-12215B21DEF0}"/>
          </ac:graphicFrameMkLst>
        </pc:graphicFrameChg>
        <pc:graphicFrameChg chg="add del mod modGraphic">
          <ac:chgData name="CONSELHO DE ARQUITETURA E URBANISMO DE ALAGOAS - CAU AL" userId="32a31f61-29d8-48e2-b673-5b6338b2bde9" providerId="ADAL" clId="{773188CD-8DBB-4682-989C-40D4B41F87CF}" dt="2021-09-21T21:11:08.524" v="2038" actId="478"/>
          <ac:graphicFrameMkLst>
            <pc:docMk/>
            <pc:sldMk cId="1800108363" sldId="295"/>
            <ac:graphicFrameMk id="1040" creationId="{F03312F9-69B9-43D3-BF96-C91C982326BA}"/>
          </ac:graphicFrameMkLst>
        </pc:graphicFrameChg>
        <pc:graphicFrameChg chg="add del mod modGraphic">
          <ac:chgData name="CONSELHO DE ARQUITETURA E URBANISMO DE ALAGOAS - CAU AL" userId="32a31f61-29d8-48e2-b673-5b6338b2bde9" providerId="ADAL" clId="{773188CD-8DBB-4682-989C-40D4B41F87CF}" dt="2021-09-21T21:14:16.232" v="2082" actId="478"/>
          <ac:graphicFrameMkLst>
            <pc:docMk/>
            <pc:sldMk cId="1800108363" sldId="295"/>
            <ac:graphicFrameMk id="1041" creationId="{290BE2F3-0E12-419E-9D41-DFFC6BD67298}"/>
          </ac:graphicFrameMkLst>
        </pc:graphicFrameChg>
        <pc:picChg chg="add del mod">
          <ac:chgData name="CONSELHO DE ARQUITETURA E URBANISMO DE ALAGOAS - CAU AL" userId="32a31f61-29d8-48e2-b673-5b6338b2bde9" providerId="ADAL" clId="{773188CD-8DBB-4682-989C-40D4B41F87CF}" dt="2021-09-21T20:20:30.483" v="1885" actId="21"/>
          <ac:picMkLst>
            <pc:docMk/>
            <pc:sldMk cId="1800108363" sldId="295"/>
            <ac:picMk id="1026" creationId="{82681EE2-6C79-477B-9D98-91DD9CC1A5DB}"/>
          </ac:picMkLst>
        </pc:picChg>
        <pc:cxnChg chg="mod">
          <ac:chgData name="CONSELHO DE ARQUITETURA E URBANISMO DE ALAGOAS - CAU AL" userId="32a31f61-29d8-48e2-b673-5b6338b2bde9" providerId="ADAL" clId="{773188CD-8DBB-4682-989C-40D4B41F87CF}" dt="2021-09-21T20:16:27.687" v="1868" actId="14100"/>
          <ac:cxnSpMkLst>
            <pc:docMk/>
            <pc:sldMk cId="1800108363" sldId="295"/>
            <ac:cxnSpMk id="11" creationId="{C3721A7B-72AD-4EFB-9FF1-D2E68B0777D5}"/>
          </ac:cxnSpMkLst>
        </pc:cxnChg>
        <pc:cxnChg chg="mod">
          <ac:chgData name="CONSELHO DE ARQUITETURA E URBANISMO DE ALAGOAS - CAU AL" userId="32a31f61-29d8-48e2-b673-5b6338b2bde9" providerId="ADAL" clId="{773188CD-8DBB-4682-989C-40D4B41F87CF}" dt="2021-09-21T20:16:27.687" v="1868" actId="14100"/>
          <ac:cxnSpMkLst>
            <pc:docMk/>
            <pc:sldMk cId="1800108363" sldId="295"/>
            <ac:cxnSpMk id="14" creationId="{43A42CC4-8B14-4124-A533-008CD5C956C3}"/>
          </ac:cxnSpMkLst>
        </pc:cxnChg>
        <pc:cxnChg chg="mod">
          <ac:chgData name="CONSELHO DE ARQUITETURA E URBANISMO DE ALAGOAS - CAU AL" userId="32a31f61-29d8-48e2-b673-5b6338b2bde9" providerId="ADAL" clId="{773188CD-8DBB-4682-989C-40D4B41F87CF}" dt="2021-09-21T20:16:27.687" v="1868" actId="14100"/>
          <ac:cxnSpMkLst>
            <pc:docMk/>
            <pc:sldMk cId="1800108363" sldId="295"/>
            <ac:cxnSpMk id="19" creationId="{FD68912A-ED75-43C2-A1C2-841518372D75}"/>
          </ac:cxnSpMkLst>
        </pc:cxnChg>
        <pc:cxnChg chg="mod">
          <ac:chgData name="CONSELHO DE ARQUITETURA E URBANISMO DE ALAGOAS - CAU AL" userId="32a31f61-29d8-48e2-b673-5b6338b2bde9" providerId="ADAL" clId="{773188CD-8DBB-4682-989C-40D4B41F87CF}" dt="2021-09-21T20:15:39.974" v="1861"/>
          <ac:cxnSpMkLst>
            <pc:docMk/>
            <pc:sldMk cId="1800108363" sldId="295"/>
            <ac:cxnSpMk id="22" creationId="{0B1F944D-4201-49A0-AB17-5BD5D15B62A4}"/>
          </ac:cxnSpMkLst>
        </pc:cxnChg>
        <pc:cxnChg chg="mod">
          <ac:chgData name="CONSELHO DE ARQUITETURA E URBANISMO DE ALAGOAS - CAU AL" userId="32a31f61-29d8-48e2-b673-5b6338b2bde9" providerId="ADAL" clId="{773188CD-8DBB-4682-989C-40D4B41F87CF}" dt="2021-09-21T20:15:39.974" v="1861"/>
          <ac:cxnSpMkLst>
            <pc:docMk/>
            <pc:sldMk cId="1800108363" sldId="295"/>
            <ac:cxnSpMk id="23" creationId="{A60A8172-A4A4-4340-842F-400404468744}"/>
          </ac:cxnSpMkLst>
        </pc:cxnChg>
        <pc:cxnChg chg="mod">
          <ac:chgData name="CONSELHO DE ARQUITETURA E URBANISMO DE ALAGOAS - CAU AL" userId="32a31f61-29d8-48e2-b673-5b6338b2bde9" providerId="ADAL" clId="{773188CD-8DBB-4682-989C-40D4B41F87CF}" dt="2021-09-21T20:15:39.974" v="1861"/>
          <ac:cxnSpMkLst>
            <pc:docMk/>
            <pc:sldMk cId="1800108363" sldId="295"/>
            <ac:cxnSpMk id="24" creationId="{A7060E61-6E64-44A2-847C-2BB93DDAB687}"/>
          </ac:cxnSpMkLst>
        </pc:cxnChg>
        <pc:cxnChg chg="mod">
          <ac:chgData name="CONSELHO DE ARQUITETURA E URBANISMO DE ALAGOAS - CAU AL" userId="32a31f61-29d8-48e2-b673-5b6338b2bde9" providerId="ADAL" clId="{773188CD-8DBB-4682-989C-40D4B41F87CF}" dt="2021-09-21T20:15:39.974" v="1861"/>
          <ac:cxnSpMkLst>
            <pc:docMk/>
            <pc:sldMk cId="1800108363" sldId="295"/>
            <ac:cxnSpMk id="25" creationId="{CF27CAC5-9A30-4891-A3B7-34637E83C11C}"/>
          </ac:cxnSpMkLst>
        </pc:cxnChg>
        <pc:cxnChg chg="mod">
          <ac:chgData name="CONSELHO DE ARQUITETURA E URBANISMO DE ALAGOAS - CAU AL" userId="32a31f61-29d8-48e2-b673-5b6338b2bde9" providerId="ADAL" clId="{773188CD-8DBB-4682-989C-40D4B41F87CF}" dt="2021-09-21T20:16:27.687" v="1868" actId="14100"/>
          <ac:cxnSpMkLst>
            <pc:docMk/>
            <pc:sldMk cId="1800108363" sldId="295"/>
            <ac:cxnSpMk id="32" creationId="{223811C9-E450-4BFF-9FC9-7BD06619A507}"/>
          </ac:cxnSpMkLst>
        </pc:cxnChg>
        <pc:cxnChg chg="mod">
          <ac:chgData name="CONSELHO DE ARQUITETURA E URBANISMO DE ALAGOAS - CAU AL" userId="32a31f61-29d8-48e2-b673-5b6338b2bde9" providerId="ADAL" clId="{773188CD-8DBB-4682-989C-40D4B41F87CF}" dt="2021-09-21T20:15:39.974" v="1861"/>
          <ac:cxnSpMkLst>
            <pc:docMk/>
            <pc:sldMk cId="1800108363" sldId="295"/>
            <ac:cxnSpMk id="36" creationId="{FB414794-9D2B-4998-B0F6-594665237514}"/>
          </ac:cxnSpMkLst>
        </pc:cxnChg>
        <pc:cxnChg chg="mod">
          <ac:chgData name="CONSELHO DE ARQUITETURA E URBANISMO DE ALAGOAS - CAU AL" userId="32a31f61-29d8-48e2-b673-5b6338b2bde9" providerId="ADAL" clId="{773188CD-8DBB-4682-989C-40D4B41F87CF}" dt="2021-09-21T20:15:39.974" v="1861"/>
          <ac:cxnSpMkLst>
            <pc:docMk/>
            <pc:sldMk cId="1800108363" sldId="295"/>
            <ac:cxnSpMk id="37" creationId="{0B865EBC-5D13-4DFE-8E37-23B6376B5107}"/>
          </ac:cxnSpMkLst>
        </pc:cxnChg>
        <pc:cxnChg chg="mod">
          <ac:chgData name="CONSELHO DE ARQUITETURA E URBANISMO DE ALAGOAS - CAU AL" userId="32a31f61-29d8-48e2-b673-5b6338b2bde9" providerId="ADAL" clId="{773188CD-8DBB-4682-989C-40D4B41F87CF}" dt="2021-09-21T20:15:39.974" v="1861"/>
          <ac:cxnSpMkLst>
            <pc:docMk/>
            <pc:sldMk cId="1800108363" sldId="295"/>
            <ac:cxnSpMk id="38" creationId="{8C4C8DE0-AA0D-4A10-A594-11827A753969}"/>
          </ac:cxnSpMkLst>
        </pc:cxnChg>
        <pc:cxnChg chg="mod">
          <ac:chgData name="CONSELHO DE ARQUITETURA E URBANISMO DE ALAGOAS - CAU AL" userId="32a31f61-29d8-48e2-b673-5b6338b2bde9" providerId="ADAL" clId="{773188CD-8DBB-4682-989C-40D4B41F87CF}" dt="2021-09-21T20:15:39.974" v="1861"/>
          <ac:cxnSpMkLst>
            <pc:docMk/>
            <pc:sldMk cId="1800108363" sldId="295"/>
            <ac:cxnSpMk id="39" creationId="{9AB65C88-4F3C-4376-820D-321FEA56228B}"/>
          </ac:cxnSpMkLst>
        </pc:cxnChg>
        <pc:cxnChg chg="mod">
          <ac:chgData name="CONSELHO DE ARQUITETURA E URBANISMO DE ALAGOAS - CAU AL" userId="32a31f61-29d8-48e2-b673-5b6338b2bde9" providerId="ADAL" clId="{773188CD-8DBB-4682-989C-40D4B41F87CF}" dt="2021-09-21T20:15:39.974" v="1861"/>
          <ac:cxnSpMkLst>
            <pc:docMk/>
            <pc:sldMk cId="1800108363" sldId="295"/>
            <ac:cxnSpMk id="40" creationId="{42EA8AD2-12AE-4282-A308-9A8215C3E121}"/>
          </ac:cxnSpMkLst>
        </pc:cxnChg>
        <pc:cxnChg chg="mod">
          <ac:chgData name="CONSELHO DE ARQUITETURA E URBANISMO DE ALAGOAS - CAU AL" userId="32a31f61-29d8-48e2-b673-5b6338b2bde9" providerId="ADAL" clId="{773188CD-8DBB-4682-989C-40D4B41F87CF}" dt="2021-09-21T20:15:39.974" v="1861"/>
          <ac:cxnSpMkLst>
            <pc:docMk/>
            <pc:sldMk cId="1800108363" sldId="295"/>
            <ac:cxnSpMk id="41" creationId="{01019516-CCE3-4880-9E6E-125E004357D5}"/>
          </ac:cxnSpMkLst>
        </pc:cxnChg>
        <pc:cxnChg chg="mod">
          <ac:chgData name="CONSELHO DE ARQUITETURA E URBANISMO DE ALAGOAS - CAU AL" userId="32a31f61-29d8-48e2-b673-5b6338b2bde9" providerId="ADAL" clId="{773188CD-8DBB-4682-989C-40D4B41F87CF}" dt="2021-09-21T20:15:39.974" v="1861"/>
          <ac:cxnSpMkLst>
            <pc:docMk/>
            <pc:sldMk cId="1800108363" sldId="295"/>
            <ac:cxnSpMk id="42" creationId="{C9BF0770-0D45-41E1-9A54-2A9B02826018}"/>
          </ac:cxnSpMkLst>
        </pc:cxnChg>
        <pc:cxnChg chg="mod">
          <ac:chgData name="CONSELHO DE ARQUITETURA E URBANISMO DE ALAGOAS - CAU AL" userId="32a31f61-29d8-48e2-b673-5b6338b2bde9" providerId="ADAL" clId="{773188CD-8DBB-4682-989C-40D4B41F87CF}" dt="2021-09-21T20:16:27.687" v="1868" actId="14100"/>
          <ac:cxnSpMkLst>
            <pc:docMk/>
            <pc:sldMk cId="1800108363" sldId="295"/>
            <ac:cxnSpMk id="43" creationId="{59113DC9-8C39-40D1-8EEF-BA1998B7EE00}"/>
          </ac:cxnSpMkLst>
        </pc:cxnChg>
        <pc:cxnChg chg="mod">
          <ac:chgData name="CONSELHO DE ARQUITETURA E URBANISMO DE ALAGOAS - CAU AL" userId="32a31f61-29d8-48e2-b673-5b6338b2bde9" providerId="ADAL" clId="{773188CD-8DBB-4682-989C-40D4B41F87CF}" dt="2021-09-21T20:16:27.687" v="1868" actId="14100"/>
          <ac:cxnSpMkLst>
            <pc:docMk/>
            <pc:sldMk cId="1800108363" sldId="295"/>
            <ac:cxnSpMk id="44" creationId="{00DD7E64-19A2-4BFA-8CF1-E8C2706B1F62}"/>
          </ac:cxnSpMkLst>
        </pc:cxnChg>
        <pc:cxnChg chg="mod">
          <ac:chgData name="CONSELHO DE ARQUITETURA E URBANISMO DE ALAGOAS - CAU AL" userId="32a31f61-29d8-48e2-b673-5b6338b2bde9" providerId="ADAL" clId="{773188CD-8DBB-4682-989C-40D4B41F87CF}" dt="2021-09-21T20:16:27.687" v="1868" actId="14100"/>
          <ac:cxnSpMkLst>
            <pc:docMk/>
            <pc:sldMk cId="1800108363" sldId="295"/>
            <ac:cxnSpMk id="45" creationId="{6DA90625-E19D-483D-B879-40103565542F}"/>
          </ac:cxnSpMkLst>
        </pc:cxnChg>
      </pc:sldChg>
      <pc:sldChg chg="addSp delSp modSp new mod modClrScheme chgLayout">
        <pc:chgData name="CONSELHO DE ARQUITETURA E URBANISMO DE ALAGOAS - CAU AL" userId="32a31f61-29d8-48e2-b673-5b6338b2bde9" providerId="ADAL" clId="{773188CD-8DBB-4682-989C-40D4B41F87CF}" dt="2021-09-28T19:23:58.082" v="8688" actId="1076"/>
        <pc:sldMkLst>
          <pc:docMk/>
          <pc:sldMk cId="4263600025" sldId="296"/>
        </pc:sldMkLst>
        <pc:spChg chg="del mod ord">
          <ac:chgData name="CONSELHO DE ARQUITETURA E URBANISMO DE ALAGOAS - CAU AL" userId="32a31f61-29d8-48e2-b673-5b6338b2bde9" providerId="ADAL" clId="{773188CD-8DBB-4682-989C-40D4B41F87CF}" dt="2021-09-21T20:23:37.651" v="1887" actId="700"/>
          <ac:spMkLst>
            <pc:docMk/>
            <pc:sldMk cId="4263600025" sldId="296"/>
            <ac:spMk id="2" creationId="{AC4931AA-A562-41EC-8EB7-8F154BF1A7DA}"/>
          </ac:spMkLst>
        </pc:spChg>
        <pc:spChg chg="del">
          <ac:chgData name="CONSELHO DE ARQUITETURA E URBANISMO DE ALAGOAS - CAU AL" userId="32a31f61-29d8-48e2-b673-5b6338b2bde9" providerId="ADAL" clId="{773188CD-8DBB-4682-989C-40D4B41F87CF}" dt="2021-09-21T20:23:37.651" v="1887" actId="700"/>
          <ac:spMkLst>
            <pc:docMk/>
            <pc:sldMk cId="4263600025" sldId="296"/>
            <ac:spMk id="3" creationId="{904A67E5-B457-4A84-8F5A-8A0976D45CDE}"/>
          </ac:spMkLst>
        </pc:spChg>
        <pc:spChg chg="del">
          <ac:chgData name="CONSELHO DE ARQUITETURA E URBANISMO DE ALAGOAS - CAU AL" userId="32a31f61-29d8-48e2-b673-5b6338b2bde9" providerId="ADAL" clId="{773188CD-8DBB-4682-989C-40D4B41F87CF}" dt="2021-09-21T20:23:37.651" v="1887" actId="700"/>
          <ac:spMkLst>
            <pc:docMk/>
            <pc:sldMk cId="4263600025" sldId="296"/>
            <ac:spMk id="4" creationId="{2FCB18F7-CF41-4B37-8B83-6E1521C35C72}"/>
          </ac:spMkLst>
        </pc:spChg>
        <pc:spChg chg="add mod ord">
          <ac:chgData name="CONSELHO DE ARQUITETURA E URBANISMO DE ALAGOAS - CAU AL" userId="32a31f61-29d8-48e2-b673-5b6338b2bde9" providerId="ADAL" clId="{773188CD-8DBB-4682-989C-40D4B41F87CF}" dt="2021-09-21T20:23:53.055" v="1912" actId="20577"/>
          <ac:spMkLst>
            <pc:docMk/>
            <pc:sldMk cId="4263600025" sldId="296"/>
            <ac:spMk id="5" creationId="{F0973DF6-AC22-4798-B0D9-10192C0DF392}"/>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7" creationId="{F0BAE150-F272-41F3-A7AF-496A58505F02}"/>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8" creationId="{FC6DADE7-431C-41A0-8F17-361B39415A68}"/>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9" creationId="{4C9E7506-72BB-4EA2-9048-E4B5B35E3C0A}"/>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10" creationId="{9852A18F-C6AF-4C7A-973A-28B0F6154F71}"/>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11" creationId="{F09B72BA-17D9-4B83-A495-E14C217C0011}"/>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12" creationId="{471007DB-A954-48BB-9831-7522A0E3C7DB}"/>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13" creationId="{4E2B6CD6-FC40-445A-9CC9-D121E26C648C}"/>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14" creationId="{47633D1B-1CC7-4574-B863-25143C130511}"/>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15" creationId="{E6AC202C-20CA-4206-B3E1-E6962B60F9E1}"/>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16" creationId="{89D4CDA3-464C-47D2-8A31-CEA57E3BB485}"/>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17" creationId="{5D973CF9-34CD-42E2-AD58-B1EC6950E424}"/>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18" creationId="{54C68752-E025-4615-A445-BFE2C0B6E752}"/>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19" creationId="{A7D76354-8D45-4429-8DC6-83CA2ECEF8C2}"/>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20" creationId="{F43BAD78-509B-4EE4-8A41-EFC38EC16FA0}"/>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21" creationId="{4418A1E7-BCDB-45E3-ADB2-2C7861AE1788}"/>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22" creationId="{A9AFC4C1-5661-401B-9B42-C9EADE16AD10}"/>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23" creationId="{8C63ED87-FE47-4AB8-AA43-D515DBFEBB5C}"/>
          </ac:spMkLst>
        </pc:spChg>
        <pc:spChg chg="mod">
          <ac:chgData name="CONSELHO DE ARQUITETURA E URBANISMO DE ALAGOAS - CAU AL" userId="32a31f61-29d8-48e2-b673-5b6338b2bde9" providerId="ADAL" clId="{773188CD-8DBB-4682-989C-40D4B41F87CF}" dt="2021-09-28T19:23:36.753" v="8684" actId="255"/>
          <ac:spMkLst>
            <pc:docMk/>
            <pc:sldMk cId="4263600025" sldId="296"/>
            <ac:spMk id="24" creationId="{5B2A92F5-6EDC-4120-8B44-80E629751D35}"/>
          </ac:spMkLst>
        </pc:spChg>
        <pc:spChg chg="add del">
          <ac:chgData name="CONSELHO DE ARQUITETURA E URBANISMO DE ALAGOAS - CAU AL" userId="32a31f61-29d8-48e2-b673-5b6338b2bde9" providerId="ADAL" clId="{773188CD-8DBB-4682-989C-40D4B41F87CF}" dt="2021-09-21T20:25:25.752" v="1917" actId="11529"/>
          <ac:spMkLst>
            <pc:docMk/>
            <pc:sldMk cId="4263600025" sldId="296"/>
            <ac:spMk id="25" creationId="{A07E1D20-93C6-4F50-9469-4AB79654717B}"/>
          </ac:spMkLst>
        </pc:spChg>
        <pc:grpChg chg="add mod">
          <ac:chgData name="CONSELHO DE ARQUITETURA E URBANISMO DE ALAGOAS - CAU AL" userId="32a31f61-29d8-48e2-b673-5b6338b2bde9" providerId="ADAL" clId="{773188CD-8DBB-4682-989C-40D4B41F87CF}" dt="2021-09-28T19:23:58.082" v="8688" actId="1076"/>
          <ac:grpSpMkLst>
            <pc:docMk/>
            <pc:sldMk cId="4263600025" sldId="296"/>
            <ac:grpSpMk id="6" creationId="{C632902F-BE32-454D-B8EF-D0E80FA2535A}"/>
          </ac:grpSpMkLst>
        </pc:grpChg>
      </pc:sldChg>
      <pc:sldChg chg="add del">
        <pc:chgData name="CONSELHO DE ARQUITETURA E URBANISMO DE ALAGOAS - CAU AL" userId="32a31f61-29d8-48e2-b673-5b6338b2bde9" providerId="ADAL" clId="{773188CD-8DBB-4682-989C-40D4B41F87CF}" dt="2021-09-21T21:17:39.658" v="2083" actId="47"/>
        <pc:sldMkLst>
          <pc:docMk/>
          <pc:sldMk cId="3460688322" sldId="297"/>
        </pc:sldMkLst>
      </pc:sldChg>
      <pc:sldChg chg="addSp delSp modSp add mod setBg modClrScheme chgLayout">
        <pc:chgData name="CONSELHO DE ARQUITETURA E URBANISMO DE ALAGOAS - CAU AL" userId="32a31f61-29d8-48e2-b673-5b6338b2bde9" providerId="ADAL" clId="{773188CD-8DBB-4682-989C-40D4B41F87CF}" dt="2021-09-28T18:10:09.476" v="8501" actId="14100"/>
        <pc:sldMkLst>
          <pc:docMk/>
          <pc:sldMk cId="3987328828" sldId="298"/>
        </pc:sldMkLst>
        <pc:spChg chg="del">
          <ac:chgData name="CONSELHO DE ARQUITETURA E URBANISMO DE ALAGOAS - CAU AL" userId="32a31f61-29d8-48e2-b673-5b6338b2bde9" providerId="ADAL" clId="{773188CD-8DBB-4682-989C-40D4B41F87CF}" dt="2021-09-28T18:09:40.370" v="8500" actId="478"/>
          <ac:spMkLst>
            <pc:docMk/>
            <pc:sldMk cId="3987328828" sldId="298"/>
            <ac:spMk id="5" creationId="{61790A14-B0A9-4C73-A7C2-CF2823E4E239}"/>
          </ac:spMkLst>
        </pc:spChg>
        <pc:spChg chg="del">
          <ac:chgData name="CONSELHO DE ARQUITETURA E URBANISMO DE ALAGOAS - CAU AL" userId="32a31f61-29d8-48e2-b673-5b6338b2bde9" providerId="ADAL" clId="{773188CD-8DBB-4682-989C-40D4B41F87CF}" dt="2021-09-28T18:09:16.558" v="8484" actId="478"/>
          <ac:spMkLst>
            <pc:docMk/>
            <pc:sldMk cId="3987328828" sldId="298"/>
            <ac:spMk id="6" creationId="{28DFE933-DBC9-45FF-AC51-E3A50CD9507E}"/>
          </ac:spMkLst>
        </pc:spChg>
        <pc:spChg chg="add del mod ord">
          <ac:chgData name="CONSELHO DE ARQUITETURA E URBANISMO DE ALAGOAS - CAU AL" userId="32a31f61-29d8-48e2-b673-5b6338b2bde9" providerId="ADAL" clId="{773188CD-8DBB-4682-989C-40D4B41F87CF}" dt="2021-09-28T18:09:30.544" v="8486" actId="478"/>
          <ac:spMkLst>
            <pc:docMk/>
            <pc:sldMk cId="3987328828" sldId="298"/>
            <ac:spMk id="7" creationId="{37BBFE8C-FA36-4335-8DEA-F5FD17C3E986}"/>
          </ac:spMkLst>
        </pc:spChg>
        <pc:spChg chg="add del mod ord">
          <ac:chgData name="CONSELHO DE ARQUITETURA E URBANISMO DE ALAGOAS - CAU AL" userId="32a31f61-29d8-48e2-b673-5b6338b2bde9" providerId="ADAL" clId="{773188CD-8DBB-4682-989C-40D4B41F87CF}" dt="2021-09-28T18:09:32.275" v="8487" actId="478"/>
          <ac:spMkLst>
            <pc:docMk/>
            <pc:sldMk cId="3987328828" sldId="298"/>
            <ac:spMk id="8" creationId="{78F29320-2E69-4244-A278-4A114E8BFA9C}"/>
          </ac:spMkLst>
        </pc:spChg>
        <pc:spChg chg="add mod ord">
          <ac:chgData name="CONSELHO DE ARQUITETURA E URBANISMO DE ALAGOAS - CAU AL" userId="32a31f61-29d8-48e2-b673-5b6338b2bde9" providerId="ADAL" clId="{773188CD-8DBB-4682-989C-40D4B41F87CF}" dt="2021-09-28T18:09:37.326" v="8499" actId="20577"/>
          <ac:spMkLst>
            <pc:docMk/>
            <pc:sldMk cId="3987328828" sldId="298"/>
            <ac:spMk id="9" creationId="{9E2776F4-AB04-4831-9AB6-3298E0C2DD9C}"/>
          </ac:spMkLst>
        </pc:spChg>
        <pc:spChg chg="mod">
          <ac:chgData name="CONSELHO DE ARQUITETURA E URBANISMO DE ALAGOAS - CAU AL" userId="32a31f61-29d8-48e2-b673-5b6338b2bde9" providerId="ADAL" clId="{773188CD-8DBB-4682-989C-40D4B41F87CF}" dt="2021-09-28T18:10:09.476" v="8501" actId="14100"/>
          <ac:spMkLst>
            <pc:docMk/>
            <pc:sldMk cId="3987328828" sldId="298"/>
            <ac:spMk id="20" creationId="{00000000-0000-0000-0000-000000000000}"/>
          </ac:spMkLst>
        </pc:spChg>
        <pc:grpChg chg="del">
          <ac:chgData name="CONSELHO DE ARQUITETURA E URBANISMO DE ALAGOAS - CAU AL" userId="32a31f61-29d8-48e2-b673-5b6338b2bde9" providerId="ADAL" clId="{773188CD-8DBB-4682-989C-40D4B41F87CF}" dt="2021-09-28T18:09:15.145" v="8483" actId="478"/>
          <ac:grpSpMkLst>
            <pc:docMk/>
            <pc:sldMk cId="3987328828" sldId="298"/>
            <ac:grpSpMk id="4" creationId="{3A9A7076-3265-4402-86E8-EA925D6A3073}"/>
          </ac:grpSpMkLst>
        </pc:grpChg>
      </pc:sldChg>
      <pc:sldChg chg="delSp add mod setBg">
        <pc:chgData name="CONSELHO DE ARQUITETURA E URBANISMO DE ALAGOAS - CAU AL" userId="32a31f61-29d8-48e2-b673-5b6338b2bde9" providerId="ADAL" clId="{773188CD-8DBB-4682-989C-40D4B41F87CF}" dt="2021-09-28T18:22:00.364" v="8615" actId="478"/>
        <pc:sldMkLst>
          <pc:docMk/>
          <pc:sldMk cId="1557364416" sldId="299"/>
        </pc:sldMkLst>
        <pc:spChg chg="del">
          <ac:chgData name="CONSELHO DE ARQUITETURA E URBANISMO DE ALAGOAS - CAU AL" userId="32a31f61-29d8-48e2-b673-5b6338b2bde9" providerId="ADAL" clId="{773188CD-8DBB-4682-989C-40D4B41F87CF}" dt="2021-09-28T18:22:00.364" v="8615" actId="478"/>
          <ac:spMkLst>
            <pc:docMk/>
            <pc:sldMk cId="1557364416" sldId="299"/>
            <ac:spMk id="6" creationId="{28DFE933-DBC9-45FF-AC51-E3A50CD9507E}"/>
          </ac:spMkLst>
        </pc:spChg>
        <pc:grpChg chg="del">
          <ac:chgData name="CONSELHO DE ARQUITETURA E URBANISMO DE ALAGOAS - CAU AL" userId="32a31f61-29d8-48e2-b673-5b6338b2bde9" providerId="ADAL" clId="{773188CD-8DBB-4682-989C-40D4B41F87CF}" dt="2021-09-28T18:21:59.609" v="8614" actId="478"/>
          <ac:grpSpMkLst>
            <pc:docMk/>
            <pc:sldMk cId="1557364416" sldId="299"/>
            <ac:grpSpMk id="4" creationId="{3A9A7076-3265-4402-86E8-EA925D6A3073}"/>
          </ac:grpSpMkLst>
        </pc:grpChg>
      </pc:sldChg>
      <pc:sldChg chg="addSp delSp modSp add mod setBg">
        <pc:chgData name="CONSELHO DE ARQUITETURA E URBANISMO DE ALAGOAS - CAU AL" userId="32a31f61-29d8-48e2-b673-5b6338b2bde9" providerId="ADAL" clId="{773188CD-8DBB-4682-989C-40D4B41F87CF}" dt="2021-09-28T18:31:13.904" v="8650" actId="1076"/>
        <pc:sldMkLst>
          <pc:docMk/>
          <pc:sldMk cId="1157067150" sldId="300"/>
        </pc:sldMkLst>
        <pc:spChg chg="del">
          <ac:chgData name="CONSELHO DE ARQUITETURA E URBANISMO DE ALAGOAS - CAU AL" userId="32a31f61-29d8-48e2-b673-5b6338b2bde9" providerId="ADAL" clId="{773188CD-8DBB-4682-989C-40D4B41F87CF}" dt="2021-09-28T18:22:07.900" v="8616" actId="478"/>
          <ac:spMkLst>
            <pc:docMk/>
            <pc:sldMk cId="1157067150" sldId="300"/>
            <ac:spMk id="6" creationId="{28DFE933-DBC9-45FF-AC51-E3A50CD9507E}"/>
          </ac:spMkLst>
        </pc:spChg>
        <pc:spChg chg="mod">
          <ac:chgData name="CONSELHO DE ARQUITETURA E URBANISMO DE ALAGOAS - CAU AL" userId="32a31f61-29d8-48e2-b673-5b6338b2bde9" providerId="ADAL" clId="{773188CD-8DBB-4682-989C-40D4B41F87CF}" dt="2021-09-28T18:19:18.259" v="8600" actId="1076"/>
          <ac:spMkLst>
            <pc:docMk/>
            <pc:sldMk cId="1157067150" sldId="300"/>
            <ac:spMk id="16" creationId="{5B143308-7174-41CC-AEB7-F3F409A9AEE4}"/>
          </ac:spMkLst>
        </pc:spChg>
        <pc:spChg chg="add del mod">
          <ac:chgData name="CONSELHO DE ARQUITETURA E URBANISMO DE ALAGOAS - CAU AL" userId="32a31f61-29d8-48e2-b673-5b6338b2bde9" providerId="ADAL" clId="{773188CD-8DBB-4682-989C-40D4B41F87CF}" dt="2021-09-28T18:19:37.656" v="8610" actId="22"/>
          <ac:spMkLst>
            <pc:docMk/>
            <pc:sldMk cId="1157067150" sldId="300"/>
            <ac:spMk id="52" creationId="{996F6477-7F63-41AC-BC4D-6EB3CD27EE02}"/>
          </ac:spMkLst>
        </pc:spChg>
        <pc:spChg chg="add del mod topLvl">
          <ac:chgData name="CONSELHO DE ARQUITETURA E URBANISMO DE ALAGOAS - CAU AL" userId="32a31f61-29d8-48e2-b673-5b6338b2bde9" providerId="ADAL" clId="{773188CD-8DBB-4682-989C-40D4B41F87CF}" dt="2021-09-28T18:31:13.904" v="8650" actId="1076"/>
          <ac:spMkLst>
            <pc:docMk/>
            <pc:sldMk cId="1157067150" sldId="300"/>
            <ac:spMk id="67" creationId="{A77E7520-39B9-46E2-AA89-D7EFF27930FD}"/>
          </ac:spMkLst>
        </pc:spChg>
        <pc:grpChg chg="del">
          <ac:chgData name="CONSELHO DE ARQUITETURA E URBANISMO DE ALAGOAS - CAU AL" userId="32a31f61-29d8-48e2-b673-5b6338b2bde9" providerId="ADAL" clId="{773188CD-8DBB-4682-989C-40D4B41F87CF}" dt="2021-09-28T18:22:09.150" v="8617" actId="478"/>
          <ac:grpSpMkLst>
            <pc:docMk/>
            <pc:sldMk cId="1157067150" sldId="300"/>
            <ac:grpSpMk id="4" creationId="{3A9A7076-3265-4402-86E8-EA925D6A3073}"/>
          </ac:grpSpMkLst>
        </pc:grpChg>
        <pc:grpChg chg="add mod">
          <ac:chgData name="CONSELHO DE ARQUITETURA E URBANISMO DE ALAGOAS - CAU AL" userId="32a31f61-29d8-48e2-b673-5b6338b2bde9" providerId="ADAL" clId="{773188CD-8DBB-4682-989C-40D4B41F87CF}" dt="2021-09-28T18:19:36.232" v="8608" actId="164"/>
          <ac:grpSpMkLst>
            <pc:docMk/>
            <pc:sldMk cId="1157067150" sldId="300"/>
            <ac:grpSpMk id="9" creationId="{9C8EF0D5-A558-4C78-91B8-E257A6B6A14E}"/>
          </ac:grpSpMkLst>
        </pc:grpChg>
        <pc:grpChg chg="add del mod">
          <ac:chgData name="CONSELHO DE ARQUITETURA E URBANISMO DE ALAGOAS - CAU AL" userId="32a31f61-29d8-48e2-b673-5b6338b2bde9" providerId="ADAL" clId="{773188CD-8DBB-4682-989C-40D4B41F87CF}" dt="2021-09-28T18:31:05.400" v="8648" actId="14100"/>
          <ac:grpSpMkLst>
            <pc:docMk/>
            <pc:sldMk cId="1157067150" sldId="300"/>
            <ac:grpSpMk id="69" creationId="{00000000-0000-0000-0000-000000000000}"/>
          </ac:grpSpMkLst>
        </pc:grpChg>
        <pc:graphicFrameChg chg="mod">
          <ac:chgData name="CONSELHO DE ARQUITETURA E URBANISMO DE ALAGOAS - CAU AL" userId="32a31f61-29d8-48e2-b673-5b6338b2bde9" providerId="ADAL" clId="{773188CD-8DBB-4682-989C-40D4B41F87CF}" dt="2021-09-28T18:19:34.252" v="8603" actId="1076"/>
          <ac:graphicFrameMkLst>
            <pc:docMk/>
            <pc:sldMk cId="1157067150" sldId="300"/>
            <ac:graphicFrameMk id="15" creationId="{0437602C-A8F9-4381-BCB9-571BAD2719DC}"/>
          </ac:graphicFrameMkLst>
        </pc:graphicFrameChg>
        <pc:picChg chg="mod topLvl">
          <ac:chgData name="CONSELHO DE ARQUITETURA E URBANISMO DE ALAGOAS - CAU AL" userId="32a31f61-29d8-48e2-b673-5b6338b2bde9" providerId="ADAL" clId="{773188CD-8DBB-4682-989C-40D4B41F87CF}" dt="2021-09-28T18:19:39.134" v="8611" actId="21"/>
          <ac:picMkLst>
            <pc:docMk/>
            <pc:sldMk cId="1157067150" sldId="300"/>
            <ac:picMk id="68" creationId="{A30F28C4-D211-4197-B932-8A054B519B42}"/>
          </ac:picMkLst>
        </pc:picChg>
      </pc:sldChg>
      <pc:sldChg chg="addSp delSp modSp add mod setBg modClrScheme chgLayout">
        <pc:chgData name="CONSELHO DE ARQUITETURA E URBANISMO DE ALAGOAS - CAU AL" userId="32a31f61-29d8-48e2-b673-5b6338b2bde9" providerId="ADAL" clId="{773188CD-8DBB-4682-989C-40D4B41F87CF}" dt="2021-09-28T18:16:06.283" v="8589" actId="20577"/>
        <pc:sldMkLst>
          <pc:docMk/>
          <pc:sldMk cId="3924841008" sldId="301"/>
        </pc:sldMkLst>
        <pc:spChg chg="del mod">
          <ac:chgData name="CONSELHO DE ARQUITETURA E URBANISMO DE ALAGOAS - CAU AL" userId="32a31f61-29d8-48e2-b673-5b6338b2bde9" providerId="ADAL" clId="{773188CD-8DBB-4682-989C-40D4B41F87CF}" dt="2021-09-28T18:13:23.453" v="8532" actId="478"/>
          <ac:spMkLst>
            <pc:docMk/>
            <pc:sldMk cId="3924841008" sldId="301"/>
            <ac:spMk id="5" creationId="{61790A14-B0A9-4C73-A7C2-CF2823E4E239}"/>
          </ac:spMkLst>
        </pc:spChg>
        <pc:spChg chg="del">
          <ac:chgData name="CONSELHO DE ARQUITETURA E URBANISMO DE ALAGOAS - CAU AL" userId="32a31f61-29d8-48e2-b673-5b6338b2bde9" providerId="ADAL" clId="{773188CD-8DBB-4682-989C-40D4B41F87CF}" dt="2021-09-28T18:12:51.202" v="8503" actId="478"/>
          <ac:spMkLst>
            <pc:docMk/>
            <pc:sldMk cId="3924841008" sldId="301"/>
            <ac:spMk id="6" creationId="{28DFE933-DBC9-45FF-AC51-E3A50CD9507E}"/>
          </ac:spMkLst>
        </pc:spChg>
        <pc:spChg chg="add del mod ord">
          <ac:chgData name="CONSELHO DE ARQUITETURA E URBANISMO DE ALAGOAS - CAU AL" userId="32a31f61-29d8-48e2-b673-5b6338b2bde9" providerId="ADAL" clId="{773188CD-8DBB-4682-989C-40D4B41F87CF}" dt="2021-09-28T18:13:06" v="8506" actId="478"/>
          <ac:spMkLst>
            <pc:docMk/>
            <pc:sldMk cId="3924841008" sldId="301"/>
            <ac:spMk id="8" creationId="{FE4D4783-5D14-4791-8717-8BA56FA23272}"/>
          </ac:spMkLst>
        </pc:spChg>
        <pc:spChg chg="add del mod ord">
          <ac:chgData name="CONSELHO DE ARQUITETURA E URBANISMO DE ALAGOAS - CAU AL" userId="32a31f61-29d8-48e2-b673-5b6338b2bde9" providerId="ADAL" clId="{773188CD-8DBB-4682-989C-40D4B41F87CF}" dt="2021-09-28T18:13:04.869" v="8505" actId="478"/>
          <ac:spMkLst>
            <pc:docMk/>
            <pc:sldMk cId="3924841008" sldId="301"/>
            <ac:spMk id="9" creationId="{C708B654-188F-4DDC-96DC-3653F5A2F05A}"/>
          </ac:spMkLst>
        </pc:spChg>
        <pc:spChg chg="add mod ord">
          <ac:chgData name="CONSELHO DE ARQUITETURA E URBANISMO DE ALAGOAS - CAU AL" userId="32a31f61-29d8-48e2-b673-5b6338b2bde9" providerId="ADAL" clId="{773188CD-8DBB-4682-989C-40D4B41F87CF}" dt="2021-09-28T18:16:06.283" v="8589" actId="20577"/>
          <ac:spMkLst>
            <pc:docMk/>
            <pc:sldMk cId="3924841008" sldId="301"/>
            <ac:spMk id="10" creationId="{AD11C4A6-164F-4BEA-A2E8-B834BB5F7A8F}"/>
          </ac:spMkLst>
        </pc:spChg>
        <pc:spChg chg="del">
          <ac:chgData name="CONSELHO DE ARQUITETURA E URBANISMO DE ALAGOAS - CAU AL" userId="32a31f61-29d8-48e2-b673-5b6338b2bde9" providerId="ADAL" clId="{773188CD-8DBB-4682-989C-40D4B41F87CF}" dt="2021-09-28T18:13:19.892" v="8530" actId="478"/>
          <ac:spMkLst>
            <pc:docMk/>
            <pc:sldMk cId="3924841008" sldId="301"/>
            <ac:spMk id="21" creationId="{A0579480-F087-4A09-8224-AB412D6307AE}"/>
          </ac:spMkLst>
        </pc:spChg>
        <pc:grpChg chg="del">
          <ac:chgData name="CONSELHO DE ARQUITETURA E URBANISMO DE ALAGOAS - CAU AL" userId="32a31f61-29d8-48e2-b673-5b6338b2bde9" providerId="ADAL" clId="{773188CD-8DBB-4682-989C-40D4B41F87CF}" dt="2021-09-28T18:12:48.875" v="8502" actId="478"/>
          <ac:grpSpMkLst>
            <pc:docMk/>
            <pc:sldMk cId="3924841008" sldId="301"/>
            <ac:grpSpMk id="4" creationId="{3A9A7076-3265-4402-86E8-EA925D6A3073}"/>
          </ac:grpSpMkLst>
        </pc:grpChg>
        <pc:graphicFrameChg chg="mod">
          <ac:chgData name="CONSELHO DE ARQUITETURA E URBANISMO DE ALAGOAS - CAU AL" userId="32a31f61-29d8-48e2-b673-5b6338b2bde9" providerId="ADAL" clId="{773188CD-8DBB-4682-989C-40D4B41F87CF}" dt="2021-09-28T18:14:42.574" v="8553"/>
          <ac:graphicFrameMkLst>
            <pc:docMk/>
            <pc:sldMk cId="3924841008" sldId="301"/>
            <ac:graphicFrameMk id="15" creationId="{00000000-0008-0000-0100-000005000000}"/>
          </ac:graphicFrameMkLst>
        </pc:graphicFrameChg>
      </pc:sldChg>
      <pc:sldChg chg="delSp modSp add del mod">
        <pc:chgData name="CONSELHO DE ARQUITETURA E URBANISMO DE ALAGOAS - CAU AL" userId="32a31f61-29d8-48e2-b673-5b6338b2bde9" providerId="ADAL" clId="{773188CD-8DBB-4682-989C-40D4B41F87CF}" dt="2021-09-27T18:30:29.673" v="6573" actId="47"/>
        <pc:sldMkLst>
          <pc:docMk/>
          <pc:sldMk cId="429988371" sldId="447"/>
        </pc:sldMkLst>
        <pc:spChg chg="del mod">
          <ac:chgData name="CONSELHO DE ARQUITETURA E URBANISMO DE ALAGOAS - CAU AL" userId="32a31f61-29d8-48e2-b673-5b6338b2bde9" providerId="ADAL" clId="{773188CD-8DBB-4682-989C-40D4B41F87CF}" dt="2021-09-22T21:04:01.055" v="2818" actId="478"/>
          <ac:spMkLst>
            <pc:docMk/>
            <pc:sldMk cId="429988371" sldId="447"/>
            <ac:spMk id="7" creationId="{ECBA7D8E-5402-4270-920C-7157557E4EB3}"/>
          </ac:spMkLst>
        </pc:spChg>
        <pc:spChg chg="mod">
          <ac:chgData name="CONSELHO DE ARQUITETURA E URBANISMO DE ALAGOAS - CAU AL" userId="32a31f61-29d8-48e2-b673-5b6338b2bde9" providerId="ADAL" clId="{773188CD-8DBB-4682-989C-40D4B41F87CF}" dt="2021-09-22T21:03:58.919" v="2817" actId="207"/>
          <ac:spMkLst>
            <pc:docMk/>
            <pc:sldMk cId="429988371" sldId="447"/>
            <ac:spMk id="8" creationId="{C58FC24A-3890-42AD-ADD6-7B179CFBAF8E}"/>
          </ac:spMkLst>
        </pc:spChg>
        <pc:spChg chg="mod">
          <ac:chgData name="CONSELHO DE ARQUITETURA E URBANISMO DE ALAGOAS - CAU AL" userId="32a31f61-29d8-48e2-b673-5b6338b2bde9" providerId="ADAL" clId="{773188CD-8DBB-4682-989C-40D4B41F87CF}" dt="2021-09-22T21:03:54.767" v="2815" actId="207"/>
          <ac:spMkLst>
            <pc:docMk/>
            <pc:sldMk cId="429988371" sldId="447"/>
            <ac:spMk id="16" creationId="{88BBAA8A-B838-4E79-AC88-0B8954C35C27}"/>
          </ac:spMkLst>
        </pc:spChg>
        <pc:spChg chg="mod">
          <ac:chgData name="CONSELHO DE ARQUITETURA E URBANISMO DE ALAGOAS - CAU AL" userId="32a31f61-29d8-48e2-b673-5b6338b2bde9" providerId="ADAL" clId="{773188CD-8DBB-4682-989C-40D4B41F87CF}" dt="2021-09-22T21:03:54.767" v="2815" actId="207"/>
          <ac:spMkLst>
            <pc:docMk/>
            <pc:sldMk cId="429988371" sldId="447"/>
            <ac:spMk id="23" creationId="{88BBAA8A-B838-4E79-AC88-0B8954C35C27}"/>
          </ac:spMkLst>
        </pc:spChg>
      </pc:sldChg>
      <pc:sldChg chg="addSp delSp add del mod ord">
        <pc:chgData name="CONSELHO DE ARQUITETURA E URBANISMO DE ALAGOAS - CAU AL" userId="32a31f61-29d8-48e2-b673-5b6338b2bde9" providerId="ADAL" clId="{773188CD-8DBB-4682-989C-40D4B41F87CF}" dt="2021-09-28T22:04:10.464" v="10100" actId="47"/>
        <pc:sldMkLst>
          <pc:docMk/>
          <pc:sldMk cId="3789445919" sldId="526"/>
        </pc:sldMkLst>
        <pc:spChg chg="add del">
          <ac:chgData name="CONSELHO DE ARQUITETURA E URBANISMO DE ALAGOAS - CAU AL" userId="32a31f61-29d8-48e2-b673-5b6338b2bde9" providerId="ADAL" clId="{773188CD-8DBB-4682-989C-40D4B41F87CF}" dt="2021-09-28T21:47:22.891" v="10001" actId="478"/>
          <ac:spMkLst>
            <pc:docMk/>
            <pc:sldMk cId="3789445919" sldId="526"/>
            <ac:spMk id="28" creationId="{B1C2496B-A5F7-4A98-8C4D-CC9AFF8A1E0F}"/>
          </ac:spMkLst>
        </pc:spChg>
        <pc:picChg chg="add del">
          <ac:chgData name="CONSELHO DE ARQUITETURA E URBANISMO DE ALAGOAS - CAU AL" userId="32a31f61-29d8-48e2-b673-5b6338b2bde9" providerId="ADAL" clId="{773188CD-8DBB-4682-989C-40D4B41F87CF}" dt="2021-09-28T21:47:23.070" v="10002" actId="478"/>
          <ac:picMkLst>
            <pc:docMk/>
            <pc:sldMk cId="3789445919" sldId="526"/>
            <ac:picMk id="4" creationId="{00000000-0000-0000-0000-000000000000}"/>
          </ac:picMkLst>
        </pc:picChg>
      </pc:sldChg>
      <pc:sldChg chg="addSp delSp modSp add mod modClrScheme chgLayout">
        <pc:chgData name="CONSELHO DE ARQUITETURA E URBANISMO DE ALAGOAS - CAU AL" userId="32a31f61-29d8-48e2-b673-5b6338b2bde9" providerId="ADAL" clId="{773188CD-8DBB-4682-989C-40D4B41F87CF}" dt="2021-09-27T19:46:45.488" v="7465" actId="1076"/>
        <pc:sldMkLst>
          <pc:docMk/>
          <pc:sldMk cId="405771302" sldId="539"/>
        </pc:sldMkLst>
        <pc:spChg chg="add del mod">
          <ac:chgData name="CONSELHO DE ARQUITETURA E URBANISMO DE ALAGOAS - CAU AL" userId="32a31f61-29d8-48e2-b673-5b6338b2bde9" providerId="ADAL" clId="{773188CD-8DBB-4682-989C-40D4B41F87CF}" dt="2021-09-27T18:52:11.439" v="6792" actId="478"/>
          <ac:spMkLst>
            <pc:docMk/>
            <pc:sldMk cId="405771302" sldId="539"/>
            <ac:spMk id="3" creationId="{A668A8E9-D040-4552-BB69-DE4EDF822541}"/>
          </ac:spMkLst>
        </pc:spChg>
        <pc:spChg chg="add del mod ord">
          <ac:chgData name="CONSELHO DE ARQUITETURA E URBANISMO DE ALAGOAS - CAU AL" userId="32a31f61-29d8-48e2-b673-5b6338b2bde9" providerId="ADAL" clId="{773188CD-8DBB-4682-989C-40D4B41F87CF}" dt="2021-09-27T18:52:23.424" v="6810" actId="478"/>
          <ac:spMkLst>
            <pc:docMk/>
            <pc:sldMk cId="405771302" sldId="539"/>
            <ac:spMk id="4" creationId="{88A28228-CFB1-4386-9EF3-C3861B4852D9}"/>
          </ac:spMkLst>
        </pc:spChg>
        <pc:spChg chg="add mod ord">
          <ac:chgData name="CONSELHO DE ARQUITETURA E URBANISMO DE ALAGOAS - CAU AL" userId="32a31f61-29d8-48e2-b673-5b6338b2bde9" providerId="ADAL" clId="{773188CD-8DBB-4682-989C-40D4B41F87CF}" dt="2021-09-27T18:52:20.494" v="6809" actId="20577"/>
          <ac:spMkLst>
            <pc:docMk/>
            <pc:sldMk cId="405771302" sldId="539"/>
            <ac:spMk id="5" creationId="{00073074-DC25-4BB6-A59C-5205B631D94F}"/>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20" creationId="{0434FBE5-F0E0-49C0-8A54-015D945C26A1}"/>
          </ac:spMkLst>
        </pc:spChg>
        <pc:spChg chg="del mod">
          <ac:chgData name="CONSELHO DE ARQUITETURA E URBANISMO DE ALAGOAS - CAU AL" userId="32a31f61-29d8-48e2-b673-5b6338b2bde9" providerId="ADAL" clId="{773188CD-8DBB-4682-989C-40D4B41F87CF}" dt="2021-09-27T19:18:50.385" v="7039" actId="478"/>
          <ac:spMkLst>
            <pc:docMk/>
            <pc:sldMk cId="405771302" sldId="539"/>
            <ac:spMk id="21" creationId="{6D7C5ECD-62B9-4973-8203-2DC407E774B2}"/>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22" creationId="{86DBD775-2A45-467C-96BA-3E3987EA3EAC}"/>
          </ac:spMkLst>
        </pc:spChg>
        <pc:spChg chg="mod">
          <ac:chgData name="CONSELHO DE ARQUITETURA E URBANISMO DE ALAGOAS - CAU AL" userId="32a31f61-29d8-48e2-b673-5b6338b2bde9" providerId="ADAL" clId="{773188CD-8DBB-4682-989C-40D4B41F87CF}" dt="2021-09-27T19:15:08.628" v="6987" actId="14100"/>
          <ac:spMkLst>
            <pc:docMk/>
            <pc:sldMk cId="405771302" sldId="539"/>
            <ac:spMk id="30" creationId="{A5D173E8-C2DF-46D4-99DF-87A962AA4BF5}"/>
          </ac:spMkLst>
        </pc:spChg>
        <pc:spChg chg="add del mod">
          <ac:chgData name="CONSELHO DE ARQUITETURA E URBANISMO DE ALAGOAS - CAU AL" userId="32a31f61-29d8-48e2-b673-5b6338b2bde9" providerId="ADAL" clId="{773188CD-8DBB-4682-989C-40D4B41F87CF}" dt="2021-09-27T19:28:47.310" v="7168" actId="3064"/>
          <ac:spMkLst>
            <pc:docMk/>
            <pc:sldMk cId="405771302" sldId="539"/>
            <ac:spMk id="33" creationId="{EE795142-32B4-44EA-A872-F7AA87C4566E}"/>
          </ac:spMkLst>
        </pc:spChg>
        <pc:spChg chg="add del mod">
          <ac:chgData name="CONSELHO DE ARQUITETURA E URBANISMO DE ALAGOAS - CAU AL" userId="32a31f61-29d8-48e2-b673-5b6338b2bde9" providerId="ADAL" clId="{773188CD-8DBB-4682-989C-40D4B41F87CF}" dt="2021-09-27T19:28:04.254" v="7165" actId="478"/>
          <ac:spMkLst>
            <pc:docMk/>
            <pc:sldMk cId="405771302" sldId="539"/>
            <ac:spMk id="34" creationId="{AFB2ECD1-6922-436E-9BCE-9EA1BFF0839C}"/>
          </ac:spMkLst>
        </pc:spChg>
        <pc:spChg chg="add mod">
          <ac:chgData name="CONSELHO DE ARQUITETURA E URBANISMO DE ALAGOAS - CAU AL" userId="32a31f61-29d8-48e2-b673-5b6338b2bde9" providerId="ADAL" clId="{773188CD-8DBB-4682-989C-40D4B41F87CF}" dt="2021-09-27T19:28:44.084" v="7167"/>
          <ac:spMkLst>
            <pc:docMk/>
            <pc:sldMk cId="405771302" sldId="539"/>
            <ac:spMk id="35" creationId="{2FB7D2E9-DF58-46AB-9E0A-25DE940068FF}"/>
          </ac:spMkLst>
        </pc:spChg>
        <pc:spChg chg="add mod">
          <ac:chgData name="CONSELHO DE ARQUITETURA E URBANISMO DE ALAGOAS - CAU AL" userId="32a31f61-29d8-48e2-b673-5b6338b2bde9" providerId="ADAL" clId="{773188CD-8DBB-4682-989C-40D4B41F87CF}" dt="2021-09-27T19:28:04.254" v="7165" actId="478"/>
          <ac:spMkLst>
            <pc:docMk/>
            <pc:sldMk cId="405771302" sldId="539"/>
            <ac:spMk id="37" creationId="{AC58028E-5F23-4384-9AD1-7235F5A14D20}"/>
          </ac:spMkLst>
        </pc:spChg>
        <pc:spChg chg="add del mod">
          <ac:chgData name="CONSELHO DE ARQUITETURA E URBANISMO DE ALAGOAS - CAU AL" userId="32a31f61-29d8-48e2-b673-5b6338b2bde9" providerId="ADAL" clId="{773188CD-8DBB-4682-989C-40D4B41F87CF}" dt="2021-09-27T19:18:12.825" v="7029" actId="478"/>
          <ac:spMkLst>
            <pc:docMk/>
            <pc:sldMk cId="405771302" sldId="539"/>
            <ac:spMk id="38" creationId="{46F0D50F-D72C-45BC-9E42-7934F433D619}"/>
          </ac:spMkLst>
        </pc:spChg>
        <pc:spChg chg="add mod">
          <ac:chgData name="CONSELHO DE ARQUITETURA E URBANISMO DE ALAGOAS - CAU AL" userId="32a31f61-29d8-48e2-b673-5b6338b2bde9" providerId="ADAL" clId="{773188CD-8DBB-4682-989C-40D4B41F87CF}" dt="2021-09-27T19:28:04.254" v="7165" actId="478"/>
          <ac:spMkLst>
            <pc:docMk/>
            <pc:sldMk cId="405771302" sldId="539"/>
            <ac:spMk id="39" creationId="{D12645B3-CD8F-40D5-B110-C6B25EA79091}"/>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40" creationId="{00000000-0000-0000-0000-000000000000}"/>
          </ac:spMkLst>
        </pc:spChg>
        <pc:spChg chg="add mod">
          <ac:chgData name="CONSELHO DE ARQUITETURA E URBANISMO DE ALAGOAS - CAU AL" userId="32a31f61-29d8-48e2-b673-5b6338b2bde9" providerId="ADAL" clId="{773188CD-8DBB-4682-989C-40D4B41F87CF}" dt="2021-09-27T19:28:52.673" v="7170" actId="6549"/>
          <ac:spMkLst>
            <pc:docMk/>
            <pc:sldMk cId="405771302" sldId="539"/>
            <ac:spMk id="41" creationId="{3D7D4D83-E73F-4ABC-B48D-081DA40CE808}"/>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42" creationId="{BC321A7D-7281-49A4-B261-89C0B5835C05}"/>
          </ac:spMkLst>
        </pc:spChg>
        <pc:spChg chg="del">
          <ac:chgData name="CONSELHO DE ARQUITETURA E URBANISMO DE ALAGOAS - CAU AL" userId="32a31f61-29d8-48e2-b673-5b6338b2bde9" providerId="ADAL" clId="{773188CD-8DBB-4682-989C-40D4B41F87CF}" dt="2021-09-23T19:32:58.147" v="3948" actId="478"/>
          <ac:spMkLst>
            <pc:docMk/>
            <pc:sldMk cId="405771302" sldId="539"/>
            <ac:spMk id="43" creationId="{B9484C17-CACD-4152-B06A-9DE058DC4A01}"/>
          </ac:spMkLst>
        </pc:spChg>
        <pc:spChg chg="add mod">
          <ac:chgData name="CONSELHO DE ARQUITETURA E URBANISMO DE ALAGOAS - CAU AL" userId="32a31f61-29d8-48e2-b673-5b6338b2bde9" providerId="ADAL" clId="{773188CD-8DBB-4682-989C-40D4B41F87CF}" dt="2021-09-27T19:27:45.956" v="7161" actId="1076"/>
          <ac:spMkLst>
            <pc:docMk/>
            <pc:sldMk cId="405771302" sldId="539"/>
            <ac:spMk id="44" creationId="{E6D628D9-223F-493F-9E18-704EA19AF099}"/>
          </ac:spMkLst>
        </pc:spChg>
        <pc:spChg chg="add mod">
          <ac:chgData name="CONSELHO DE ARQUITETURA E URBANISMO DE ALAGOAS - CAU AL" userId="32a31f61-29d8-48e2-b673-5b6338b2bde9" providerId="ADAL" clId="{773188CD-8DBB-4682-989C-40D4B41F87CF}" dt="2021-09-27T19:45:09.961" v="7445" actId="1076"/>
          <ac:spMkLst>
            <pc:docMk/>
            <pc:sldMk cId="405771302" sldId="539"/>
            <ac:spMk id="46" creationId="{58AB5B85-06AD-46E5-B153-13AF733B707D}"/>
          </ac:spMkLst>
        </pc:spChg>
        <pc:spChg chg="add mod">
          <ac:chgData name="CONSELHO DE ARQUITETURA E URBANISMO DE ALAGOAS - CAU AL" userId="32a31f61-29d8-48e2-b673-5b6338b2bde9" providerId="ADAL" clId="{773188CD-8DBB-4682-989C-40D4B41F87CF}" dt="2021-09-27T19:45:09.961" v="7445" actId="1076"/>
          <ac:spMkLst>
            <pc:docMk/>
            <pc:sldMk cId="405771302" sldId="539"/>
            <ac:spMk id="47" creationId="{F99A535E-0CB8-4387-A805-917C674964C3}"/>
          </ac:spMkLst>
        </pc:spChg>
        <pc:spChg chg="add mod">
          <ac:chgData name="CONSELHO DE ARQUITETURA E URBANISMO DE ALAGOAS - CAU AL" userId="32a31f61-29d8-48e2-b673-5b6338b2bde9" providerId="ADAL" clId="{773188CD-8DBB-4682-989C-40D4B41F87CF}" dt="2021-09-27T19:45:24.258" v="7446" actId="2085"/>
          <ac:spMkLst>
            <pc:docMk/>
            <pc:sldMk cId="405771302" sldId="539"/>
            <ac:spMk id="48" creationId="{173DB3FC-407B-405C-A7B8-42A5712AD798}"/>
          </ac:spMkLst>
        </pc:spChg>
        <pc:spChg chg="mod">
          <ac:chgData name="CONSELHO DE ARQUITETURA E URBANISMO DE ALAGOAS - CAU AL" userId="32a31f61-29d8-48e2-b673-5b6338b2bde9" providerId="ADAL" clId="{773188CD-8DBB-4682-989C-40D4B41F87CF}" dt="2021-09-27T19:19:52.749" v="7046"/>
          <ac:spMkLst>
            <pc:docMk/>
            <pc:sldMk cId="405771302" sldId="539"/>
            <ac:spMk id="50" creationId="{05A41CF1-6E58-4F69-A5FA-19BFF5214AFB}"/>
          </ac:spMkLst>
        </pc:spChg>
        <pc:spChg chg="mod">
          <ac:chgData name="CONSELHO DE ARQUITETURA E URBANISMO DE ALAGOAS - CAU AL" userId="32a31f61-29d8-48e2-b673-5b6338b2bde9" providerId="ADAL" clId="{773188CD-8DBB-4682-989C-40D4B41F87CF}" dt="2021-09-27T19:19:52.749" v="7046"/>
          <ac:spMkLst>
            <pc:docMk/>
            <pc:sldMk cId="405771302" sldId="539"/>
            <ac:spMk id="51" creationId="{4914D3A2-78EE-4A8E-A89C-CFD68428F1CA}"/>
          </ac:spMkLst>
        </pc:spChg>
        <pc:spChg chg="mod">
          <ac:chgData name="CONSELHO DE ARQUITETURA E URBANISMO DE ALAGOAS - CAU AL" userId="32a31f61-29d8-48e2-b673-5b6338b2bde9" providerId="ADAL" clId="{773188CD-8DBB-4682-989C-40D4B41F87CF}" dt="2021-09-27T19:19:52.749" v="7046"/>
          <ac:spMkLst>
            <pc:docMk/>
            <pc:sldMk cId="405771302" sldId="539"/>
            <ac:spMk id="52" creationId="{54D4708A-DB1D-4FBF-A0FA-4B10E16407F2}"/>
          </ac:spMkLst>
        </pc:spChg>
        <pc:spChg chg="mod">
          <ac:chgData name="CONSELHO DE ARQUITETURA E URBANISMO DE ALAGOAS - CAU AL" userId="32a31f61-29d8-48e2-b673-5b6338b2bde9" providerId="ADAL" clId="{773188CD-8DBB-4682-989C-40D4B41F87CF}" dt="2021-09-27T19:19:53.381" v="7047"/>
          <ac:spMkLst>
            <pc:docMk/>
            <pc:sldMk cId="405771302" sldId="539"/>
            <ac:spMk id="54" creationId="{BCC6AACC-1428-4FA1-B414-5D3E2EB92644}"/>
          </ac:spMkLst>
        </pc:spChg>
        <pc:spChg chg="mod">
          <ac:chgData name="CONSELHO DE ARQUITETURA E URBANISMO DE ALAGOAS - CAU AL" userId="32a31f61-29d8-48e2-b673-5b6338b2bde9" providerId="ADAL" clId="{773188CD-8DBB-4682-989C-40D4B41F87CF}" dt="2021-09-27T19:19:53.381" v="7047"/>
          <ac:spMkLst>
            <pc:docMk/>
            <pc:sldMk cId="405771302" sldId="539"/>
            <ac:spMk id="55" creationId="{31EE975A-5436-4CD9-A6E3-4F465013B828}"/>
          </ac:spMkLst>
        </pc:spChg>
        <pc:spChg chg="mod">
          <ac:chgData name="CONSELHO DE ARQUITETURA E URBANISMO DE ALAGOAS - CAU AL" userId="32a31f61-29d8-48e2-b673-5b6338b2bde9" providerId="ADAL" clId="{773188CD-8DBB-4682-989C-40D4B41F87CF}" dt="2021-09-27T19:19:53.381" v="7047"/>
          <ac:spMkLst>
            <pc:docMk/>
            <pc:sldMk cId="405771302" sldId="539"/>
            <ac:spMk id="56" creationId="{6D0BCEF7-6BFC-4953-A5C6-AA2B07CEE9AC}"/>
          </ac:spMkLst>
        </pc:spChg>
        <pc:spChg chg="mod">
          <ac:chgData name="CONSELHO DE ARQUITETURA E URBANISMO DE ALAGOAS - CAU AL" userId="32a31f61-29d8-48e2-b673-5b6338b2bde9" providerId="ADAL" clId="{773188CD-8DBB-4682-989C-40D4B41F87CF}" dt="2021-09-27T19:19:54.697" v="7048"/>
          <ac:spMkLst>
            <pc:docMk/>
            <pc:sldMk cId="405771302" sldId="539"/>
            <ac:spMk id="59" creationId="{01E4B55E-4B29-4683-9212-A6C5BB79DEA2}"/>
          </ac:spMkLst>
        </pc:spChg>
        <pc:spChg chg="mod">
          <ac:chgData name="CONSELHO DE ARQUITETURA E URBANISMO DE ALAGOAS - CAU AL" userId="32a31f61-29d8-48e2-b673-5b6338b2bde9" providerId="ADAL" clId="{773188CD-8DBB-4682-989C-40D4B41F87CF}" dt="2021-09-27T19:19:54.697" v="7048"/>
          <ac:spMkLst>
            <pc:docMk/>
            <pc:sldMk cId="405771302" sldId="539"/>
            <ac:spMk id="60" creationId="{1BBD7AF1-8379-42F9-BE42-1C10EF7C6CB2}"/>
          </ac:spMkLst>
        </pc:spChg>
        <pc:spChg chg="mod">
          <ac:chgData name="CONSELHO DE ARQUITETURA E URBANISMO DE ALAGOAS - CAU AL" userId="32a31f61-29d8-48e2-b673-5b6338b2bde9" providerId="ADAL" clId="{773188CD-8DBB-4682-989C-40D4B41F87CF}" dt="2021-09-27T19:19:54.697" v="7048"/>
          <ac:spMkLst>
            <pc:docMk/>
            <pc:sldMk cId="405771302" sldId="539"/>
            <ac:spMk id="63" creationId="{CA352D0C-CDD8-4B5D-A856-338A7F01C5AB}"/>
          </ac:spMkLst>
        </pc:spChg>
        <pc:spChg chg="mod">
          <ac:chgData name="CONSELHO DE ARQUITETURA E URBANISMO DE ALAGOAS - CAU AL" userId="32a31f61-29d8-48e2-b673-5b6338b2bde9" providerId="ADAL" clId="{773188CD-8DBB-4682-989C-40D4B41F87CF}" dt="2021-09-27T19:19:55.177" v="7049"/>
          <ac:spMkLst>
            <pc:docMk/>
            <pc:sldMk cId="405771302" sldId="539"/>
            <ac:spMk id="66" creationId="{D8D684E0-51B1-4FAE-9701-670ED9101941}"/>
          </ac:spMkLst>
        </pc:spChg>
        <pc:spChg chg="mod">
          <ac:chgData name="CONSELHO DE ARQUITETURA E URBANISMO DE ALAGOAS - CAU AL" userId="32a31f61-29d8-48e2-b673-5b6338b2bde9" providerId="ADAL" clId="{773188CD-8DBB-4682-989C-40D4B41F87CF}" dt="2021-09-27T19:19:55.177" v="7049"/>
          <ac:spMkLst>
            <pc:docMk/>
            <pc:sldMk cId="405771302" sldId="539"/>
            <ac:spMk id="67" creationId="{F6B6DD82-8D76-4BDC-951B-858243A0601E}"/>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69" creationId="{918452DB-749A-4276-85F1-338BE58F9A75}"/>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70" creationId="{272AA2D9-295C-4B7F-B56B-3EA8667F73B0}"/>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71" creationId="{53497723-CAC4-4CA5-8A0C-095C5561EC17}"/>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72" creationId="{D83FE5BB-BDC0-4721-8469-565EC20C840D}"/>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73" creationId="{9AAB4D49-3266-46AE-B56E-C6AF212854AE}"/>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74" creationId="{AF376A97-296C-4F12-A535-834BFF29591C}"/>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75" creationId="{FDFC7CEC-16E3-4BD1-9BCA-07CDCBA61BB1}"/>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76" creationId="{B8E9312A-FEF5-4D49-819D-B700E3563529}"/>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77" creationId="{311AB6B5-DD9D-49EC-8F9D-F2780476E2CA}"/>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78" creationId="{7ECEF032-2517-4363-8CDE-8D843703B34E}"/>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79" creationId="{87F338DD-5949-47BD-AD5C-E850602A800C}"/>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80" creationId="{CDF95936-3D48-4384-B36D-B7A3E8BCCCCA}"/>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81" creationId="{5EDE7BAA-6DE3-433D-AF24-021BC125D7AC}"/>
          </ac:spMkLst>
        </pc:spChg>
        <pc:spChg chg="del">
          <ac:chgData name="CONSELHO DE ARQUITETURA E URBANISMO DE ALAGOAS - CAU AL" userId="32a31f61-29d8-48e2-b673-5b6338b2bde9" providerId="ADAL" clId="{773188CD-8DBB-4682-989C-40D4B41F87CF}" dt="2021-09-27T18:52:09.800" v="6791" actId="478"/>
          <ac:spMkLst>
            <pc:docMk/>
            <pc:sldMk cId="405771302" sldId="539"/>
            <ac:spMk id="82" creationId="{AD28AF5E-653E-4725-BC81-08E5E52E520C}"/>
          </ac:spMkLst>
        </pc:spChg>
        <pc:spChg chg="mod">
          <ac:chgData name="CONSELHO DE ARQUITETURA E URBANISMO DE ALAGOAS - CAU AL" userId="32a31f61-29d8-48e2-b673-5b6338b2bde9" providerId="ADAL" clId="{773188CD-8DBB-4682-989C-40D4B41F87CF}" dt="2021-09-27T19:19:55.177" v="7049"/>
          <ac:spMkLst>
            <pc:docMk/>
            <pc:sldMk cId="405771302" sldId="539"/>
            <ac:spMk id="83" creationId="{04204AC4-A78C-43B2-A0F2-5B9AF79B9933}"/>
          </ac:spMkLst>
        </pc:spChg>
        <pc:spChg chg="mod">
          <ac:chgData name="CONSELHO DE ARQUITETURA E URBANISMO DE ALAGOAS - CAU AL" userId="32a31f61-29d8-48e2-b673-5b6338b2bde9" providerId="ADAL" clId="{773188CD-8DBB-4682-989C-40D4B41F87CF}" dt="2021-09-27T19:19:55.598" v="7050"/>
          <ac:spMkLst>
            <pc:docMk/>
            <pc:sldMk cId="405771302" sldId="539"/>
            <ac:spMk id="85" creationId="{25F9F50D-9124-4BB0-AEDB-A5C09E9E6448}"/>
          </ac:spMkLst>
        </pc:spChg>
        <pc:spChg chg="mod">
          <ac:chgData name="CONSELHO DE ARQUITETURA E URBANISMO DE ALAGOAS - CAU AL" userId="32a31f61-29d8-48e2-b673-5b6338b2bde9" providerId="ADAL" clId="{773188CD-8DBB-4682-989C-40D4B41F87CF}" dt="2021-09-27T19:19:55.598" v="7050"/>
          <ac:spMkLst>
            <pc:docMk/>
            <pc:sldMk cId="405771302" sldId="539"/>
            <ac:spMk id="86" creationId="{871B110C-C9BA-4D4D-958B-C03A3998BF47}"/>
          </ac:spMkLst>
        </pc:spChg>
        <pc:spChg chg="mod">
          <ac:chgData name="CONSELHO DE ARQUITETURA E URBANISMO DE ALAGOAS - CAU AL" userId="32a31f61-29d8-48e2-b673-5b6338b2bde9" providerId="ADAL" clId="{773188CD-8DBB-4682-989C-40D4B41F87CF}" dt="2021-09-27T19:19:55.598" v="7050"/>
          <ac:spMkLst>
            <pc:docMk/>
            <pc:sldMk cId="405771302" sldId="539"/>
            <ac:spMk id="87" creationId="{F33E24FE-C144-46A8-8D7D-A720D186BB3C}"/>
          </ac:spMkLst>
        </pc:spChg>
        <pc:spChg chg="mod">
          <ac:chgData name="CONSELHO DE ARQUITETURA E URBANISMO DE ALAGOAS - CAU AL" userId="32a31f61-29d8-48e2-b673-5b6338b2bde9" providerId="ADAL" clId="{773188CD-8DBB-4682-989C-40D4B41F87CF}" dt="2021-09-27T19:19:55.956" v="7051"/>
          <ac:spMkLst>
            <pc:docMk/>
            <pc:sldMk cId="405771302" sldId="539"/>
            <ac:spMk id="89" creationId="{99DB535E-3776-4C12-A4B6-ED1574FAC3B7}"/>
          </ac:spMkLst>
        </pc:spChg>
        <pc:spChg chg="mod">
          <ac:chgData name="CONSELHO DE ARQUITETURA E URBANISMO DE ALAGOAS - CAU AL" userId="32a31f61-29d8-48e2-b673-5b6338b2bde9" providerId="ADAL" clId="{773188CD-8DBB-4682-989C-40D4B41F87CF}" dt="2021-09-27T19:19:55.956" v="7051"/>
          <ac:spMkLst>
            <pc:docMk/>
            <pc:sldMk cId="405771302" sldId="539"/>
            <ac:spMk id="90" creationId="{D41ECE6A-8CCD-425E-A2F3-22EBE3632DD6}"/>
          </ac:spMkLst>
        </pc:spChg>
        <pc:spChg chg="mod">
          <ac:chgData name="CONSELHO DE ARQUITETURA E URBANISMO DE ALAGOAS - CAU AL" userId="32a31f61-29d8-48e2-b673-5b6338b2bde9" providerId="ADAL" clId="{773188CD-8DBB-4682-989C-40D4B41F87CF}" dt="2021-09-27T19:19:55.956" v="7051"/>
          <ac:spMkLst>
            <pc:docMk/>
            <pc:sldMk cId="405771302" sldId="539"/>
            <ac:spMk id="91" creationId="{52D1B1CF-011A-4C59-9557-64415D4010A3}"/>
          </ac:spMkLst>
        </pc:spChg>
        <pc:spChg chg="mod">
          <ac:chgData name="CONSELHO DE ARQUITETURA E URBANISMO DE ALAGOAS - CAU AL" userId="32a31f61-29d8-48e2-b673-5b6338b2bde9" providerId="ADAL" clId="{773188CD-8DBB-4682-989C-40D4B41F87CF}" dt="2021-09-27T19:21:26.221" v="7070" actId="478"/>
          <ac:spMkLst>
            <pc:docMk/>
            <pc:sldMk cId="405771302" sldId="539"/>
            <ac:spMk id="93" creationId="{E61EBA6F-3B64-4C05-8E60-98D41D8923ED}"/>
          </ac:spMkLst>
        </pc:spChg>
        <pc:spChg chg="mod">
          <ac:chgData name="CONSELHO DE ARQUITETURA E URBANISMO DE ALAGOAS - CAU AL" userId="32a31f61-29d8-48e2-b673-5b6338b2bde9" providerId="ADAL" clId="{773188CD-8DBB-4682-989C-40D4B41F87CF}" dt="2021-09-27T19:21:26.221" v="7070" actId="478"/>
          <ac:spMkLst>
            <pc:docMk/>
            <pc:sldMk cId="405771302" sldId="539"/>
            <ac:spMk id="94" creationId="{01CB8C8E-EF1B-423F-A15A-7D352C413DBF}"/>
          </ac:spMkLst>
        </pc:spChg>
        <pc:spChg chg="del mod">
          <ac:chgData name="CONSELHO DE ARQUITETURA E URBANISMO DE ALAGOAS - CAU AL" userId="32a31f61-29d8-48e2-b673-5b6338b2bde9" providerId="ADAL" clId="{773188CD-8DBB-4682-989C-40D4B41F87CF}" dt="2021-09-27T19:21:26.221" v="7070" actId="478"/>
          <ac:spMkLst>
            <pc:docMk/>
            <pc:sldMk cId="405771302" sldId="539"/>
            <ac:spMk id="95" creationId="{34D3F2E1-755C-4F33-9117-97823201C2F5}"/>
          </ac:spMkLst>
        </pc:spChg>
        <pc:spChg chg="mod">
          <ac:chgData name="CONSELHO DE ARQUITETURA E URBANISMO DE ALAGOAS - CAU AL" userId="32a31f61-29d8-48e2-b673-5b6338b2bde9" providerId="ADAL" clId="{773188CD-8DBB-4682-989C-40D4B41F87CF}" dt="2021-09-27T19:21:23.437" v="7067" actId="478"/>
          <ac:spMkLst>
            <pc:docMk/>
            <pc:sldMk cId="405771302" sldId="539"/>
            <ac:spMk id="97" creationId="{C4BAA8B2-2234-4DB3-A7CC-26F6C11DE34A}"/>
          </ac:spMkLst>
        </pc:spChg>
        <pc:spChg chg="mod">
          <ac:chgData name="CONSELHO DE ARQUITETURA E URBANISMO DE ALAGOAS - CAU AL" userId="32a31f61-29d8-48e2-b673-5b6338b2bde9" providerId="ADAL" clId="{773188CD-8DBB-4682-989C-40D4B41F87CF}" dt="2021-09-27T19:21:23.437" v="7067" actId="478"/>
          <ac:spMkLst>
            <pc:docMk/>
            <pc:sldMk cId="405771302" sldId="539"/>
            <ac:spMk id="98" creationId="{B9540D15-8414-4270-8F72-3C947E541A22}"/>
          </ac:spMkLst>
        </pc:spChg>
        <pc:spChg chg="del mod">
          <ac:chgData name="CONSELHO DE ARQUITETURA E URBANISMO DE ALAGOAS - CAU AL" userId="32a31f61-29d8-48e2-b673-5b6338b2bde9" providerId="ADAL" clId="{773188CD-8DBB-4682-989C-40D4B41F87CF}" dt="2021-09-27T19:21:23.437" v="7067" actId="478"/>
          <ac:spMkLst>
            <pc:docMk/>
            <pc:sldMk cId="405771302" sldId="539"/>
            <ac:spMk id="99" creationId="{95E61E67-BFC9-463B-B06E-8C9F2E174FF1}"/>
          </ac:spMkLst>
        </pc:spChg>
        <pc:spChg chg="mod">
          <ac:chgData name="CONSELHO DE ARQUITETURA E URBANISMO DE ALAGOAS - CAU AL" userId="32a31f61-29d8-48e2-b673-5b6338b2bde9" providerId="ADAL" clId="{773188CD-8DBB-4682-989C-40D4B41F87CF}" dt="2021-09-27T19:19:57.648" v="7054"/>
          <ac:spMkLst>
            <pc:docMk/>
            <pc:sldMk cId="405771302" sldId="539"/>
            <ac:spMk id="101" creationId="{FF57857D-E861-4CE1-B7A1-E990CAE70684}"/>
          </ac:spMkLst>
        </pc:spChg>
        <pc:spChg chg="mod">
          <ac:chgData name="CONSELHO DE ARQUITETURA E URBANISMO DE ALAGOAS - CAU AL" userId="32a31f61-29d8-48e2-b673-5b6338b2bde9" providerId="ADAL" clId="{773188CD-8DBB-4682-989C-40D4B41F87CF}" dt="2021-09-27T19:19:57.648" v="7054"/>
          <ac:spMkLst>
            <pc:docMk/>
            <pc:sldMk cId="405771302" sldId="539"/>
            <ac:spMk id="102" creationId="{BA6F3BFE-3908-4F15-9AD8-40A8C8924734}"/>
          </ac:spMkLst>
        </pc:spChg>
        <pc:spChg chg="mod">
          <ac:chgData name="CONSELHO DE ARQUITETURA E URBANISMO DE ALAGOAS - CAU AL" userId="32a31f61-29d8-48e2-b673-5b6338b2bde9" providerId="ADAL" clId="{773188CD-8DBB-4682-989C-40D4B41F87CF}" dt="2021-09-27T19:19:57.648" v="7054"/>
          <ac:spMkLst>
            <pc:docMk/>
            <pc:sldMk cId="405771302" sldId="539"/>
            <ac:spMk id="103" creationId="{AFA19B1A-1705-48DE-AFC6-A27AB820255E}"/>
          </ac:spMkLst>
        </pc:spChg>
        <pc:spChg chg="mod">
          <ac:chgData name="CONSELHO DE ARQUITETURA E URBANISMO DE ALAGOAS - CAU AL" userId="32a31f61-29d8-48e2-b673-5b6338b2bde9" providerId="ADAL" clId="{773188CD-8DBB-4682-989C-40D4B41F87CF}" dt="2021-09-27T19:19:58.028" v="7055"/>
          <ac:spMkLst>
            <pc:docMk/>
            <pc:sldMk cId="405771302" sldId="539"/>
            <ac:spMk id="105" creationId="{1D722374-B342-4F18-9034-47135B49E12C}"/>
          </ac:spMkLst>
        </pc:spChg>
        <pc:spChg chg="mod">
          <ac:chgData name="CONSELHO DE ARQUITETURA E URBANISMO DE ALAGOAS - CAU AL" userId="32a31f61-29d8-48e2-b673-5b6338b2bde9" providerId="ADAL" clId="{773188CD-8DBB-4682-989C-40D4B41F87CF}" dt="2021-09-27T19:19:58.028" v="7055"/>
          <ac:spMkLst>
            <pc:docMk/>
            <pc:sldMk cId="405771302" sldId="539"/>
            <ac:spMk id="106" creationId="{7C12E1A9-0D1E-495B-8F01-4574F31332D5}"/>
          </ac:spMkLst>
        </pc:spChg>
        <pc:spChg chg="mod">
          <ac:chgData name="CONSELHO DE ARQUITETURA E URBANISMO DE ALAGOAS - CAU AL" userId="32a31f61-29d8-48e2-b673-5b6338b2bde9" providerId="ADAL" clId="{773188CD-8DBB-4682-989C-40D4B41F87CF}" dt="2021-09-27T19:19:58.028" v="7055"/>
          <ac:spMkLst>
            <pc:docMk/>
            <pc:sldMk cId="405771302" sldId="539"/>
            <ac:spMk id="107" creationId="{FFAD4E2E-50DD-476E-B95A-64231205D4A5}"/>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09" creationId="{B20E19EB-E3B3-43B6-885F-CED4F012BA56}"/>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10" creationId="{C735996A-EE78-4457-AC20-C6A907DB1A88}"/>
          </ac:spMkLst>
        </pc:spChg>
        <pc:spChg chg="mod">
          <ac:chgData name="CONSELHO DE ARQUITETURA E URBANISMO DE ALAGOAS - CAU AL" userId="32a31f61-29d8-48e2-b673-5b6338b2bde9" providerId="ADAL" clId="{773188CD-8DBB-4682-989C-40D4B41F87CF}" dt="2021-09-27T19:45:28.914" v="7447" actId="2085"/>
          <ac:spMkLst>
            <pc:docMk/>
            <pc:sldMk cId="405771302" sldId="539"/>
            <ac:spMk id="111" creationId="{8B9996C2-9742-4D99-ABFD-50E4A8D700BD}"/>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13" creationId="{C2C54F6B-C18E-4B01-82C9-6A44D250203D}"/>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14" creationId="{E4228CBC-A4BA-4828-9CBA-31AF6CA367C1}"/>
          </ac:spMkLst>
        </pc:spChg>
        <pc:spChg chg="mod">
          <ac:chgData name="CONSELHO DE ARQUITETURA E URBANISMO DE ALAGOAS - CAU AL" userId="32a31f61-29d8-48e2-b673-5b6338b2bde9" providerId="ADAL" clId="{773188CD-8DBB-4682-989C-40D4B41F87CF}" dt="2021-09-27T19:45:33.334" v="7448" actId="2085"/>
          <ac:spMkLst>
            <pc:docMk/>
            <pc:sldMk cId="405771302" sldId="539"/>
            <ac:spMk id="115" creationId="{4342F806-B55B-4432-B561-1372C59F55DA}"/>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17" creationId="{6D4AFD74-4A08-4375-B193-CDB43C855FE6}"/>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18" creationId="{EA22171A-2947-47D4-A6EF-97FD0373B051}"/>
          </ac:spMkLst>
        </pc:spChg>
        <pc:spChg chg="mod">
          <ac:chgData name="CONSELHO DE ARQUITETURA E URBANISMO DE ALAGOAS - CAU AL" userId="32a31f61-29d8-48e2-b673-5b6338b2bde9" providerId="ADAL" clId="{773188CD-8DBB-4682-989C-40D4B41F87CF}" dt="2021-09-27T19:45:39.099" v="7449" actId="2085"/>
          <ac:spMkLst>
            <pc:docMk/>
            <pc:sldMk cId="405771302" sldId="539"/>
            <ac:spMk id="119" creationId="{CEDE0175-6404-4719-92AD-037FF40E3454}"/>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21" creationId="{8C18C0D9-4104-489E-BB90-A65DD2FF068D}"/>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22" creationId="{C7DB844D-E2E5-43C8-BBAF-98156C27792F}"/>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23" creationId="{CC722EC5-B035-4B26-A58D-A402C1DB5240}"/>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25" creationId="{A72C649D-0C50-4643-9FF1-D7E39C852836}"/>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26" creationId="{9E0459F8-B561-45C0-A5AB-A334DC87B68A}"/>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27" creationId="{BFC05854-0A0E-4F5A-BCBD-4A2D23EE96FE}"/>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29" creationId="{312F365B-A4BE-4002-ABA9-0912D1B101FE}"/>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30" creationId="{29558EE4-3F87-42B0-8FE4-D23A49AE7B5B}"/>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31" creationId="{7AE11505-BCD8-439F-A1F9-EF62D0BFABAB}"/>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33" creationId="{41C9A342-7787-4B9A-B546-35D944B18D0F}"/>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34" creationId="{C2784EE4-36DD-4B42-B7DE-F44AC7A6FC71}"/>
          </ac:spMkLst>
        </pc:spChg>
        <pc:spChg chg="mod">
          <ac:chgData name="CONSELHO DE ARQUITETURA E URBANISMO DE ALAGOAS - CAU AL" userId="32a31f61-29d8-48e2-b673-5b6338b2bde9" providerId="ADAL" clId="{773188CD-8DBB-4682-989C-40D4B41F87CF}" dt="2021-09-27T19:45:09.961" v="7445" actId="1076"/>
          <ac:spMkLst>
            <pc:docMk/>
            <pc:sldMk cId="405771302" sldId="539"/>
            <ac:spMk id="135" creationId="{6A5E52AE-A5ED-4BB7-952F-86D262DAEE87}"/>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45" creationId="{06B653CB-8FDF-44DC-956B-EE33B089442B}"/>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46" creationId="{07737A86-21CA-4D3A-871D-08C6A399E116}"/>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47" creationId="{AF093ED5-1A4B-4573-9B24-9CF0E04CFF8C}"/>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48" creationId="{219459F6-4168-41DA-BC8B-ED04402D3AE5}"/>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49" creationId="{8980B26B-30F4-4767-BF21-61E090880CB0}"/>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50" creationId="{AA8B3398-047B-415D-812B-E9C3FAD7FABF}"/>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51" creationId="{2DBAA91C-B674-48F8-9E61-80D113432340}"/>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52" creationId="{975E043D-1562-443C-95B4-A514A6B56C66}"/>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53" creationId="{6BD9ADD3-1EE5-4346-9D3A-C6390C279436}"/>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54" creationId="{28CAD8C5-A220-4C82-95BD-92F3BC2C939D}"/>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55" creationId="{A17674E4-C80F-491F-A8C4-F6724A05483B}"/>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56" creationId="{5E21059A-A239-4112-97BA-6539F27891A6}"/>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57" creationId="{81A0359E-4C9C-42E5-940B-3BA7E18CAE23}"/>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58" creationId="{4A7F805D-E244-4C01-A570-D7420F8FCD09}"/>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59" creationId="{CFF846E1-F11D-40B2-954F-BE2C9CBF3C85}"/>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60" creationId="{ED9C5083-5360-4E8D-8D3D-4481A075B1E5}"/>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61" creationId="{4CB1947A-C13B-486B-89A8-BF244BAF215A}"/>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62" creationId="{13ED64A3-8BF8-48EB-8F01-23F30EFA9EE6}"/>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63" creationId="{3CB9230E-BFD2-4070-B6D0-E6F02A23065C}"/>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64" creationId="{B1D55670-029C-48B5-851B-C803AC607384}"/>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65" creationId="{94A6453A-9523-4B9B-AE5E-7C913AB37145}"/>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66" creationId="{17153D40-E80E-437A-8B8F-ACAF098075CA}"/>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67" creationId="{274948AF-9727-4941-A10F-D563611C52F3}"/>
          </ac:spMkLst>
        </pc:spChg>
        <pc:spChg chg="mod">
          <ac:chgData name="CONSELHO DE ARQUITETURA E URBANISMO DE ALAGOAS - CAU AL" userId="32a31f61-29d8-48e2-b673-5b6338b2bde9" providerId="ADAL" clId="{773188CD-8DBB-4682-989C-40D4B41F87CF}" dt="2021-09-27T19:46:45.488" v="7465" actId="1076"/>
          <ac:spMkLst>
            <pc:docMk/>
            <pc:sldMk cId="405771302" sldId="539"/>
            <ac:spMk id="168" creationId="{F8F3730A-B1F3-4AFC-953F-359471EA962B}"/>
          </ac:spMkLst>
        </pc:spChg>
        <pc:spChg chg="add del">
          <ac:chgData name="CONSELHO DE ARQUITETURA E URBANISMO DE ALAGOAS - CAU AL" userId="32a31f61-29d8-48e2-b673-5b6338b2bde9" providerId="ADAL" clId="{773188CD-8DBB-4682-989C-40D4B41F87CF}" dt="2021-09-27T19:29:26.968" v="7172" actId="22"/>
          <ac:spMkLst>
            <pc:docMk/>
            <pc:sldMk cId="405771302" sldId="539"/>
            <ac:spMk id="169" creationId="{EE1DB7EE-3C5A-4B1D-843B-99ADC0D547F1}"/>
          </ac:spMkLst>
        </pc:spChg>
        <pc:spChg chg="add mod">
          <ac:chgData name="CONSELHO DE ARQUITETURA E URBANISMO DE ALAGOAS - CAU AL" userId="32a31f61-29d8-48e2-b673-5b6338b2bde9" providerId="ADAL" clId="{773188CD-8DBB-4682-989C-40D4B41F87CF}" dt="2021-09-27T19:38:01.869" v="7316" actId="1076"/>
          <ac:spMkLst>
            <pc:docMk/>
            <pc:sldMk cId="405771302" sldId="539"/>
            <ac:spMk id="170" creationId="{9ADA85C0-8DBD-4075-A475-CD0755CF7C0B}"/>
          </ac:spMkLst>
        </pc:spChg>
        <pc:spChg chg="add mod">
          <ac:chgData name="CONSELHO DE ARQUITETURA E URBANISMO DE ALAGOAS - CAU AL" userId="32a31f61-29d8-48e2-b673-5b6338b2bde9" providerId="ADAL" clId="{773188CD-8DBB-4682-989C-40D4B41F87CF}" dt="2021-09-27T19:40:31.320" v="7336" actId="20577"/>
          <ac:spMkLst>
            <pc:docMk/>
            <pc:sldMk cId="405771302" sldId="539"/>
            <ac:spMk id="171" creationId="{C448D3EF-196E-43F3-BF2E-DCC44D7414B1}"/>
          </ac:spMkLst>
        </pc:spChg>
        <pc:spChg chg="add mod">
          <ac:chgData name="CONSELHO DE ARQUITETURA E URBANISMO DE ALAGOAS - CAU AL" userId="32a31f61-29d8-48e2-b673-5b6338b2bde9" providerId="ADAL" clId="{773188CD-8DBB-4682-989C-40D4B41F87CF}" dt="2021-09-27T19:37:50.323" v="7313" actId="1076"/>
          <ac:spMkLst>
            <pc:docMk/>
            <pc:sldMk cId="405771302" sldId="539"/>
            <ac:spMk id="172" creationId="{27BBBC9B-A3C7-4D0F-8D31-F962AD785DF3}"/>
          </ac:spMkLst>
        </pc:spChg>
        <pc:spChg chg="add mod">
          <ac:chgData name="CONSELHO DE ARQUITETURA E URBANISMO DE ALAGOAS - CAU AL" userId="32a31f61-29d8-48e2-b673-5b6338b2bde9" providerId="ADAL" clId="{773188CD-8DBB-4682-989C-40D4B41F87CF}" dt="2021-09-27T19:37:58.747" v="7315" actId="1076"/>
          <ac:spMkLst>
            <pc:docMk/>
            <pc:sldMk cId="405771302" sldId="539"/>
            <ac:spMk id="173" creationId="{683080D1-86E5-4CDB-B4A1-1EEF63EB0E7F}"/>
          </ac:spMkLst>
        </pc:spChg>
        <pc:spChg chg="add mod">
          <ac:chgData name="CONSELHO DE ARQUITETURA E URBANISMO DE ALAGOAS - CAU AL" userId="32a31f61-29d8-48e2-b673-5b6338b2bde9" providerId="ADAL" clId="{773188CD-8DBB-4682-989C-40D4B41F87CF}" dt="2021-09-27T19:34:19.618" v="7264" actId="14100"/>
          <ac:spMkLst>
            <pc:docMk/>
            <pc:sldMk cId="405771302" sldId="539"/>
            <ac:spMk id="174" creationId="{48E20286-315A-4D23-BBEC-5532462FE27F}"/>
          </ac:spMkLst>
        </pc:spChg>
        <pc:spChg chg="add mod">
          <ac:chgData name="CONSELHO DE ARQUITETURA E URBANISMO DE ALAGOAS - CAU AL" userId="32a31f61-29d8-48e2-b673-5b6338b2bde9" providerId="ADAL" clId="{773188CD-8DBB-4682-989C-40D4B41F87CF}" dt="2021-09-27T19:38:15.835" v="7317" actId="1076"/>
          <ac:spMkLst>
            <pc:docMk/>
            <pc:sldMk cId="405771302" sldId="539"/>
            <ac:spMk id="175" creationId="{DE4AFC3B-4B01-4B21-A36D-C275AF52A46A}"/>
          </ac:spMkLst>
        </pc:spChg>
        <pc:spChg chg="add mod">
          <ac:chgData name="CONSELHO DE ARQUITETURA E URBANISMO DE ALAGOAS - CAU AL" userId="32a31f61-29d8-48e2-b673-5b6338b2bde9" providerId="ADAL" clId="{773188CD-8DBB-4682-989C-40D4B41F87CF}" dt="2021-09-27T19:38:22.801" v="7318" actId="1076"/>
          <ac:spMkLst>
            <pc:docMk/>
            <pc:sldMk cId="405771302" sldId="539"/>
            <ac:spMk id="176" creationId="{242FAB72-C0FD-42F7-9595-5A42B5962961}"/>
          </ac:spMkLst>
        </pc:spChg>
        <pc:spChg chg="add mod">
          <ac:chgData name="CONSELHO DE ARQUITETURA E URBANISMO DE ALAGOAS - CAU AL" userId="32a31f61-29d8-48e2-b673-5b6338b2bde9" providerId="ADAL" clId="{773188CD-8DBB-4682-989C-40D4B41F87CF}" dt="2021-09-27T19:38:27.985" v="7319" actId="1076"/>
          <ac:spMkLst>
            <pc:docMk/>
            <pc:sldMk cId="405771302" sldId="539"/>
            <ac:spMk id="177" creationId="{B497C9D2-A1B1-40B1-B38B-80607C74DE70}"/>
          </ac:spMkLst>
        </pc:spChg>
        <pc:spChg chg="add mod">
          <ac:chgData name="CONSELHO DE ARQUITETURA E URBANISMO DE ALAGOAS - CAU AL" userId="32a31f61-29d8-48e2-b673-5b6338b2bde9" providerId="ADAL" clId="{773188CD-8DBB-4682-989C-40D4B41F87CF}" dt="2021-09-27T19:36:42.367" v="7299" actId="1076"/>
          <ac:spMkLst>
            <pc:docMk/>
            <pc:sldMk cId="405771302" sldId="539"/>
            <ac:spMk id="178" creationId="{EEDC44E2-30F4-473D-A135-5E560CC25801}"/>
          </ac:spMkLst>
        </pc:spChg>
        <pc:spChg chg="add mod">
          <ac:chgData name="CONSELHO DE ARQUITETURA E URBANISMO DE ALAGOAS - CAU AL" userId="32a31f61-29d8-48e2-b673-5b6338b2bde9" providerId="ADAL" clId="{773188CD-8DBB-4682-989C-40D4B41F87CF}" dt="2021-09-27T19:46:00.981" v="7453" actId="13926"/>
          <ac:spMkLst>
            <pc:docMk/>
            <pc:sldMk cId="405771302" sldId="539"/>
            <ac:spMk id="179" creationId="{B873147E-1CE5-4225-BF74-C1D0884C71EB}"/>
          </ac:spMkLst>
        </pc:spChg>
        <pc:spChg chg="add mod">
          <ac:chgData name="CONSELHO DE ARQUITETURA E URBANISMO DE ALAGOAS - CAU AL" userId="32a31f61-29d8-48e2-b673-5b6338b2bde9" providerId="ADAL" clId="{773188CD-8DBB-4682-989C-40D4B41F87CF}" dt="2021-09-27T19:42:18.778" v="7356" actId="1076"/>
          <ac:spMkLst>
            <pc:docMk/>
            <pc:sldMk cId="405771302" sldId="539"/>
            <ac:spMk id="180" creationId="{57B9DE6E-1460-447A-A6BD-12068E6AD894}"/>
          </ac:spMkLst>
        </pc:spChg>
        <pc:spChg chg="add mod">
          <ac:chgData name="CONSELHO DE ARQUITETURA E URBANISMO DE ALAGOAS - CAU AL" userId="32a31f61-29d8-48e2-b673-5b6338b2bde9" providerId="ADAL" clId="{773188CD-8DBB-4682-989C-40D4B41F87CF}" dt="2021-09-27T19:43:04.649" v="7408" actId="14100"/>
          <ac:spMkLst>
            <pc:docMk/>
            <pc:sldMk cId="405771302" sldId="539"/>
            <ac:spMk id="181" creationId="{33D33E7A-FE88-48F5-9F2F-55BF34C5EF7C}"/>
          </ac:spMkLst>
        </pc:spChg>
        <pc:spChg chg="add mod">
          <ac:chgData name="CONSELHO DE ARQUITETURA E URBANISMO DE ALAGOAS - CAU AL" userId="32a31f61-29d8-48e2-b673-5b6338b2bde9" providerId="ADAL" clId="{773188CD-8DBB-4682-989C-40D4B41F87CF}" dt="2021-09-27T19:46:00.981" v="7453" actId="13926"/>
          <ac:spMkLst>
            <pc:docMk/>
            <pc:sldMk cId="405771302" sldId="539"/>
            <ac:spMk id="183" creationId="{0FB41F3D-A058-44D9-A846-E99D56339C14}"/>
          </ac:spMkLst>
        </pc:spChg>
        <pc:spChg chg="add mod">
          <ac:chgData name="CONSELHO DE ARQUITETURA E URBANISMO DE ALAGOAS - CAU AL" userId="32a31f61-29d8-48e2-b673-5b6338b2bde9" providerId="ADAL" clId="{773188CD-8DBB-4682-989C-40D4B41F87CF}" dt="2021-09-27T19:41:48.993" v="7343" actId="1076"/>
          <ac:spMkLst>
            <pc:docMk/>
            <pc:sldMk cId="405771302" sldId="539"/>
            <ac:spMk id="185" creationId="{ED7FF001-B17E-41D0-AF4D-BC463DDF6BE9}"/>
          </ac:spMkLst>
        </pc:spChg>
        <pc:spChg chg="add mod">
          <ac:chgData name="CONSELHO DE ARQUITETURA E URBANISMO DE ALAGOAS - CAU AL" userId="32a31f61-29d8-48e2-b673-5b6338b2bde9" providerId="ADAL" clId="{773188CD-8DBB-4682-989C-40D4B41F87CF}" dt="2021-09-27T19:43:15.072" v="7409" actId="1076"/>
          <ac:spMkLst>
            <pc:docMk/>
            <pc:sldMk cId="405771302" sldId="539"/>
            <ac:spMk id="187" creationId="{BB93950E-D8D6-4560-9B1B-E233007787F8}"/>
          </ac:spMkLst>
        </pc:spChg>
        <pc:spChg chg="add mod">
          <ac:chgData name="CONSELHO DE ARQUITETURA E URBANISMO DE ALAGOAS - CAU AL" userId="32a31f61-29d8-48e2-b673-5b6338b2bde9" providerId="ADAL" clId="{773188CD-8DBB-4682-989C-40D4B41F87CF}" dt="2021-09-27T19:46:00.981" v="7453" actId="13926"/>
          <ac:spMkLst>
            <pc:docMk/>
            <pc:sldMk cId="405771302" sldId="539"/>
            <ac:spMk id="188" creationId="{35460E0F-1FC7-4F6A-8EDF-3507DB2F4B65}"/>
          </ac:spMkLst>
        </pc:spChg>
        <pc:grpChg chg="add mod">
          <ac:chgData name="CONSELHO DE ARQUITETURA E URBANISMO DE ALAGOAS - CAU AL" userId="32a31f61-29d8-48e2-b673-5b6338b2bde9" providerId="ADAL" clId="{773188CD-8DBB-4682-989C-40D4B41F87CF}" dt="2021-09-27T19:45:09.961" v="7445" actId="1076"/>
          <ac:grpSpMkLst>
            <pc:docMk/>
            <pc:sldMk cId="405771302" sldId="539"/>
            <ac:grpSpMk id="9" creationId="{4818C99D-07BB-4AD6-8623-2F8100B6BF89}"/>
          </ac:grpSpMkLst>
        </pc:grpChg>
        <pc:grpChg chg="add mod">
          <ac:chgData name="CONSELHO DE ARQUITETURA E URBANISMO DE ALAGOAS - CAU AL" userId="32a31f61-29d8-48e2-b673-5b6338b2bde9" providerId="ADAL" clId="{773188CD-8DBB-4682-989C-40D4B41F87CF}" dt="2021-09-27T19:28:04.254" v="7165" actId="478"/>
          <ac:grpSpMkLst>
            <pc:docMk/>
            <pc:sldMk cId="405771302" sldId="539"/>
            <ac:grpSpMk id="32" creationId="{CA613F5B-393E-486C-8980-8A0F132DCA78}"/>
          </ac:grpSpMkLst>
        </pc:grpChg>
        <pc:grpChg chg="add mod">
          <ac:chgData name="CONSELHO DE ARQUITETURA E URBANISMO DE ALAGOAS - CAU AL" userId="32a31f61-29d8-48e2-b673-5b6338b2bde9" providerId="ADAL" clId="{773188CD-8DBB-4682-989C-40D4B41F87CF}" dt="2021-09-27T19:45:09.961" v="7445" actId="1076"/>
          <ac:grpSpMkLst>
            <pc:docMk/>
            <pc:sldMk cId="405771302" sldId="539"/>
            <ac:grpSpMk id="45" creationId="{B2708AC7-5641-4302-AB8D-90DB748BF5C1}"/>
          </ac:grpSpMkLst>
        </pc:grpChg>
        <pc:grpChg chg="add del mod">
          <ac:chgData name="CONSELHO DE ARQUITETURA E URBANISMO DE ALAGOAS - CAU AL" userId="32a31f61-29d8-48e2-b673-5b6338b2bde9" providerId="ADAL" clId="{773188CD-8DBB-4682-989C-40D4B41F87CF}" dt="2021-09-27T19:21:36.444" v="7077" actId="478"/>
          <ac:grpSpMkLst>
            <pc:docMk/>
            <pc:sldMk cId="405771302" sldId="539"/>
            <ac:grpSpMk id="49" creationId="{6BCBA733-BD98-4E21-84FF-90A387834B45}"/>
          </ac:grpSpMkLst>
        </pc:grpChg>
        <pc:grpChg chg="add del mod">
          <ac:chgData name="CONSELHO DE ARQUITETURA E URBANISMO DE ALAGOAS - CAU AL" userId="32a31f61-29d8-48e2-b673-5b6338b2bde9" providerId="ADAL" clId="{773188CD-8DBB-4682-989C-40D4B41F87CF}" dt="2021-09-27T19:21:35.057" v="7076" actId="478"/>
          <ac:grpSpMkLst>
            <pc:docMk/>
            <pc:sldMk cId="405771302" sldId="539"/>
            <ac:grpSpMk id="53" creationId="{7C49BBD0-853E-4272-BF4E-84E0F60F539D}"/>
          </ac:grpSpMkLst>
        </pc:grpChg>
        <pc:grpChg chg="add del mod">
          <ac:chgData name="CONSELHO DE ARQUITETURA E URBANISMO DE ALAGOAS - CAU AL" userId="32a31f61-29d8-48e2-b673-5b6338b2bde9" providerId="ADAL" clId="{773188CD-8DBB-4682-989C-40D4B41F87CF}" dt="2021-09-27T19:21:33.307" v="7075" actId="478"/>
          <ac:grpSpMkLst>
            <pc:docMk/>
            <pc:sldMk cId="405771302" sldId="539"/>
            <ac:grpSpMk id="58" creationId="{C56643EB-3113-4F3F-87D2-1C084EDFC239}"/>
          </ac:grpSpMkLst>
        </pc:grpChg>
        <pc:grpChg chg="add del mod">
          <ac:chgData name="CONSELHO DE ARQUITETURA E URBANISMO DE ALAGOAS - CAU AL" userId="32a31f61-29d8-48e2-b673-5b6338b2bde9" providerId="ADAL" clId="{773188CD-8DBB-4682-989C-40D4B41F87CF}" dt="2021-09-27T19:21:31.867" v="7074" actId="478"/>
          <ac:grpSpMkLst>
            <pc:docMk/>
            <pc:sldMk cId="405771302" sldId="539"/>
            <ac:grpSpMk id="64" creationId="{7354690E-DB3D-46AB-BEC3-2D384980A3D6}"/>
          </ac:grpSpMkLst>
        </pc:grpChg>
        <pc:grpChg chg="add del mod">
          <ac:chgData name="CONSELHO DE ARQUITETURA E URBANISMO DE ALAGOAS - CAU AL" userId="32a31f61-29d8-48e2-b673-5b6338b2bde9" providerId="ADAL" clId="{773188CD-8DBB-4682-989C-40D4B41F87CF}" dt="2021-09-27T19:21:30.052" v="7073" actId="478"/>
          <ac:grpSpMkLst>
            <pc:docMk/>
            <pc:sldMk cId="405771302" sldId="539"/>
            <ac:grpSpMk id="84" creationId="{33AB1CC4-1D85-4430-A26B-020AE0A6AB05}"/>
          </ac:grpSpMkLst>
        </pc:grpChg>
        <pc:grpChg chg="add del mod">
          <ac:chgData name="CONSELHO DE ARQUITETURA E URBANISMO DE ALAGOAS - CAU AL" userId="32a31f61-29d8-48e2-b673-5b6338b2bde9" providerId="ADAL" clId="{773188CD-8DBB-4682-989C-40D4B41F87CF}" dt="2021-09-27T19:21:24.508" v="7068" actId="478"/>
          <ac:grpSpMkLst>
            <pc:docMk/>
            <pc:sldMk cId="405771302" sldId="539"/>
            <ac:grpSpMk id="88" creationId="{8EC1E8C3-6072-4F47-8166-337956F5A9D5}"/>
          </ac:grpSpMkLst>
        </pc:grpChg>
        <pc:grpChg chg="add del mod">
          <ac:chgData name="CONSELHO DE ARQUITETURA E URBANISMO DE ALAGOAS - CAU AL" userId="32a31f61-29d8-48e2-b673-5b6338b2bde9" providerId="ADAL" clId="{773188CD-8DBB-4682-989C-40D4B41F87CF}" dt="2021-09-27T19:21:26.836" v="7071" actId="478"/>
          <ac:grpSpMkLst>
            <pc:docMk/>
            <pc:sldMk cId="405771302" sldId="539"/>
            <ac:grpSpMk id="92" creationId="{269376FC-F074-45EA-8346-3652F06C21D3}"/>
          </ac:grpSpMkLst>
        </pc:grpChg>
        <pc:grpChg chg="add del mod">
          <ac:chgData name="CONSELHO DE ARQUITETURA E URBANISMO DE ALAGOAS - CAU AL" userId="32a31f61-29d8-48e2-b673-5b6338b2bde9" providerId="ADAL" clId="{773188CD-8DBB-4682-989C-40D4B41F87CF}" dt="2021-09-27T19:21:28.224" v="7072" actId="478"/>
          <ac:grpSpMkLst>
            <pc:docMk/>
            <pc:sldMk cId="405771302" sldId="539"/>
            <ac:grpSpMk id="96" creationId="{C818FB96-A4F4-4893-B001-4617BC7E10D3}"/>
          </ac:grpSpMkLst>
        </pc:grpChg>
        <pc:grpChg chg="add del mod">
          <ac:chgData name="CONSELHO DE ARQUITETURA E URBANISMO DE ALAGOAS - CAU AL" userId="32a31f61-29d8-48e2-b673-5b6338b2bde9" providerId="ADAL" clId="{773188CD-8DBB-4682-989C-40D4B41F87CF}" dt="2021-09-27T19:21:21.934" v="7065" actId="478"/>
          <ac:grpSpMkLst>
            <pc:docMk/>
            <pc:sldMk cId="405771302" sldId="539"/>
            <ac:grpSpMk id="100" creationId="{1BEAD3A3-A27A-4EE3-8A21-F389D948B3A5}"/>
          </ac:grpSpMkLst>
        </pc:grpChg>
        <pc:grpChg chg="add del mod">
          <ac:chgData name="CONSELHO DE ARQUITETURA E URBANISMO DE ALAGOAS - CAU AL" userId="32a31f61-29d8-48e2-b673-5b6338b2bde9" providerId="ADAL" clId="{773188CD-8DBB-4682-989C-40D4B41F87CF}" dt="2021-09-27T19:21:21.934" v="7065" actId="478"/>
          <ac:grpSpMkLst>
            <pc:docMk/>
            <pc:sldMk cId="405771302" sldId="539"/>
            <ac:grpSpMk id="104" creationId="{43AE5396-D4ED-499B-83D1-CC10140F51D4}"/>
          </ac:grpSpMkLst>
        </pc:grpChg>
        <pc:grpChg chg="add mod">
          <ac:chgData name="CONSELHO DE ARQUITETURA E URBANISMO DE ALAGOAS - CAU AL" userId="32a31f61-29d8-48e2-b673-5b6338b2bde9" providerId="ADAL" clId="{773188CD-8DBB-4682-989C-40D4B41F87CF}" dt="2021-09-27T19:45:09.961" v="7445" actId="1076"/>
          <ac:grpSpMkLst>
            <pc:docMk/>
            <pc:sldMk cId="405771302" sldId="539"/>
            <ac:grpSpMk id="108" creationId="{B15E4AA2-D4D2-480B-8A85-F7BDAB0E928A}"/>
          </ac:grpSpMkLst>
        </pc:grpChg>
        <pc:grpChg chg="add mod">
          <ac:chgData name="CONSELHO DE ARQUITETURA E URBANISMO DE ALAGOAS - CAU AL" userId="32a31f61-29d8-48e2-b673-5b6338b2bde9" providerId="ADAL" clId="{773188CD-8DBB-4682-989C-40D4B41F87CF}" dt="2021-09-27T19:45:09.961" v="7445" actId="1076"/>
          <ac:grpSpMkLst>
            <pc:docMk/>
            <pc:sldMk cId="405771302" sldId="539"/>
            <ac:grpSpMk id="112" creationId="{C46B8D98-F3F4-43CD-8D41-65F574706C62}"/>
          </ac:grpSpMkLst>
        </pc:grpChg>
        <pc:grpChg chg="add mod">
          <ac:chgData name="CONSELHO DE ARQUITETURA E URBANISMO DE ALAGOAS - CAU AL" userId="32a31f61-29d8-48e2-b673-5b6338b2bde9" providerId="ADAL" clId="{773188CD-8DBB-4682-989C-40D4B41F87CF}" dt="2021-09-27T19:45:09.961" v="7445" actId="1076"/>
          <ac:grpSpMkLst>
            <pc:docMk/>
            <pc:sldMk cId="405771302" sldId="539"/>
            <ac:grpSpMk id="116" creationId="{77DAF8C4-A02E-4C56-B14B-638EE9FF2BB8}"/>
          </ac:grpSpMkLst>
        </pc:grpChg>
        <pc:grpChg chg="add mod">
          <ac:chgData name="CONSELHO DE ARQUITETURA E URBANISMO DE ALAGOAS - CAU AL" userId="32a31f61-29d8-48e2-b673-5b6338b2bde9" providerId="ADAL" clId="{773188CD-8DBB-4682-989C-40D4B41F87CF}" dt="2021-09-27T19:45:09.961" v="7445" actId="1076"/>
          <ac:grpSpMkLst>
            <pc:docMk/>
            <pc:sldMk cId="405771302" sldId="539"/>
            <ac:grpSpMk id="120" creationId="{3CD64CA5-5BC9-4000-9A68-DAAA977D7706}"/>
          </ac:grpSpMkLst>
        </pc:grpChg>
        <pc:grpChg chg="add mod">
          <ac:chgData name="CONSELHO DE ARQUITETURA E URBANISMO DE ALAGOAS - CAU AL" userId="32a31f61-29d8-48e2-b673-5b6338b2bde9" providerId="ADAL" clId="{773188CD-8DBB-4682-989C-40D4B41F87CF}" dt="2021-09-27T19:45:09.961" v="7445" actId="1076"/>
          <ac:grpSpMkLst>
            <pc:docMk/>
            <pc:sldMk cId="405771302" sldId="539"/>
            <ac:grpSpMk id="124" creationId="{2379C744-BAD7-4B97-B1D3-C3E291CB36BF}"/>
          </ac:grpSpMkLst>
        </pc:grpChg>
        <pc:grpChg chg="add mod">
          <ac:chgData name="CONSELHO DE ARQUITETURA E URBANISMO DE ALAGOAS - CAU AL" userId="32a31f61-29d8-48e2-b673-5b6338b2bde9" providerId="ADAL" clId="{773188CD-8DBB-4682-989C-40D4B41F87CF}" dt="2021-09-27T19:45:09.961" v="7445" actId="1076"/>
          <ac:grpSpMkLst>
            <pc:docMk/>
            <pc:sldMk cId="405771302" sldId="539"/>
            <ac:grpSpMk id="128" creationId="{76FFE0F0-D5BF-4795-B3EA-9AD46F382B52}"/>
          </ac:grpSpMkLst>
        </pc:grpChg>
        <pc:grpChg chg="add mod">
          <ac:chgData name="CONSELHO DE ARQUITETURA E URBANISMO DE ALAGOAS - CAU AL" userId="32a31f61-29d8-48e2-b673-5b6338b2bde9" providerId="ADAL" clId="{773188CD-8DBB-4682-989C-40D4B41F87CF}" dt="2021-09-27T19:45:09.961" v="7445" actId="1076"/>
          <ac:grpSpMkLst>
            <pc:docMk/>
            <pc:sldMk cId="405771302" sldId="539"/>
            <ac:grpSpMk id="132" creationId="{5D2EE7A4-1020-4C74-940E-0E5CE126DA44}"/>
          </ac:grpSpMkLst>
        </pc:grpChg>
        <pc:grpChg chg="add mod">
          <ac:chgData name="CONSELHO DE ARQUITETURA E URBANISMO DE ALAGOAS - CAU AL" userId="32a31f61-29d8-48e2-b673-5b6338b2bde9" providerId="ADAL" clId="{773188CD-8DBB-4682-989C-40D4B41F87CF}" dt="2021-09-27T19:46:45.488" v="7465" actId="1076"/>
          <ac:grpSpMkLst>
            <pc:docMk/>
            <pc:sldMk cId="405771302" sldId="539"/>
            <ac:grpSpMk id="136" creationId="{FFC11C00-1122-493D-9BC8-F7AE92682D02}"/>
          </ac:grpSpMkLst>
        </pc:grpChg>
        <pc:grpChg chg="mod">
          <ac:chgData name="CONSELHO DE ARQUITETURA E URBANISMO DE ALAGOAS - CAU AL" userId="32a31f61-29d8-48e2-b673-5b6338b2bde9" providerId="ADAL" clId="{773188CD-8DBB-4682-989C-40D4B41F87CF}" dt="2021-09-27T19:46:45.488" v="7465" actId="1076"/>
          <ac:grpSpMkLst>
            <pc:docMk/>
            <pc:sldMk cId="405771302" sldId="539"/>
            <ac:grpSpMk id="137" creationId="{59CFEC2A-523D-414B-B629-E8D8384D1081}"/>
          </ac:grpSpMkLst>
        </pc:grpChg>
        <pc:grpChg chg="mod">
          <ac:chgData name="CONSELHO DE ARQUITETURA E URBANISMO DE ALAGOAS - CAU AL" userId="32a31f61-29d8-48e2-b673-5b6338b2bde9" providerId="ADAL" clId="{773188CD-8DBB-4682-989C-40D4B41F87CF}" dt="2021-09-27T19:46:45.488" v="7465" actId="1076"/>
          <ac:grpSpMkLst>
            <pc:docMk/>
            <pc:sldMk cId="405771302" sldId="539"/>
            <ac:grpSpMk id="138" creationId="{D1619E42-23B3-4393-805A-2BF1CA6AF264}"/>
          </ac:grpSpMkLst>
        </pc:grpChg>
        <pc:grpChg chg="mod">
          <ac:chgData name="CONSELHO DE ARQUITETURA E URBANISMO DE ALAGOAS - CAU AL" userId="32a31f61-29d8-48e2-b673-5b6338b2bde9" providerId="ADAL" clId="{773188CD-8DBB-4682-989C-40D4B41F87CF}" dt="2021-09-27T19:46:45.488" v="7465" actId="1076"/>
          <ac:grpSpMkLst>
            <pc:docMk/>
            <pc:sldMk cId="405771302" sldId="539"/>
            <ac:grpSpMk id="139" creationId="{32457F9D-CE54-4C87-AF93-98E907326CC2}"/>
          </ac:grpSpMkLst>
        </pc:grpChg>
        <pc:grpChg chg="mod">
          <ac:chgData name="CONSELHO DE ARQUITETURA E URBANISMO DE ALAGOAS - CAU AL" userId="32a31f61-29d8-48e2-b673-5b6338b2bde9" providerId="ADAL" clId="{773188CD-8DBB-4682-989C-40D4B41F87CF}" dt="2021-09-27T19:46:45.488" v="7465" actId="1076"/>
          <ac:grpSpMkLst>
            <pc:docMk/>
            <pc:sldMk cId="405771302" sldId="539"/>
            <ac:grpSpMk id="140" creationId="{48C81ECC-4558-499C-93CE-95FA02FCA6EC}"/>
          </ac:grpSpMkLst>
        </pc:grpChg>
        <pc:grpChg chg="mod">
          <ac:chgData name="CONSELHO DE ARQUITETURA E URBANISMO DE ALAGOAS - CAU AL" userId="32a31f61-29d8-48e2-b673-5b6338b2bde9" providerId="ADAL" clId="{773188CD-8DBB-4682-989C-40D4B41F87CF}" dt="2021-09-27T19:46:45.488" v="7465" actId="1076"/>
          <ac:grpSpMkLst>
            <pc:docMk/>
            <pc:sldMk cId="405771302" sldId="539"/>
            <ac:grpSpMk id="141" creationId="{83FE9E1C-BF5F-4F66-8539-6226BFB3B0F6}"/>
          </ac:grpSpMkLst>
        </pc:grpChg>
        <pc:grpChg chg="mod">
          <ac:chgData name="CONSELHO DE ARQUITETURA E URBANISMO DE ALAGOAS - CAU AL" userId="32a31f61-29d8-48e2-b673-5b6338b2bde9" providerId="ADAL" clId="{773188CD-8DBB-4682-989C-40D4B41F87CF}" dt="2021-09-27T19:46:45.488" v="7465" actId="1076"/>
          <ac:grpSpMkLst>
            <pc:docMk/>
            <pc:sldMk cId="405771302" sldId="539"/>
            <ac:grpSpMk id="142" creationId="{A0679EAE-0595-4405-9A73-852C62C588CE}"/>
          </ac:grpSpMkLst>
        </pc:grpChg>
        <pc:grpChg chg="mod">
          <ac:chgData name="CONSELHO DE ARQUITETURA E URBANISMO DE ALAGOAS - CAU AL" userId="32a31f61-29d8-48e2-b673-5b6338b2bde9" providerId="ADAL" clId="{773188CD-8DBB-4682-989C-40D4B41F87CF}" dt="2021-09-27T19:46:45.488" v="7465" actId="1076"/>
          <ac:grpSpMkLst>
            <pc:docMk/>
            <pc:sldMk cId="405771302" sldId="539"/>
            <ac:grpSpMk id="143" creationId="{EC356604-F217-450B-B1C5-36FB2A82EA46}"/>
          </ac:grpSpMkLst>
        </pc:grpChg>
        <pc:grpChg chg="mod">
          <ac:chgData name="CONSELHO DE ARQUITETURA E URBANISMO DE ALAGOAS - CAU AL" userId="32a31f61-29d8-48e2-b673-5b6338b2bde9" providerId="ADAL" clId="{773188CD-8DBB-4682-989C-40D4B41F87CF}" dt="2021-09-27T19:46:45.488" v="7465" actId="1076"/>
          <ac:grpSpMkLst>
            <pc:docMk/>
            <pc:sldMk cId="405771302" sldId="539"/>
            <ac:grpSpMk id="144" creationId="{0F8BE026-007B-4B31-A934-86DF7EA34B30}"/>
          </ac:grpSpMkLst>
        </pc:grpChg>
        <pc:picChg chg="del">
          <ac:chgData name="CONSELHO DE ARQUITETURA E URBANISMO DE ALAGOAS - CAU AL" userId="32a31f61-29d8-48e2-b673-5b6338b2bde9" providerId="ADAL" clId="{773188CD-8DBB-4682-989C-40D4B41F87CF}" dt="2021-09-27T18:52:09.800" v="6791" actId="478"/>
          <ac:picMkLst>
            <pc:docMk/>
            <pc:sldMk cId="405771302" sldId="539"/>
            <ac:picMk id="10" creationId="{7BDEED45-D0A9-4620-A5A9-0A56002CE3E3}"/>
          </ac:picMkLst>
        </pc:picChg>
        <pc:picChg chg="del">
          <ac:chgData name="CONSELHO DE ARQUITETURA E URBANISMO DE ALAGOAS - CAU AL" userId="32a31f61-29d8-48e2-b673-5b6338b2bde9" providerId="ADAL" clId="{773188CD-8DBB-4682-989C-40D4B41F87CF}" dt="2021-09-27T18:52:09.800" v="6791" actId="478"/>
          <ac:picMkLst>
            <pc:docMk/>
            <pc:sldMk cId="405771302" sldId="539"/>
            <ac:picMk id="57" creationId="{757190FB-41AB-4537-ADBB-9784D367041A}"/>
          </ac:picMkLst>
        </pc:picChg>
        <pc:picChg chg="del">
          <ac:chgData name="CONSELHO DE ARQUITETURA E URBANISMO DE ALAGOAS - CAU AL" userId="32a31f61-29d8-48e2-b673-5b6338b2bde9" providerId="ADAL" clId="{773188CD-8DBB-4682-989C-40D4B41F87CF}" dt="2021-09-27T18:52:09.800" v="6791" actId="478"/>
          <ac:picMkLst>
            <pc:docMk/>
            <pc:sldMk cId="405771302" sldId="539"/>
            <ac:picMk id="61" creationId="{22FE32C5-FB06-4984-83D0-027B0A688EF5}"/>
          </ac:picMkLst>
        </pc:picChg>
        <pc:picChg chg="del">
          <ac:chgData name="CONSELHO DE ARQUITETURA E URBANISMO DE ALAGOAS - CAU AL" userId="32a31f61-29d8-48e2-b673-5b6338b2bde9" providerId="ADAL" clId="{773188CD-8DBB-4682-989C-40D4B41F87CF}" dt="2021-09-27T18:52:09.800" v="6791" actId="478"/>
          <ac:picMkLst>
            <pc:docMk/>
            <pc:sldMk cId="405771302" sldId="539"/>
            <ac:picMk id="62" creationId="{75FECA35-2D23-4B67-834F-9CD19870EA92}"/>
          </ac:picMkLst>
        </pc:picChg>
        <pc:picChg chg="del">
          <ac:chgData name="CONSELHO DE ARQUITETURA E URBANISMO DE ALAGOAS - CAU AL" userId="32a31f61-29d8-48e2-b673-5b6338b2bde9" providerId="ADAL" clId="{773188CD-8DBB-4682-989C-40D4B41F87CF}" dt="2021-09-27T18:52:09.800" v="6791" actId="478"/>
          <ac:picMkLst>
            <pc:docMk/>
            <pc:sldMk cId="405771302" sldId="539"/>
            <ac:picMk id="65" creationId="{8DC40947-9E5D-4C9C-8158-4C4E7A3309FC}"/>
          </ac:picMkLst>
        </pc:picChg>
        <pc:picChg chg="del">
          <ac:chgData name="CONSELHO DE ARQUITETURA E URBANISMO DE ALAGOAS - CAU AL" userId="32a31f61-29d8-48e2-b673-5b6338b2bde9" providerId="ADAL" clId="{773188CD-8DBB-4682-989C-40D4B41F87CF}" dt="2021-09-27T18:52:09.800" v="6791" actId="478"/>
          <ac:picMkLst>
            <pc:docMk/>
            <pc:sldMk cId="405771302" sldId="539"/>
            <ac:picMk id="68" creationId="{9572A611-7549-44EA-9FB6-97C32DD9956A}"/>
          </ac:picMkLst>
        </pc:picChg>
        <pc:cxnChg chg="add mod">
          <ac:chgData name="CONSELHO DE ARQUITETURA E URBANISMO DE ALAGOAS - CAU AL" userId="32a31f61-29d8-48e2-b673-5b6338b2bde9" providerId="ADAL" clId="{773188CD-8DBB-4682-989C-40D4B41F87CF}" dt="2021-09-27T19:28:04.254" v="7165" actId="478"/>
          <ac:cxnSpMkLst>
            <pc:docMk/>
            <pc:sldMk cId="405771302" sldId="539"/>
            <ac:cxnSpMk id="36" creationId="{9865C5CB-CDBF-43C0-91CA-C396A77B88CD}"/>
          </ac:cxnSpMkLst>
        </pc:cxnChg>
      </pc:sldChg>
      <pc:sldChg chg="add del modNotes">
        <pc:chgData name="CONSELHO DE ARQUITETURA E URBANISMO DE ALAGOAS - CAU AL" userId="32a31f61-29d8-48e2-b673-5b6338b2bde9" providerId="ADAL" clId="{773188CD-8DBB-4682-989C-40D4B41F87CF}" dt="2021-09-27T22:00:05.455" v="8448" actId="47"/>
        <pc:sldMkLst>
          <pc:docMk/>
          <pc:sldMk cId="1933580468" sldId="544"/>
        </pc:sldMkLst>
      </pc:sldChg>
      <pc:sldChg chg="addSp delSp modSp add mod ord modClrScheme chgLayout">
        <pc:chgData name="CONSELHO DE ARQUITETURA E URBANISMO DE ALAGOAS - CAU AL" userId="32a31f61-29d8-48e2-b673-5b6338b2bde9" providerId="ADAL" clId="{773188CD-8DBB-4682-989C-40D4B41F87CF}" dt="2021-09-24T21:38:01.780" v="6065" actId="1076"/>
        <pc:sldMkLst>
          <pc:docMk/>
          <pc:sldMk cId="3918140205" sldId="545"/>
        </pc:sldMkLst>
        <pc:spChg chg="add del mod ord">
          <ac:chgData name="CONSELHO DE ARQUITETURA E URBANISMO DE ALAGOAS - CAU AL" userId="32a31f61-29d8-48e2-b673-5b6338b2bde9" providerId="ADAL" clId="{773188CD-8DBB-4682-989C-40D4B41F87CF}" dt="2021-09-24T19:53:39.301" v="5217" actId="478"/>
          <ac:spMkLst>
            <pc:docMk/>
            <pc:sldMk cId="3918140205" sldId="545"/>
            <ac:spMk id="2" creationId="{0ECAB0E1-B56C-4E44-B3BA-2A854627A904}"/>
          </ac:spMkLst>
        </pc:spChg>
        <pc:spChg chg="add mod ord">
          <ac:chgData name="CONSELHO DE ARQUITETURA E URBANISMO DE ALAGOAS - CAU AL" userId="32a31f61-29d8-48e2-b673-5b6338b2bde9" providerId="ADAL" clId="{773188CD-8DBB-4682-989C-40D4B41F87CF}" dt="2021-09-24T21:26:46.219" v="5660" actId="2711"/>
          <ac:spMkLst>
            <pc:docMk/>
            <pc:sldMk cId="3918140205" sldId="545"/>
            <ac:spMk id="3" creationId="{89BA08BA-A3AC-4311-A35D-789613F7308B}"/>
          </ac:spMkLst>
        </pc:spChg>
        <pc:spChg chg="add del mod">
          <ac:chgData name="CONSELHO DE ARQUITETURA E URBANISMO DE ALAGOAS - CAU AL" userId="32a31f61-29d8-48e2-b673-5b6338b2bde9" providerId="ADAL" clId="{773188CD-8DBB-4682-989C-40D4B41F87CF}" dt="2021-09-24T20:03:20.172" v="5304" actId="478"/>
          <ac:spMkLst>
            <pc:docMk/>
            <pc:sldMk cId="3918140205" sldId="545"/>
            <ac:spMk id="6" creationId="{90BBB1B1-46B3-43BC-AAEF-001CC90E6390}"/>
          </ac:spMkLst>
        </pc:spChg>
        <pc:spChg chg="add del mod">
          <ac:chgData name="CONSELHO DE ARQUITETURA E URBANISMO DE ALAGOAS - CAU AL" userId="32a31f61-29d8-48e2-b673-5b6338b2bde9" providerId="ADAL" clId="{773188CD-8DBB-4682-989C-40D4B41F87CF}" dt="2021-09-24T21:04:35.111" v="5409" actId="478"/>
          <ac:spMkLst>
            <pc:docMk/>
            <pc:sldMk cId="3918140205" sldId="545"/>
            <ac:spMk id="7" creationId="{F8858C74-ADD3-4AB7-8ECE-A4FC78532F87}"/>
          </ac:spMkLst>
        </pc:spChg>
        <pc:spChg chg="add del mod ord">
          <ac:chgData name="CONSELHO DE ARQUITETURA E URBANISMO DE ALAGOAS - CAU AL" userId="32a31f61-29d8-48e2-b673-5b6338b2bde9" providerId="ADAL" clId="{773188CD-8DBB-4682-989C-40D4B41F87CF}" dt="2021-09-24T21:04:34.129" v="5407" actId="478"/>
          <ac:spMkLst>
            <pc:docMk/>
            <pc:sldMk cId="3918140205" sldId="545"/>
            <ac:spMk id="8" creationId="{26F57F5D-F73A-465F-B50F-C77E20D556EB}"/>
          </ac:spMkLst>
        </pc:spChg>
        <pc:spChg chg="add del mod">
          <ac:chgData name="CONSELHO DE ARQUITETURA E URBANISMO DE ALAGOAS - CAU AL" userId="32a31f61-29d8-48e2-b673-5b6338b2bde9" providerId="ADAL" clId="{773188CD-8DBB-4682-989C-40D4B41F87CF}" dt="2021-09-24T20:07:40.384" v="5345" actId="478"/>
          <ac:spMkLst>
            <pc:docMk/>
            <pc:sldMk cId="3918140205" sldId="545"/>
            <ac:spMk id="9" creationId="{ADA58383-9414-4793-A6F9-CD94EBC23696}"/>
          </ac:spMkLst>
        </pc:spChg>
        <pc:spChg chg="add del">
          <ac:chgData name="CONSELHO DE ARQUITETURA E URBANISMO DE ALAGOAS - CAU AL" userId="32a31f61-29d8-48e2-b673-5b6338b2bde9" providerId="ADAL" clId="{773188CD-8DBB-4682-989C-40D4B41F87CF}" dt="2021-09-24T20:12:36.105" v="5374" actId="11529"/>
          <ac:spMkLst>
            <pc:docMk/>
            <pc:sldMk cId="3918140205" sldId="545"/>
            <ac:spMk id="10" creationId="{5617C43F-2233-4DAC-82DD-B8663A47B30E}"/>
          </ac:spMkLst>
        </pc:spChg>
        <pc:spChg chg="add del mod">
          <ac:chgData name="CONSELHO DE ARQUITETURA E URBANISMO DE ALAGOAS - CAU AL" userId="32a31f61-29d8-48e2-b673-5b6338b2bde9" providerId="ADAL" clId="{773188CD-8DBB-4682-989C-40D4B41F87CF}" dt="2021-09-24T20:12:56.658" v="5379" actId="478"/>
          <ac:spMkLst>
            <pc:docMk/>
            <pc:sldMk cId="3918140205" sldId="545"/>
            <ac:spMk id="11" creationId="{60221052-302C-485A-A420-638227999C12}"/>
          </ac:spMkLst>
        </pc:spChg>
        <pc:spChg chg="add del mod">
          <ac:chgData name="CONSELHO DE ARQUITETURA E URBANISMO DE ALAGOAS - CAU AL" userId="32a31f61-29d8-48e2-b673-5b6338b2bde9" providerId="ADAL" clId="{773188CD-8DBB-4682-989C-40D4B41F87CF}" dt="2021-09-24T20:13:28.571" v="5384" actId="478"/>
          <ac:spMkLst>
            <pc:docMk/>
            <pc:sldMk cId="3918140205" sldId="545"/>
            <ac:spMk id="13" creationId="{DBC91666-CDA5-4415-BECF-1F20E8FB2260}"/>
          </ac:spMkLst>
        </pc:spChg>
        <pc:spChg chg="add del mod">
          <ac:chgData name="CONSELHO DE ARQUITETURA E URBANISMO DE ALAGOAS - CAU AL" userId="32a31f61-29d8-48e2-b673-5b6338b2bde9" providerId="ADAL" clId="{773188CD-8DBB-4682-989C-40D4B41F87CF}" dt="2021-09-24T21:06:36.617" v="5427" actId="478"/>
          <ac:spMkLst>
            <pc:docMk/>
            <pc:sldMk cId="3918140205" sldId="545"/>
            <ac:spMk id="14" creationId="{296AEE87-CE63-44AC-8FAC-2A433D3E2A91}"/>
          </ac:spMkLst>
        </pc:spChg>
        <pc:spChg chg="del">
          <ac:chgData name="CONSELHO DE ARQUITETURA E URBANISMO DE ALAGOAS - CAU AL" userId="32a31f61-29d8-48e2-b673-5b6338b2bde9" providerId="ADAL" clId="{773188CD-8DBB-4682-989C-40D4B41F87CF}" dt="2021-09-24T19:53:19.373" v="5172" actId="478"/>
          <ac:spMkLst>
            <pc:docMk/>
            <pc:sldMk cId="3918140205" sldId="545"/>
            <ac:spMk id="16" creationId="{C50B32B4-5F78-4F4F-88A0-A18C07B317D5}"/>
          </ac:spMkLst>
        </pc:spChg>
        <pc:spChg chg="del mod ord">
          <ac:chgData name="CONSELHO DE ARQUITETURA E URBANISMO DE ALAGOAS - CAU AL" userId="32a31f61-29d8-48e2-b673-5b6338b2bde9" providerId="ADAL" clId="{773188CD-8DBB-4682-989C-40D4B41F87CF}" dt="2021-09-24T19:55:37.997" v="5223" actId="478"/>
          <ac:spMkLst>
            <pc:docMk/>
            <pc:sldMk cId="3918140205" sldId="545"/>
            <ac:spMk id="17" creationId="{00000000-0000-0000-0000-000000000000}"/>
          </ac:spMkLst>
        </pc:spChg>
        <pc:spChg chg="del">
          <ac:chgData name="CONSELHO DE ARQUITETURA E URBANISMO DE ALAGOAS - CAU AL" userId="32a31f61-29d8-48e2-b673-5b6338b2bde9" providerId="ADAL" clId="{773188CD-8DBB-4682-989C-40D4B41F87CF}" dt="2021-09-24T19:52:57.108" v="5168" actId="478"/>
          <ac:spMkLst>
            <pc:docMk/>
            <pc:sldMk cId="3918140205" sldId="545"/>
            <ac:spMk id="18" creationId="{D3DA7EF3-454D-467F-96E3-CF76BC9C332A}"/>
          </ac:spMkLst>
        </pc:spChg>
        <pc:spChg chg="mod">
          <ac:chgData name="CONSELHO DE ARQUITETURA E URBANISMO DE ALAGOAS - CAU AL" userId="32a31f61-29d8-48e2-b673-5b6338b2bde9" providerId="ADAL" clId="{773188CD-8DBB-4682-989C-40D4B41F87CF}" dt="2021-09-24T21:26:46.219" v="5660" actId="2711"/>
          <ac:spMkLst>
            <pc:docMk/>
            <pc:sldMk cId="3918140205" sldId="545"/>
            <ac:spMk id="30" creationId="{A5D173E8-C2DF-46D4-99DF-87A962AA4BF5}"/>
          </ac:spMkLst>
        </pc:spChg>
        <pc:spChg chg="add del mod">
          <ac:chgData name="CONSELHO DE ARQUITETURA E URBANISMO DE ALAGOAS - CAU AL" userId="32a31f61-29d8-48e2-b673-5b6338b2bde9" providerId="ADAL" clId="{773188CD-8DBB-4682-989C-40D4B41F87CF}" dt="2021-09-24T19:54:05.453" v="5220" actId="478"/>
          <ac:spMkLst>
            <pc:docMk/>
            <pc:sldMk cId="3918140205" sldId="545"/>
            <ac:spMk id="58" creationId="{9A2BC8FC-31A4-42CB-8AE0-55C5644D7F91}"/>
          </ac:spMkLst>
        </pc:spChg>
        <pc:spChg chg="add mod">
          <ac:chgData name="CONSELHO DE ARQUITETURA E URBANISMO DE ALAGOAS - CAU AL" userId="32a31f61-29d8-48e2-b673-5b6338b2bde9" providerId="ADAL" clId="{773188CD-8DBB-4682-989C-40D4B41F87CF}" dt="2021-09-24T19:56:43.083" v="5226"/>
          <ac:spMkLst>
            <pc:docMk/>
            <pc:sldMk cId="3918140205" sldId="545"/>
            <ac:spMk id="62" creationId="{A9864B40-902D-407C-AD49-7C93B61BCAE6}"/>
          </ac:spMkLst>
        </pc:spChg>
        <pc:spChg chg="add mod">
          <ac:chgData name="CONSELHO DE ARQUITETURA E URBANISMO DE ALAGOAS - CAU AL" userId="32a31f61-29d8-48e2-b673-5b6338b2bde9" providerId="ADAL" clId="{773188CD-8DBB-4682-989C-40D4B41F87CF}" dt="2021-09-24T21:16:36.822" v="5553" actId="21"/>
          <ac:spMkLst>
            <pc:docMk/>
            <pc:sldMk cId="3918140205" sldId="545"/>
            <ac:spMk id="65" creationId="{AF2F4781-CD22-4950-84EC-37AC722F0729}"/>
          </ac:spMkLst>
        </pc:spChg>
        <pc:spChg chg="add mod">
          <ac:chgData name="CONSELHO DE ARQUITETURA E URBANISMO DE ALAGOAS - CAU AL" userId="32a31f61-29d8-48e2-b673-5b6338b2bde9" providerId="ADAL" clId="{773188CD-8DBB-4682-989C-40D4B41F87CF}" dt="2021-09-24T21:16:36.822" v="5553" actId="21"/>
          <ac:spMkLst>
            <pc:docMk/>
            <pc:sldMk cId="3918140205" sldId="545"/>
            <ac:spMk id="66" creationId="{324155E1-4592-4EC8-B55C-91C2135DD50A}"/>
          </ac:spMkLst>
        </pc:spChg>
        <pc:spChg chg="add del mod">
          <ac:chgData name="CONSELHO DE ARQUITETURA E URBANISMO DE ALAGOAS - CAU AL" userId="32a31f61-29d8-48e2-b673-5b6338b2bde9" providerId="ADAL" clId="{773188CD-8DBB-4682-989C-40D4B41F87CF}" dt="2021-09-24T21:16:36.822" v="5553" actId="21"/>
          <ac:spMkLst>
            <pc:docMk/>
            <pc:sldMk cId="3918140205" sldId="545"/>
            <ac:spMk id="67" creationId="{98CE4005-A987-4AB1-99B5-E9136104FC43}"/>
          </ac:spMkLst>
        </pc:spChg>
        <pc:spChg chg="add mod">
          <ac:chgData name="CONSELHO DE ARQUITETURA E URBANISMO DE ALAGOAS - CAU AL" userId="32a31f61-29d8-48e2-b673-5b6338b2bde9" providerId="ADAL" clId="{773188CD-8DBB-4682-989C-40D4B41F87CF}" dt="2021-09-24T21:16:36.822" v="5553" actId="21"/>
          <ac:spMkLst>
            <pc:docMk/>
            <pc:sldMk cId="3918140205" sldId="545"/>
            <ac:spMk id="68" creationId="{F390B762-4E4C-42F0-B633-EC1896D05276}"/>
          </ac:spMkLst>
        </pc:spChg>
        <pc:spChg chg="add del mod">
          <ac:chgData name="CONSELHO DE ARQUITETURA E URBANISMO DE ALAGOAS - CAU AL" userId="32a31f61-29d8-48e2-b673-5b6338b2bde9" providerId="ADAL" clId="{773188CD-8DBB-4682-989C-40D4B41F87CF}" dt="2021-09-24T21:07:01.993" v="5434" actId="478"/>
          <ac:spMkLst>
            <pc:docMk/>
            <pc:sldMk cId="3918140205" sldId="545"/>
            <ac:spMk id="70" creationId="{AFEB7962-9CC6-4388-A0A0-2917C18B35C0}"/>
          </ac:spMkLst>
        </pc:spChg>
        <pc:spChg chg="add del mod">
          <ac:chgData name="CONSELHO DE ARQUITETURA E URBANISMO DE ALAGOAS - CAU AL" userId="32a31f61-29d8-48e2-b673-5b6338b2bde9" providerId="ADAL" clId="{773188CD-8DBB-4682-989C-40D4B41F87CF}" dt="2021-09-24T21:07:11.167" v="5435" actId="478"/>
          <ac:spMkLst>
            <pc:docMk/>
            <pc:sldMk cId="3918140205" sldId="545"/>
            <ac:spMk id="72" creationId="{3B9FC75B-3C70-4A70-9576-4D94BE2436FC}"/>
          </ac:spMkLst>
        </pc:spChg>
        <pc:spChg chg="add del mod">
          <ac:chgData name="CONSELHO DE ARQUITETURA E URBANISMO DE ALAGOAS - CAU AL" userId="32a31f61-29d8-48e2-b673-5b6338b2bde9" providerId="ADAL" clId="{773188CD-8DBB-4682-989C-40D4B41F87CF}" dt="2021-09-24T20:05:10.579" v="5320" actId="478"/>
          <ac:spMkLst>
            <pc:docMk/>
            <pc:sldMk cId="3918140205" sldId="545"/>
            <ac:spMk id="76" creationId="{5D77B2BE-F2A3-42C5-A63A-E99E485293FD}"/>
          </ac:spMkLst>
        </pc:spChg>
        <pc:spChg chg="add del mod ord">
          <ac:chgData name="CONSELHO DE ARQUITETURA E URBANISMO DE ALAGOAS - CAU AL" userId="32a31f61-29d8-48e2-b673-5b6338b2bde9" providerId="ADAL" clId="{773188CD-8DBB-4682-989C-40D4B41F87CF}" dt="2021-09-24T21:04:35.607" v="5410" actId="478"/>
          <ac:spMkLst>
            <pc:docMk/>
            <pc:sldMk cId="3918140205" sldId="545"/>
            <ac:spMk id="82" creationId="{FB9D4F64-85EE-4FCF-9197-D690664AE1F1}"/>
          </ac:spMkLst>
        </pc:spChg>
        <pc:spChg chg="add del mod">
          <ac:chgData name="CONSELHO DE ARQUITETURA E URBANISMO DE ALAGOAS - CAU AL" userId="32a31f61-29d8-48e2-b673-5b6338b2bde9" providerId="ADAL" clId="{773188CD-8DBB-4682-989C-40D4B41F87CF}" dt="2021-09-24T20:15:21.692" v="5393"/>
          <ac:spMkLst>
            <pc:docMk/>
            <pc:sldMk cId="3918140205" sldId="545"/>
            <ac:spMk id="83" creationId="{D8B1B2F7-B82E-47B0-9CF9-C9929EBA35DA}"/>
          </ac:spMkLst>
        </pc:spChg>
        <pc:spChg chg="add del mod">
          <ac:chgData name="CONSELHO DE ARQUITETURA E URBANISMO DE ALAGOAS - CAU AL" userId="32a31f61-29d8-48e2-b673-5b6338b2bde9" providerId="ADAL" clId="{773188CD-8DBB-4682-989C-40D4B41F87CF}" dt="2021-09-24T21:04:34.623" v="5408" actId="478"/>
          <ac:spMkLst>
            <pc:docMk/>
            <pc:sldMk cId="3918140205" sldId="545"/>
            <ac:spMk id="84" creationId="{DC2B6779-B6EA-4D8E-A511-5B302B50EA52}"/>
          </ac:spMkLst>
        </pc:spChg>
        <pc:spChg chg="add del">
          <ac:chgData name="CONSELHO DE ARQUITETURA E URBANISMO DE ALAGOAS - CAU AL" userId="32a31f61-29d8-48e2-b673-5b6338b2bde9" providerId="ADAL" clId="{773188CD-8DBB-4682-989C-40D4B41F87CF}" dt="2021-09-24T21:10:55.533" v="5447" actId="22"/>
          <ac:spMkLst>
            <pc:docMk/>
            <pc:sldMk cId="3918140205" sldId="545"/>
            <ac:spMk id="91" creationId="{446B156F-47AB-4EDE-B594-EB787DF1FA1B}"/>
          </ac:spMkLst>
        </pc:spChg>
        <pc:spChg chg="add mod">
          <ac:chgData name="CONSELHO DE ARQUITETURA E URBANISMO DE ALAGOAS - CAU AL" userId="32a31f61-29d8-48e2-b673-5b6338b2bde9" providerId="ADAL" clId="{773188CD-8DBB-4682-989C-40D4B41F87CF}" dt="2021-09-24T21:14:38.579" v="5497" actId="14100"/>
          <ac:spMkLst>
            <pc:docMk/>
            <pc:sldMk cId="3918140205" sldId="545"/>
            <ac:spMk id="92" creationId="{FAB45ECB-5543-4CA5-B7EF-B9DD348EA333}"/>
          </ac:spMkLst>
        </pc:spChg>
        <pc:spChg chg="add mod">
          <ac:chgData name="CONSELHO DE ARQUITETURA E URBANISMO DE ALAGOAS - CAU AL" userId="32a31f61-29d8-48e2-b673-5b6338b2bde9" providerId="ADAL" clId="{773188CD-8DBB-4682-989C-40D4B41F87CF}" dt="2021-09-24T21:27:23.203" v="5666" actId="1035"/>
          <ac:spMkLst>
            <pc:docMk/>
            <pc:sldMk cId="3918140205" sldId="545"/>
            <ac:spMk id="95" creationId="{53E9EA87-6216-4147-9F00-32AE4F00DC60}"/>
          </ac:spMkLst>
        </pc:spChg>
        <pc:spChg chg="add mod">
          <ac:chgData name="CONSELHO DE ARQUITETURA E URBANISMO DE ALAGOAS - CAU AL" userId="32a31f61-29d8-48e2-b673-5b6338b2bde9" providerId="ADAL" clId="{773188CD-8DBB-4682-989C-40D4B41F87CF}" dt="2021-09-24T21:27:15.232" v="5663" actId="255"/>
          <ac:spMkLst>
            <pc:docMk/>
            <pc:sldMk cId="3918140205" sldId="545"/>
            <ac:spMk id="107" creationId="{C82B43FF-A3DF-4A83-84B8-3DC8411BD135}"/>
          </ac:spMkLst>
        </pc:spChg>
        <pc:spChg chg="add del">
          <ac:chgData name="CONSELHO DE ARQUITETURA E URBANISMO DE ALAGOAS - CAU AL" userId="32a31f61-29d8-48e2-b673-5b6338b2bde9" providerId="ADAL" clId="{773188CD-8DBB-4682-989C-40D4B41F87CF}" dt="2021-09-24T21:14:57.839" v="5499" actId="22"/>
          <ac:spMkLst>
            <pc:docMk/>
            <pc:sldMk cId="3918140205" sldId="545"/>
            <ac:spMk id="112" creationId="{F0E48AC2-62BF-4101-A3B4-7A5DC60BDC02}"/>
          </ac:spMkLst>
        </pc:spChg>
        <pc:spChg chg="add del mod">
          <ac:chgData name="CONSELHO DE ARQUITETURA E URBANISMO DE ALAGOAS - CAU AL" userId="32a31f61-29d8-48e2-b673-5b6338b2bde9" providerId="ADAL" clId="{773188CD-8DBB-4682-989C-40D4B41F87CF}" dt="2021-09-24T21:17:17.961" v="5575" actId="478"/>
          <ac:spMkLst>
            <pc:docMk/>
            <pc:sldMk cId="3918140205" sldId="545"/>
            <ac:spMk id="113" creationId="{805B5FA9-9C81-4908-B6B8-8B0A4C5D08FC}"/>
          </ac:spMkLst>
        </pc:spChg>
        <pc:spChg chg="add del mod">
          <ac:chgData name="CONSELHO DE ARQUITETURA E URBANISMO DE ALAGOAS - CAU AL" userId="32a31f61-29d8-48e2-b673-5b6338b2bde9" providerId="ADAL" clId="{773188CD-8DBB-4682-989C-40D4B41F87CF}" dt="2021-09-24T21:17:19.504" v="5576" actId="478"/>
          <ac:spMkLst>
            <pc:docMk/>
            <pc:sldMk cId="3918140205" sldId="545"/>
            <ac:spMk id="114" creationId="{850DDA07-2CD5-4F0E-8B1A-045EF2085BC5}"/>
          </ac:spMkLst>
        </pc:spChg>
        <pc:spChg chg="add del mod">
          <ac:chgData name="CONSELHO DE ARQUITETURA E URBANISMO DE ALAGOAS - CAU AL" userId="32a31f61-29d8-48e2-b673-5b6338b2bde9" providerId="ADAL" clId="{773188CD-8DBB-4682-989C-40D4B41F87CF}" dt="2021-09-24T21:17:16.360" v="5574" actId="478"/>
          <ac:spMkLst>
            <pc:docMk/>
            <pc:sldMk cId="3918140205" sldId="545"/>
            <ac:spMk id="116" creationId="{39FF1303-E116-4907-9764-49B714319351}"/>
          </ac:spMkLst>
        </pc:spChg>
        <pc:spChg chg="add mod">
          <ac:chgData name="CONSELHO DE ARQUITETURA E URBANISMO DE ALAGOAS - CAU AL" userId="32a31f61-29d8-48e2-b673-5b6338b2bde9" providerId="ADAL" clId="{773188CD-8DBB-4682-989C-40D4B41F87CF}" dt="2021-09-24T21:17:34.515" v="5579"/>
          <ac:spMkLst>
            <pc:docMk/>
            <pc:sldMk cId="3918140205" sldId="545"/>
            <ac:spMk id="134" creationId="{84957F2B-6612-46A0-ADEA-AEAA2D98EB08}"/>
          </ac:spMkLst>
        </pc:spChg>
        <pc:spChg chg="add mod">
          <ac:chgData name="CONSELHO DE ARQUITETURA E URBANISMO DE ALAGOAS - CAU AL" userId="32a31f61-29d8-48e2-b673-5b6338b2bde9" providerId="ADAL" clId="{773188CD-8DBB-4682-989C-40D4B41F87CF}" dt="2021-09-24T21:17:34.515" v="5579"/>
          <ac:spMkLst>
            <pc:docMk/>
            <pc:sldMk cId="3918140205" sldId="545"/>
            <ac:spMk id="142" creationId="{1AF43247-56E8-4DD8-8D4A-88C0ACCD6566}"/>
          </ac:spMkLst>
        </pc:spChg>
        <pc:spChg chg="add mod">
          <ac:chgData name="CONSELHO DE ARQUITETURA E URBANISMO DE ALAGOAS - CAU AL" userId="32a31f61-29d8-48e2-b673-5b6338b2bde9" providerId="ADAL" clId="{773188CD-8DBB-4682-989C-40D4B41F87CF}" dt="2021-09-24T21:17:34.515" v="5579"/>
          <ac:spMkLst>
            <pc:docMk/>
            <pc:sldMk cId="3918140205" sldId="545"/>
            <ac:spMk id="144" creationId="{726EE097-E625-44EF-9347-3F75AC59FD1E}"/>
          </ac:spMkLst>
        </pc:spChg>
        <pc:spChg chg="add mod">
          <ac:chgData name="CONSELHO DE ARQUITETURA E URBANISMO DE ALAGOAS - CAU AL" userId="32a31f61-29d8-48e2-b673-5b6338b2bde9" providerId="ADAL" clId="{773188CD-8DBB-4682-989C-40D4B41F87CF}" dt="2021-09-24T21:17:34.515" v="5579"/>
          <ac:spMkLst>
            <pc:docMk/>
            <pc:sldMk cId="3918140205" sldId="545"/>
            <ac:spMk id="154" creationId="{0DD0FFDA-7C47-45C9-87BE-E3D2C1221EB5}"/>
          </ac:spMkLst>
        </pc:spChg>
        <pc:spChg chg="add mod">
          <ac:chgData name="CONSELHO DE ARQUITETURA E URBANISMO DE ALAGOAS - CAU AL" userId="32a31f61-29d8-48e2-b673-5b6338b2bde9" providerId="ADAL" clId="{773188CD-8DBB-4682-989C-40D4B41F87CF}" dt="2021-09-24T21:17:34.515" v="5579"/>
          <ac:spMkLst>
            <pc:docMk/>
            <pc:sldMk cId="3918140205" sldId="545"/>
            <ac:spMk id="156" creationId="{58AAD5D9-0B7F-4810-BB87-56C9D158EEBA}"/>
          </ac:spMkLst>
        </pc:spChg>
        <pc:spChg chg="add mod">
          <ac:chgData name="CONSELHO DE ARQUITETURA E URBANISMO DE ALAGOAS - CAU AL" userId="32a31f61-29d8-48e2-b673-5b6338b2bde9" providerId="ADAL" clId="{773188CD-8DBB-4682-989C-40D4B41F87CF}" dt="2021-09-24T21:29:23.564" v="5791" actId="14100"/>
          <ac:spMkLst>
            <pc:docMk/>
            <pc:sldMk cId="3918140205" sldId="545"/>
            <ac:spMk id="166" creationId="{95BC48FE-CE1A-4A91-B828-765D1809CE84}"/>
          </ac:spMkLst>
        </pc:spChg>
        <pc:spChg chg="add mod">
          <ac:chgData name="CONSELHO DE ARQUITETURA E URBANISMO DE ALAGOAS - CAU AL" userId="32a31f61-29d8-48e2-b673-5b6338b2bde9" providerId="ADAL" clId="{773188CD-8DBB-4682-989C-40D4B41F87CF}" dt="2021-09-24T21:29:23.564" v="5791" actId="14100"/>
          <ac:spMkLst>
            <pc:docMk/>
            <pc:sldMk cId="3918140205" sldId="545"/>
            <ac:spMk id="168" creationId="{78104F6E-FCF7-488E-BDCB-2AFFD60645BD}"/>
          </ac:spMkLst>
        </pc:spChg>
        <pc:spChg chg="add mod">
          <ac:chgData name="CONSELHO DE ARQUITETURA E URBANISMO DE ALAGOAS - CAU AL" userId="32a31f61-29d8-48e2-b673-5b6338b2bde9" providerId="ADAL" clId="{773188CD-8DBB-4682-989C-40D4B41F87CF}" dt="2021-09-24T21:37:27.743" v="6042" actId="1035"/>
          <ac:spMkLst>
            <pc:docMk/>
            <pc:sldMk cId="3918140205" sldId="545"/>
            <ac:spMk id="170" creationId="{DB16B772-954C-4CBA-806B-41FDD052A955}"/>
          </ac:spMkLst>
        </pc:spChg>
        <pc:spChg chg="add mod">
          <ac:chgData name="CONSELHO DE ARQUITETURA E URBANISMO DE ALAGOAS - CAU AL" userId="32a31f61-29d8-48e2-b673-5b6338b2bde9" providerId="ADAL" clId="{773188CD-8DBB-4682-989C-40D4B41F87CF}" dt="2021-09-24T21:37:27.743" v="6042" actId="1035"/>
          <ac:spMkLst>
            <pc:docMk/>
            <pc:sldMk cId="3918140205" sldId="545"/>
            <ac:spMk id="172" creationId="{3452EE8E-AD43-4FF8-B041-3322EE16977A}"/>
          </ac:spMkLst>
        </pc:spChg>
        <pc:spChg chg="add mod">
          <ac:chgData name="CONSELHO DE ARQUITETURA E URBANISMO DE ALAGOAS - CAU AL" userId="32a31f61-29d8-48e2-b673-5b6338b2bde9" providerId="ADAL" clId="{773188CD-8DBB-4682-989C-40D4B41F87CF}" dt="2021-09-24T21:37:27.743" v="6042" actId="1035"/>
          <ac:spMkLst>
            <pc:docMk/>
            <pc:sldMk cId="3918140205" sldId="545"/>
            <ac:spMk id="174" creationId="{B039B000-9C07-4DC6-B189-19EACCFFE806}"/>
          </ac:spMkLst>
        </pc:spChg>
        <pc:spChg chg="add mod">
          <ac:chgData name="CONSELHO DE ARQUITETURA E URBANISMO DE ALAGOAS - CAU AL" userId="32a31f61-29d8-48e2-b673-5b6338b2bde9" providerId="ADAL" clId="{773188CD-8DBB-4682-989C-40D4B41F87CF}" dt="2021-09-24T21:37:27.743" v="6042" actId="1035"/>
          <ac:spMkLst>
            <pc:docMk/>
            <pc:sldMk cId="3918140205" sldId="545"/>
            <ac:spMk id="176" creationId="{3B5E97D8-829F-4E90-8249-9B9693BDE296}"/>
          </ac:spMkLst>
        </pc:spChg>
        <pc:spChg chg="add mod">
          <ac:chgData name="CONSELHO DE ARQUITETURA E URBANISMO DE ALAGOAS - CAU AL" userId="32a31f61-29d8-48e2-b673-5b6338b2bde9" providerId="ADAL" clId="{773188CD-8DBB-4682-989C-40D4B41F87CF}" dt="2021-09-24T21:37:27.743" v="6042" actId="1035"/>
          <ac:spMkLst>
            <pc:docMk/>
            <pc:sldMk cId="3918140205" sldId="545"/>
            <ac:spMk id="178" creationId="{0D465CF9-EF2A-43BD-9083-2287A6E66F9F}"/>
          </ac:spMkLst>
        </pc:spChg>
        <pc:spChg chg="add mod">
          <ac:chgData name="CONSELHO DE ARQUITETURA E URBANISMO DE ALAGOAS - CAU AL" userId="32a31f61-29d8-48e2-b673-5b6338b2bde9" providerId="ADAL" clId="{773188CD-8DBB-4682-989C-40D4B41F87CF}" dt="2021-09-24T21:37:27.743" v="6042" actId="1035"/>
          <ac:spMkLst>
            <pc:docMk/>
            <pc:sldMk cId="3918140205" sldId="545"/>
            <ac:spMk id="180" creationId="{7D08FB52-C0D6-4B1F-AEEC-7DC5227A317C}"/>
          </ac:spMkLst>
        </pc:spChg>
        <pc:spChg chg="add mod">
          <ac:chgData name="CONSELHO DE ARQUITETURA E URBANISMO DE ALAGOAS - CAU AL" userId="32a31f61-29d8-48e2-b673-5b6338b2bde9" providerId="ADAL" clId="{773188CD-8DBB-4682-989C-40D4B41F87CF}" dt="2021-09-24T21:37:27.743" v="6042" actId="1035"/>
          <ac:spMkLst>
            <pc:docMk/>
            <pc:sldMk cId="3918140205" sldId="545"/>
            <ac:spMk id="182" creationId="{7A493E2B-8491-490B-B4AF-B35B9CEB8C60}"/>
          </ac:spMkLst>
        </pc:spChg>
        <pc:spChg chg="add mod">
          <ac:chgData name="CONSELHO DE ARQUITETURA E URBANISMO DE ALAGOAS - CAU AL" userId="32a31f61-29d8-48e2-b673-5b6338b2bde9" providerId="ADAL" clId="{773188CD-8DBB-4682-989C-40D4B41F87CF}" dt="2021-09-24T21:37:27.743" v="6042" actId="1035"/>
          <ac:spMkLst>
            <pc:docMk/>
            <pc:sldMk cId="3918140205" sldId="545"/>
            <ac:spMk id="183" creationId="{C191F06A-BA26-497A-8EDE-78E6389DFEA7}"/>
          </ac:spMkLst>
        </pc:spChg>
        <pc:spChg chg="add del mod">
          <ac:chgData name="CONSELHO DE ARQUITETURA E URBANISMO DE ALAGOAS - CAU AL" userId="32a31f61-29d8-48e2-b673-5b6338b2bde9" providerId="ADAL" clId="{773188CD-8DBB-4682-989C-40D4B41F87CF}" dt="2021-09-24T21:28:32.359" v="5684" actId="478"/>
          <ac:spMkLst>
            <pc:docMk/>
            <pc:sldMk cId="3918140205" sldId="545"/>
            <ac:spMk id="185" creationId="{63A98F93-090C-432D-B289-086AD924EB2A}"/>
          </ac:spMkLst>
        </pc:spChg>
        <pc:spChg chg="add mod">
          <ac:chgData name="CONSELHO DE ARQUITETURA E URBANISMO DE ALAGOAS - CAU AL" userId="32a31f61-29d8-48e2-b673-5b6338b2bde9" providerId="ADAL" clId="{773188CD-8DBB-4682-989C-40D4B41F87CF}" dt="2021-09-24T21:29:50.462" v="5794" actId="164"/>
          <ac:spMkLst>
            <pc:docMk/>
            <pc:sldMk cId="3918140205" sldId="545"/>
            <ac:spMk id="186" creationId="{66D4F51D-A75E-4CF6-A2B5-D4F2E4771642}"/>
          </ac:spMkLst>
        </pc:spChg>
        <pc:spChg chg="add mod">
          <ac:chgData name="CONSELHO DE ARQUITETURA E URBANISMO DE ALAGOAS - CAU AL" userId="32a31f61-29d8-48e2-b673-5b6338b2bde9" providerId="ADAL" clId="{773188CD-8DBB-4682-989C-40D4B41F87CF}" dt="2021-09-24T21:34:32.209" v="5905" actId="255"/>
          <ac:spMkLst>
            <pc:docMk/>
            <pc:sldMk cId="3918140205" sldId="545"/>
            <ac:spMk id="187" creationId="{BEFC1FC8-6DE6-49E1-A537-66597C39AF66}"/>
          </ac:spMkLst>
        </pc:spChg>
        <pc:spChg chg="add del">
          <ac:chgData name="CONSELHO DE ARQUITETURA E URBANISMO DE ALAGOAS - CAU AL" userId="32a31f61-29d8-48e2-b673-5b6338b2bde9" providerId="ADAL" clId="{773188CD-8DBB-4682-989C-40D4B41F87CF}" dt="2021-09-24T21:30:07.674" v="5796" actId="22"/>
          <ac:spMkLst>
            <pc:docMk/>
            <pc:sldMk cId="3918140205" sldId="545"/>
            <ac:spMk id="188" creationId="{2AB5089A-39B8-490F-B7EB-BE4A73DA874C}"/>
          </ac:spMkLst>
        </pc:spChg>
        <pc:spChg chg="add del mod">
          <ac:chgData name="CONSELHO DE ARQUITETURA E URBANISMO DE ALAGOAS - CAU AL" userId="32a31f61-29d8-48e2-b673-5b6338b2bde9" providerId="ADAL" clId="{773188CD-8DBB-4682-989C-40D4B41F87CF}" dt="2021-09-24T21:30:13.737" v="5800" actId="22"/>
          <ac:spMkLst>
            <pc:docMk/>
            <pc:sldMk cId="3918140205" sldId="545"/>
            <ac:spMk id="189" creationId="{35E14B53-6EAD-428F-A389-0247E3D6CA4D}"/>
          </ac:spMkLst>
        </pc:spChg>
        <pc:spChg chg="add mod">
          <ac:chgData name="CONSELHO DE ARQUITETURA E URBANISMO DE ALAGOAS - CAU AL" userId="32a31f61-29d8-48e2-b673-5b6338b2bde9" providerId="ADAL" clId="{773188CD-8DBB-4682-989C-40D4B41F87CF}" dt="2021-09-24T21:37:27.743" v="6042" actId="1035"/>
          <ac:spMkLst>
            <pc:docMk/>
            <pc:sldMk cId="3918140205" sldId="545"/>
            <ac:spMk id="190" creationId="{64D5DDBD-7CB5-4C23-96AB-D75B27B3AC9F}"/>
          </ac:spMkLst>
        </pc:spChg>
        <pc:spChg chg="add mod">
          <ac:chgData name="CONSELHO DE ARQUITETURA E URBANISMO DE ALAGOAS - CAU AL" userId="32a31f61-29d8-48e2-b673-5b6338b2bde9" providerId="ADAL" clId="{773188CD-8DBB-4682-989C-40D4B41F87CF}" dt="2021-09-24T21:37:27.743" v="6042" actId="1035"/>
          <ac:spMkLst>
            <pc:docMk/>
            <pc:sldMk cId="3918140205" sldId="545"/>
            <ac:spMk id="191" creationId="{08FB057B-F374-4B9B-B5EB-42CA6B23D09C}"/>
          </ac:spMkLst>
        </pc:spChg>
        <pc:spChg chg="add mod">
          <ac:chgData name="CONSELHO DE ARQUITETURA E URBANISMO DE ALAGOAS - CAU AL" userId="32a31f61-29d8-48e2-b673-5b6338b2bde9" providerId="ADAL" clId="{773188CD-8DBB-4682-989C-40D4B41F87CF}" dt="2021-09-24T21:37:27.743" v="6042" actId="1035"/>
          <ac:spMkLst>
            <pc:docMk/>
            <pc:sldMk cId="3918140205" sldId="545"/>
            <ac:spMk id="192" creationId="{2481D6DA-FA36-4236-880D-A4EB6BE38B55}"/>
          </ac:spMkLst>
        </pc:spChg>
        <pc:spChg chg="add mod">
          <ac:chgData name="CONSELHO DE ARQUITETURA E URBANISMO DE ALAGOAS - CAU AL" userId="32a31f61-29d8-48e2-b673-5b6338b2bde9" providerId="ADAL" clId="{773188CD-8DBB-4682-989C-40D4B41F87CF}" dt="2021-09-24T21:37:27.743" v="6042" actId="1035"/>
          <ac:spMkLst>
            <pc:docMk/>
            <pc:sldMk cId="3918140205" sldId="545"/>
            <ac:spMk id="193" creationId="{4C1C620A-7AF4-46BE-B5B6-82F9353CBD0B}"/>
          </ac:spMkLst>
        </pc:spChg>
        <pc:spChg chg="add mod">
          <ac:chgData name="CONSELHO DE ARQUITETURA E URBANISMO DE ALAGOAS - CAU AL" userId="32a31f61-29d8-48e2-b673-5b6338b2bde9" providerId="ADAL" clId="{773188CD-8DBB-4682-989C-40D4B41F87CF}" dt="2021-09-24T21:37:27.743" v="6042" actId="1035"/>
          <ac:spMkLst>
            <pc:docMk/>
            <pc:sldMk cId="3918140205" sldId="545"/>
            <ac:spMk id="194" creationId="{E8B315C2-E65E-4213-AB57-37F49790F614}"/>
          </ac:spMkLst>
        </pc:spChg>
        <pc:spChg chg="add mod">
          <ac:chgData name="CONSELHO DE ARQUITETURA E URBANISMO DE ALAGOAS - CAU AL" userId="32a31f61-29d8-48e2-b673-5b6338b2bde9" providerId="ADAL" clId="{773188CD-8DBB-4682-989C-40D4B41F87CF}" dt="2021-09-24T21:37:27.743" v="6042" actId="1035"/>
          <ac:spMkLst>
            <pc:docMk/>
            <pc:sldMk cId="3918140205" sldId="545"/>
            <ac:spMk id="195" creationId="{5A3BD14F-F248-4E1A-B261-31D82E8E794B}"/>
          </ac:spMkLst>
        </pc:spChg>
        <pc:spChg chg="add mod">
          <ac:chgData name="CONSELHO DE ARQUITETURA E URBANISMO DE ALAGOAS - CAU AL" userId="32a31f61-29d8-48e2-b673-5b6338b2bde9" providerId="ADAL" clId="{773188CD-8DBB-4682-989C-40D4B41F87CF}" dt="2021-09-24T21:38:01.780" v="6065" actId="1076"/>
          <ac:spMkLst>
            <pc:docMk/>
            <pc:sldMk cId="3918140205" sldId="545"/>
            <ac:spMk id="196" creationId="{2E887479-E296-42DA-BD1C-248DBE872DA2}"/>
          </ac:spMkLst>
        </pc:spChg>
        <pc:grpChg chg="add mod">
          <ac:chgData name="CONSELHO DE ARQUITETURA E URBANISMO DE ALAGOAS - CAU AL" userId="32a31f61-29d8-48e2-b673-5b6338b2bde9" providerId="ADAL" clId="{773188CD-8DBB-4682-989C-40D4B41F87CF}" dt="2021-09-24T21:14:38.579" v="5497" actId="14100"/>
          <ac:grpSpMkLst>
            <pc:docMk/>
            <pc:sldMk cId="3918140205" sldId="545"/>
            <ac:grpSpMk id="20" creationId="{EFB42040-B034-48DC-A708-C70EB6504B71}"/>
          </ac:grpSpMkLst>
        </pc:grpChg>
        <pc:grpChg chg="add mod">
          <ac:chgData name="CONSELHO DE ARQUITETURA E URBANISMO DE ALAGOAS - CAU AL" userId="32a31f61-29d8-48e2-b673-5b6338b2bde9" providerId="ADAL" clId="{773188CD-8DBB-4682-989C-40D4B41F87CF}" dt="2021-09-24T21:14:38.579" v="5497" actId="14100"/>
          <ac:grpSpMkLst>
            <pc:docMk/>
            <pc:sldMk cId="3918140205" sldId="545"/>
            <ac:grpSpMk id="23" creationId="{A2C277FD-C591-4581-9EEF-6A635C5FD260}"/>
          </ac:grpSpMkLst>
        </pc:grpChg>
        <pc:grpChg chg="add mod">
          <ac:chgData name="CONSELHO DE ARQUITETURA E URBANISMO DE ALAGOAS - CAU AL" userId="32a31f61-29d8-48e2-b673-5b6338b2bde9" providerId="ADAL" clId="{773188CD-8DBB-4682-989C-40D4B41F87CF}" dt="2021-09-24T21:26:46.219" v="5660" actId="2711"/>
          <ac:grpSpMkLst>
            <pc:docMk/>
            <pc:sldMk cId="3918140205" sldId="545"/>
            <ac:grpSpMk id="24" creationId="{866051D4-CE28-4DEE-80FD-21B703E98A1B}"/>
          </ac:grpSpMkLst>
        </pc:grpChg>
        <pc:grpChg chg="add mod">
          <ac:chgData name="CONSELHO DE ARQUITETURA E URBANISMO DE ALAGOAS - CAU AL" userId="32a31f61-29d8-48e2-b673-5b6338b2bde9" providerId="ADAL" clId="{773188CD-8DBB-4682-989C-40D4B41F87CF}" dt="2021-09-24T21:18:08.306" v="5584" actId="164"/>
          <ac:grpSpMkLst>
            <pc:docMk/>
            <pc:sldMk cId="3918140205" sldId="545"/>
            <ac:grpSpMk id="27" creationId="{4121A1C9-3E44-448B-A3DA-CE49A524A069}"/>
          </ac:grpSpMkLst>
        </pc:grpChg>
        <pc:grpChg chg="add mod">
          <ac:chgData name="CONSELHO DE ARQUITETURA E URBANISMO DE ALAGOAS - CAU AL" userId="32a31f61-29d8-48e2-b673-5b6338b2bde9" providerId="ADAL" clId="{773188CD-8DBB-4682-989C-40D4B41F87CF}" dt="2021-09-24T21:37:27.743" v="6042" actId="1035"/>
          <ac:grpSpMkLst>
            <pc:docMk/>
            <pc:sldMk cId="3918140205" sldId="545"/>
            <ac:grpSpMk id="29" creationId="{4498243C-2434-49D6-9A68-1BB7AF0E47D7}"/>
          </ac:grpSpMkLst>
        </pc:grpChg>
        <pc:grpChg chg="add mod">
          <ac:chgData name="CONSELHO DE ARQUITETURA E URBANISMO DE ALAGOAS - CAU AL" userId="32a31f61-29d8-48e2-b673-5b6338b2bde9" providerId="ADAL" clId="{773188CD-8DBB-4682-989C-40D4B41F87CF}" dt="2021-09-24T21:29:50.462" v="5794" actId="164"/>
          <ac:grpSpMkLst>
            <pc:docMk/>
            <pc:sldMk cId="3918140205" sldId="545"/>
            <ac:grpSpMk id="31" creationId="{B94503BD-70CB-4053-83F2-BE5425BAE16A}"/>
          </ac:grpSpMkLst>
        </pc:grpChg>
        <pc:grpChg chg="add mod">
          <ac:chgData name="CONSELHO DE ARQUITETURA E URBANISMO DE ALAGOAS - CAU AL" userId="32a31f61-29d8-48e2-b673-5b6338b2bde9" providerId="ADAL" clId="{773188CD-8DBB-4682-989C-40D4B41F87CF}" dt="2021-09-24T21:29:50.462" v="5794" actId="164"/>
          <ac:grpSpMkLst>
            <pc:docMk/>
            <pc:sldMk cId="3918140205" sldId="545"/>
            <ac:grpSpMk id="33" creationId="{5FBFE6A1-4ECE-4FB6-98D5-6487DF68DD79}"/>
          </ac:grpSpMkLst>
        </pc:grpChg>
        <pc:grpChg chg="add mod">
          <ac:chgData name="CONSELHO DE ARQUITETURA E URBANISMO DE ALAGOAS - CAU AL" userId="32a31f61-29d8-48e2-b673-5b6338b2bde9" providerId="ADAL" clId="{773188CD-8DBB-4682-989C-40D4B41F87CF}" dt="2021-09-24T21:37:27.743" v="6042" actId="1035"/>
          <ac:grpSpMkLst>
            <pc:docMk/>
            <pc:sldMk cId="3918140205" sldId="545"/>
            <ac:grpSpMk id="37" creationId="{05F91FD5-F2F6-4168-A1B0-8DB135709913}"/>
          </ac:grpSpMkLst>
        </pc:grpChg>
        <pc:grpChg chg="add del mod">
          <ac:chgData name="CONSELHO DE ARQUITETURA E URBANISMO DE ALAGOAS - CAU AL" userId="32a31f61-29d8-48e2-b673-5b6338b2bde9" providerId="ADAL" clId="{773188CD-8DBB-4682-989C-40D4B41F87CF}" dt="2021-09-24T21:17:35.821" v="5580" actId="478"/>
          <ac:grpSpMkLst>
            <pc:docMk/>
            <pc:sldMk cId="3918140205" sldId="545"/>
            <ac:grpSpMk id="61" creationId="{36473DA0-12E1-4199-84F4-B103768D05F9}"/>
          </ac:grpSpMkLst>
        </pc:grpChg>
        <pc:grpChg chg="add del mod">
          <ac:chgData name="CONSELHO DE ARQUITETURA E URBANISMO DE ALAGOAS - CAU AL" userId="32a31f61-29d8-48e2-b673-5b6338b2bde9" providerId="ADAL" clId="{773188CD-8DBB-4682-989C-40D4B41F87CF}" dt="2021-09-24T21:17:23.031" v="5577" actId="478"/>
          <ac:grpSpMkLst>
            <pc:docMk/>
            <pc:sldMk cId="3918140205" sldId="545"/>
            <ac:grpSpMk id="64" creationId="{F3F61837-E793-495C-B6AF-A221C908D0DA}"/>
          </ac:grpSpMkLst>
        </pc:grpChg>
        <pc:grpChg chg="add mod">
          <ac:chgData name="CONSELHO DE ARQUITETURA E URBANISMO DE ALAGOAS - CAU AL" userId="32a31f61-29d8-48e2-b673-5b6338b2bde9" providerId="ADAL" clId="{773188CD-8DBB-4682-989C-40D4B41F87CF}" dt="2021-09-24T21:17:34.515" v="5579"/>
          <ac:grpSpMkLst>
            <pc:docMk/>
            <pc:sldMk cId="3918140205" sldId="545"/>
            <ac:grpSpMk id="129" creationId="{524F3953-32EA-47E0-8463-0EEC9889B36A}"/>
          </ac:grpSpMkLst>
        </pc:grpChg>
        <pc:grpChg chg="add mod">
          <ac:chgData name="CONSELHO DE ARQUITETURA E URBANISMO DE ALAGOAS - CAU AL" userId="32a31f61-29d8-48e2-b673-5b6338b2bde9" providerId="ADAL" clId="{773188CD-8DBB-4682-989C-40D4B41F87CF}" dt="2021-09-24T21:17:34.515" v="5579"/>
          <ac:grpSpMkLst>
            <pc:docMk/>
            <pc:sldMk cId="3918140205" sldId="545"/>
            <ac:grpSpMk id="130" creationId="{7EC1ABAC-26B8-4993-B099-5EF12F48F532}"/>
          </ac:grpSpMkLst>
        </pc:grpChg>
        <pc:grpChg chg="add mod">
          <ac:chgData name="CONSELHO DE ARQUITETURA E URBANISMO DE ALAGOAS - CAU AL" userId="32a31f61-29d8-48e2-b673-5b6338b2bde9" providerId="ADAL" clId="{773188CD-8DBB-4682-989C-40D4B41F87CF}" dt="2021-09-24T21:17:34.515" v="5579"/>
          <ac:grpSpMkLst>
            <pc:docMk/>
            <pc:sldMk cId="3918140205" sldId="545"/>
            <ac:grpSpMk id="131" creationId="{BE2D1A9A-1011-48C4-8002-885A2BD265FA}"/>
          </ac:grpSpMkLst>
        </pc:grpChg>
        <pc:grpChg chg="add mod">
          <ac:chgData name="CONSELHO DE ARQUITETURA E URBANISMO DE ALAGOAS - CAU AL" userId="32a31f61-29d8-48e2-b673-5b6338b2bde9" providerId="ADAL" clId="{773188CD-8DBB-4682-989C-40D4B41F87CF}" dt="2021-09-24T21:17:34.515" v="5579"/>
          <ac:grpSpMkLst>
            <pc:docMk/>
            <pc:sldMk cId="3918140205" sldId="545"/>
            <ac:grpSpMk id="132" creationId="{6DBC824D-F28C-4912-9187-1DF67AACE373}"/>
          </ac:grpSpMkLst>
        </pc:grpChg>
        <pc:grpChg chg="add mod">
          <ac:chgData name="CONSELHO DE ARQUITETURA E URBANISMO DE ALAGOAS - CAU AL" userId="32a31f61-29d8-48e2-b673-5b6338b2bde9" providerId="ADAL" clId="{773188CD-8DBB-4682-989C-40D4B41F87CF}" dt="2021-09-24T21:17:34.515" v="5579"/>
          <ac:grpSpMkLst>
            <pc:docMk/>
            <pc:sldMk cId="3918140205" sldId="545"/>
            <ac:grpSpMk id="133" creationId="{7E370781-44A5-45C6-97D0-A1AB2C5776A2}"/>
          </ac:grpSpMkLst>
        </pc:grpChg>
        <pc:grpChg chg="del mod">
          <ac:chgData name="CONSELHO DE ARQUITETURA E URBANISMO DE ALAGOAS - CAU AL" userId="32a31f61-29d8-48e2-b673-5b6338b2bde9" providerId="ADAL" clId="{773188CD-8DBB-4682-989C-40D4B41F87CF}" dt="2021-09-24T19:56:25.682" v="5225" actId="478"/>
          <ac:grpSpMkLst>
            <pc:docMk/>
            <pc:sldMk cId="3918140205" sldId="545"/>
            <ac:grpSpMk id="149" creationId="{1224C391-0EAB-43EE-BD67-AF1BA3621D3D}"/>
          </ac:grpSpMkLst>
        </pc:grpChg>
        <pc:grpChg chg="del mod">
          <ac:chgData name="CONSELHO DE ARQUITETURA E URBANISMO DE ALAGOAS - CAU AL" userId="32a31f61-29d8-48e2-b673-5b6338b2bde9" providerId="ADAL" clId="{773188CD-8DBB-4682-989C-40D4B41F87CF}" dt="2021-09-24T19:56:24.149" v="5224" actId="478"/>
          <ac:grpSpMkLst>
            <pc:docMk/>
            <pc:sldMk cId="3918140205" sldId="545"/>
            <ac:grpSpMk id="152" creationId="{20E49803-DE83-49A5-884B-45FB3F53C726}"/>
          </ac:grpSpMkLst>
        </pc:grpChg>
        <pc:grpChg chg="add mod">
          <ac:chgData name="CONSELHO DE ARQUITETURA E URBANISMO DE ALAGOAS - CAU AL" userId="32a31f61-29d8-48e2-b673-5b6338b2bde9" providerId="ADAL" clId="{773188CD-8DBB-4682-989C-40D4B41F87CF}" dt="2021-09-24T21:37:27.743" v="6042" actId="1035"/>
          <ac:grpSpMkLst>
            <pc:docMk/>
            <pc:sldMk cId="3918140205" sldId="545"/>
            <ac:grpSpMk id="158" creationId="{C045D2AB-27E3-4508-8115-025790B749A1}"/>
          </ac:grpSpMkLst>
        </pc:grpChg>
        <pc:grpChg chg="add mod">
          <ac:chgData name="CONSELHO DE ARQUITETURA E URBANISMO DE ALAGOAS - CAU AL" userId="32a31f61-29d8-48e2-b673-5b6338b2bde9" providerId="ADAL" clId="{773188CD-8DBB-4682-989C-40D4B41F87CF}" dt="2021-09-24T21:37:27.743" v="6042" actId="1035"/>
          <ac:grpSpMkLst>
            <pc:docMk/>
            <pc:sldMk cId="3918140205" sldId="545"/>
            <ac:grpSpMk id="159" creationId="{FAAE9691-6925-4219-9ACD-BD5AFCB7566F}"/>
          </ac:grpSpMkLst>
        </pc:grpChg>
        <pc:grpChg chg="add mod">
          <ac:chgData name="CONSELHO DE ARQUITETURA E URBANISMO DE ALAGOAS - CAU AL" userId="32a31f61-29d8-48e2-b673-5b6338b2bde9" providerId="ADAL" clId="{773188CD-8DBB-4682-989C-40D4B41F87CF}" dt="2021-09-24T21:37:27.743" v="6042" actId="1035"/>
          <ac:grpSpMkLst>
            <pc:docMk/>
            <pc:sldMk cId="3918140205" sldId="545"/>
            <ac:grpSpMk id="160" creationId="{171EB5DB-B2EA-4136-B904-6FCCF45B8427}"/>
          </ac:grpSpMkLst>
        </pc:grpChg>
        <pc:grpChg chg="add mod">
          <ac:chgData name="CONSELHO DE ARQUITETURA E URBANISMO DE ALAGOAS - CAU AL" userId="32a31f61-29d8-48e2-b673-5b6338b2bde9" providerId="ADAL" clId="{773188CD-8DBB-4682-989C-40D4B41F87CF}" dt="2021-09-24T21:37:27.743" v="6042" actId="1035"/>
          <ac:grpSpMkLst>
            <pc:docMk/>
            <pc:sldMk cId="3918140205" sldId="545"/>
            <ac:grpSpMk id="161" creationId="{DC4F251B-A3C2-4CC5-BD1A-4DBBEE37DEDF}"/>
          </ac:grpSpMkLst>
        </pc:grpChg>
        <pc:grpChg chg="add mod">
          <ac:chgData name="CONSELHO DE ARQUITETURA E URBANISMO DE ALAGOAS - CAU AL" userId="32a31f61-29d8-48e2-b673-5b6338b2bde9" providerId="ADAL" clId="{773188CD-8DBB-4682-989C-40D4B41F87CF}" dt="2021-09-24T21:37:27.743" v="6042" actId="1035"/>
          <ac:grpSpMkLst>
            <pc:docMk/>
            <pc:sldMk cId="3918140205" sldId="545"/>
            <ac:grpSpMk id="162" creationId="{6913DB45-C73D-4A8A-8F67-68D54CA95A44}"/>
          </ac:grpSpMkLst>
        </pc:grpChg>
        <pc:grpChg chg="add mod">
          <ac:chgData name="CONSELHO DE ARQUITETURA E URBANISMO DE ALAGOAS - CAU AL" userId="32a31f61-29d8-48e2-b673-5b6338b2bde9" providerId="ADAL" clId="{773188CD-8DBB-4682-989C-40D4B41F87CF}" dt="2021-09-24T21:37:27.743" v="6042" actId="1035"/>
          <ac:grpSpMkLst>
            <pc:docMk/>
            <pc:sldMk cId="3918140205" sldId="545"/>
            <ac:grpSpMk id="163" creationId="{B80A44D8-39B2-47B3-9E92-E945F1967F1C}"/>
          </ac:grpSpMkLst>
        </pc:grpChg>
        <pc:grpChg chg="add mod">
          <ac:chgData name="CONSELHO DE ARQUITETURA E URBANISMO DE ALAGOAS - CAU AL" userId="32a31f61-29d8-48e2-b673-5b6338b2bde9" providerId="ADAL" clId="{773188CD-8DBB-4682-989C-40D4B41F87CF}" dt="2021-09-24T21:29:23.564" v="5791" actId="14100"/>
          <ac:grpSpMkLst>
            <pc:docMk/>
            <pc:sldMk cId="3918140205" sldId="545"/>
            <ac:grpSpMk id="164" creationId="{26F9A73B-4B1B-4CCE-AB3C-227BBC78FA1F}"/>
          </ac:grpSpMkLst>
        </pc:grpChg>
        <pc:grpChg chg="add mod">
          <ac:chgData name="CONSELHO DE ARQUITETURA E URBANISMO DE ALAGOAS - CAU AL" userId="32a31f61-29d8-48e2-b673-5b6338b2bde9" providerId="ADAL" clId="{773188CD-8DBB-4682-989C-40D4B41F87CF}" dt="2021-09-24T21:29:23.564" v="5791" actId="14100"/>
          <ac:grpSpMkLst>
            <pc:docMk/>
            <pc:sldMk cId="3918140205" sldId="545"/>
            <ac:grpSpMk id="165" creationId="{96B61024-8BC5-42D5-BB7E-70CC03E9F69D}"/>
          </ac:grpSpMkLst>
        </pc:grpChg>
        <pc:picChg chg="add mod">
          <ac:chgData name="CONSELHO DE ARQUITETURA E URBANISMO DE ALAGOAS - CAU AL" userId="32a31f61-29d8-48e2-b673-5b6338b2bde9" providerId="ADAL" clId="{773188CD-8DBB-4682-989C-40D4B41F87CF}" dt="2021-09-24T19:56:43.083" v="5226"/>
          <ac:picMkLst>
            <pc:docMk/>
            <pc:sldMk cId="3918140205" sldId="545"/>
            <ac:picMk id="63" creationId="{8CA7EF56-A6C5-4240-BCA3-B083ABA40082}"/>
          </ac:picMkLst>
        </pc:picChg>
        <pc:picChg chg="add del mod">
          <ac:chgData name="CONSELHO DE ARQUITETURA E URBANISMO DE ALAGOAS - CAU AL" userId="32a31f61-29d8-48e2-b673-5b6338b2bde9" providerId="ADAL" clId="{773188CD-8DBB-4682-989C-40D4B41F87CF}" dt="2021-09-24T20:07:59.351" v="5348" actId="21"/>
          <ac:picMkLst>
            <pc:docMk/>
            <pc:sldMk cId="3918140205" sldId="545"/>
            <ac:picMk id="73" creationId="{3C9B2435-2B6D-4E68-B2E5-3B0F6320CADF}"/>
          </ac:picMkLst>
        </pc:picChg>
        <pc:picChg chg="add mod">
          <ac:chgData name="CONSELHO DE ARQUITETURA E URBANISMO DE ALAGOAS - CAU AL" userId="32a31f61-29d8-48e2-b673-5b6338b2bde9" providerId="ADAL" clId="{773188CD-8DBB-4682-989C-40D4B41F87CF}" dt="2021-09-24T21:14:38.579" v="5497" actId="14100"/>
          <ac:picMkLst>
            <pc:docMk/>
            <pc:sldMk cId="3918140205" sldId="545"/>
            <ac:picMk id="88" creationId="{FC8E78CD-7731-49ED-85F2-8F64195FB15C}"/>
          </ac:picMkLst>
        </pc:picChg>
        <pc:picChg chg="add mod">
          <ac:chgData name="CONSELHO DE ARQUITETURA E URBANISMO DE ALAGOAS - CAU AL" userId="32a31f61-29d8-48e2-b673-5b6338b2bde9" providerId="ADAL" clId="{773188CD-8DBB-4682-989C-40D4B41F87CF}" dt="2021-09-24T21:17:34.515" v="5579"/>
          <ac:picMkLst>
            <pc:docMk/>
            <pc:sldMk cId="3918140205" sldId="545"/>
            <ac:picMk id="141" creationId="{93D7ECDE-0C15-41F9-8498-4DD16219305D}"/>
          </ac:picMkLst>
        </pc:picChg>
        <pc:picChg chg="add mod">
          <ac:chgData name="CONSELHO DE ARQUITETURA E URBANISMO DE ALAGOAS - CAU AL" userId="32a31f61-29d8-48e2-b673-5b6338b2bde9" providerId="ADAL" clId="{773188CD-8DBB-4682-989C-40D4B41F87CF}" dt="2021-09-24T21:17:34.515" v="5579"/>
          <ac:picMkLst>
            <pc:docMk/>
            <pc:sldMk cId="3918140205" sldId="545"/>
            <ac:picMk id="143" creationId="{E53B4690-5F0E-45B3-BAA7-3927C57B4D3C}"/>
          </ac:picMkLst>
        </pc:picChg>
        <pc:picChg chg="add mod">
          <ac:chgData name="CONSELHO DE ARQUITETURA E URBANISMO DE ALAGOAS - CAU AL" userId="32a31f61-29d8-48e2-b673-5b6338b2bde9" providerId="ADAL" clId="{773188CD-8DBB-4682-989C-40D4B41F87CF}" dt="2021-09-24T21:17:34.515" v="5579"/>
          <ac:picMkLst>
            <pc:docMk/>
            <pc:sldMk cId="3918140205" sldId="545"/>
            <ac:picMk id="153" creationId="{97FC01F8-5814-45A2-9B43-1E01E280FE17}"/>
          </ac:picMkLst>
        </pc:picChg>
        <pc:picChg chg="add mod">
          <ac:chgData name="CONSELHO DE ARQUITETURA E URBANISMO DE ALAGOAS - CAU AL" userId="32a31f61-29d8-48e2-b673-5b6338b2bde9" providerId="ADAL" clId="{773188CD-8DBB-4682-989C-40D4B41F87CF}" dt="2021-09-24T21:17:34.515" v="5579"/>
          <ac:picMkLst>
            <pc:docMk/>
            <pc:sldMk cId="3918140205" sldId="545"/>
            <ac:picMk id="155" creationId="{12F3227D-06F4-47AC-9219-1534317B7891}"/>
          </ac:picMkLst>
        </pc:picChg>
        <pc:picChg chg="add mod">
          <ac:chgData name="CONSELHO DE ARQUITETURA E URBANISMO DE ALAGOAS - CAU AL" userId="32a31f61-29d8-48e2-b673-5b6338b2bde9" providerId="ADAL" clId="{773188CD-8DBB-4682-989C-40D4B41F87CF}" dt="2021-09-24T21:17:34.515" v="5579"/>
          <ac:picMkLst>
            <pc:docMk/>
            <pc:sldMk cId="3918140205" sldId="545"/>
            <ac:picMk id="157" creationId="{C55B5FA6-29B4-47D2-AF13-F67474343296}"/>
          </ac:picMkLst>
        </pc:picChg>
        <pc:picChg chg="add mod">
          <ac:chgData name="CONSELHO DE ARQUITETURA E URBANISMO DE ALAGOAS - CAU AL" userId="32a31f61-29d8-48e2-b673-5b6338b2bde9" providerId="ADAL" clId="{773188CD-8DBB-4682-989C-40D4B41F87CF}" dt="2021-09-24T21:29:23.564" v="5791" actId="14100"/>
          <ac:picMkLst>
            <pc:docMk/>
            <pc:sldMk cId="3918140205" sldId="545"/>
            <ac:picMk id="167" creationId="{08C295FA-035F-4241-AB15-B49B8F8F23D2}"/>
          </ac:picMkLst>
        </pc:picChg>
        <pc:picChg chg="add mod">
          <ac:chgData name="CONSELHO DE ARQUITETURA E URBANISMO DE ALAGOAS - CAU AL" userId="32a31f61-29d8-48e2-b673-5b6338b2bde9" providerId="ADAL" clId="{773188CD-8DBB-4682-989C-40D4B41F87CF}" dt="2021-09-24T21:29:23.564" v="5791" actId="14100"/>
          <ac:picMkLst>
            <pc:docMk/>
            <pc:sldMk cId="3918140205" sldId="545"/>
            <ac:picMk id="169" creationId="{909FC0AE-8D50-4E0F-8844-1B9488AA32C4}"/>
          </ac:picMkLst>
        </pc:picChg>
        <pc:picChg chg="add mod">
          <ac:chgData name="CONSELHO DE ARQUITETURA E URBANISMO DE ALAGOAS - CAU AL" userId="32a31f61-29d8-48e2-b673-5b6338b2bde9" providerId="ADAL" clId="{773188CD-8DBB-4682-989C-40D4B41F87CF}" dt="2021-09-24T21:37:27.743" v="6042" actId="1035"/>
          <ac:picMkLst>
            <pc:docMk/>
            <pc:sldMk cId="3918140205" sldId="545"/>
            <ac:picMk id="171" creationId="{8B1BB253-642C-41A1-B094-B89A90EDA5E3}"/>
          </ac:picMkLst>
        </pc:picChg>
        <pc:picChg chg="add mod">
          <ac:chgData name="CONSELHO DE ARQUITETURA E URBANISMO DE ALAGOAS - CAU AL" userId="32a31f61-29d8-48e2-b673-5b6338b2bde9" providerId="ADAL" clId="{773188CD-8DBB-4682-989C-40D4B41F87CF}" dt="2021-09-24T21:37:27.743" v="6042" actId="1035"/>
          <ac:picMkLst>
            <pc:docMk/>
            <pc:sldMk cId="3918140205" sldId="545"/>
            <ac:picMk id="173" creationId="{F129E7D4-C823-4282-9DC8-70DD45E510DB}"/>
          </ac:picMkLst>
        </pc:picChg>
        <pc:picChg chg="add mod">
          <ac:chgData name="CONSELHO DE ARQUITETURA E URBANISMO DE ALAGOAS - CAU AL" userId="32a31f61-29d8-48e2-b673-5b6338b2bde9" providerId="ADAL" clId="{773188CD-8DBB-4682-989C-40D4B41F87CF}" dt="2021-09-24T21:37:27.743" v="6042" actId="1035"/>
          <ac:picMkLst>
            <pc:docMk/>
            <pc:sldMk cId="3918140205" sldId="545"/>
            <ac:picMk id="175" creationId="{3296CCE8-2CB4-4306-BD8B-BDF694EEA13A}"/>
          </ac:picMkLst>
        </pc:picChg>
        <pc:picChg chg="add mod">
          <ac:chgData name="CONSELHO DE ARQUITETURA E URBANISMO DE ALAGOAS - CAU AL" userId="32a31f61-29d8-48e2-b673-5b6338b2bde9" providerId="ADAL" clId="{773188CD-8DBB-4682-989C-40D4B41F87CF}" dt="2021-09-24T21:37:27.743" v="6042" actId="1035"/>
          <ac:picMkLst>
            <pc:docMk/>
            <pc:sldMk cId="3918140205" sldId="545"/>
            <ac:picMk id="177" creationId="{99718A56-B721-472E-991C-F379A29038E4}"/>
          </ac:picMkLst>
        </pc:picChg>
        <pc:picChg chg="add mod">
          <ac:chgData name="CONSELHO DE ARQUITETURA E URBANISMO DE ALAGOAS - CAU AL" userId="32a31f61-29d8-48e2-b673-5b6338b2bde9" providerId="ADAL" clId="{773188CD-8DBB-4682-989C-40D4B41F87CF}" dt="2021-09-24T21:37:27.743" v="6042" actId="1035"/>
          <ac:picMkLst>
            <pc:docMk/>
            <pc:sldMk cId="3918140205" sldId="545"/>
            <ac:picMk id="179" creationId="{EC1A99EA-4536-4E7F-8B16-1864D82C0D76}"/>
          </ac:picMkLst>
        </pc:picChg>
        <pc:picChg chg="add mod">
          <ac:chgData name="CONSELHO DE ARQUITETURA E URBANISMO DE ALAGOAS - CAU AL" userId="32a31f61-29d8-48e2-b673-5b6338b2bde9" providerId="ADAL" clId="{773188CD-8DBB-4682-989C-40D4B41F87CF}" dt="2021-09-24T21:37:27.743" v="6042" actId="1035"/>
          <ac:picMkLst>
            <pc:docMk/>
            <pc:sldMk cId="3918140205" sldId="545"/>
            <ac:picMk id="181" creationId="{0875C798-F4BC-423B-AD04-905364A2074B}"/>
          </ac:picMkLst>
        </pc:picChg>
        <pc:picChg chg="add mod">
          <ac:chgData name="CONSELHO DE ARQUITETURA E URBANISMO DE ALAGOAS - CAU AL" userId="32a31f61-29d8-48e2-b673-5b6338b2bde9" providerId="ADAL" clId="{773188CD-8DBB-4682-989C-40D4B41F87CF}" dt="2021-09-24T21:14:38.579" v="5497" actId="14100"/>
          <ac:picMkLst>
            <pc:docMk/>
            <pc:sldMk cId="3918140205" sldId="545"/>
            <ac:picMk id="1026" creationId="{BD1142B5-0BBF-40BD-BCE1-3F041B37640B}"/>
          </ac:picMkLst>
        </pc:picChg>
        <pc:picChg chg="add del mod">
          <ac:chgData name="CONSELHO DE ARQUITETURA E URBANISMO DE ALAGOAS - CAU AL" userId="32a31f61-29d8-48e2-b673-5b6338b2bde9" providerId="ADAL" clId="{773188CD-8DBB-4682-989C-40D4B41F87CF}" dt="2021-09-24T21:07:21.952" v="5438" actId="478"/>
          <ac:picMkLst>
            <pc:docMk/>
            <pc:sldMk cId="3918140205" sldId="545"/>
            <ac:picMk id="1028" creationId="{B3D7E986-F180-4BAC-933E-A3AE0DF129C2}"/>
          </ac:picMkLst>
        </pc:picChg>
        <pc:cxnChg chg="add mod">
          <ac:chgData name="CONSELHO DE ARQUITETURA E URBANISMO DE ALAGOAS - CAU AL" userId="32a31f61-29d8-48e2-b673-5b6338b2bde9" providerId="ADAL" clId="{773188CD-8DBB-4682-989C-40D4B41F87CF}" dt="2021-09-24T21:37:34.015" v="6046" actId="1035"/>
          <ac:cxnSpMkLst>
            <pc:docMk/>
            <pc:sldMk cId="3918140205" sldId="545"/>
            <ac:cxnSpMk id="184" creationId="{9AE8F704-FEC9-475A-9307-9F1B31C6C6A7}"/>
          </ac:cxnSpMkLst>
        </pc:cxnChg>
      </pc:sldChg>
      <pc:sldChg chg="delSp add del mod">
        <pc:chgData name="CONSELHO DE ARQUITETURA E URBANISMO DE ALAGOAS - CAU AL" userId="32a31f61-29d8-48e2-b673-5b6338b2bde9" providerId="ADAL" clId="{773188CD-8DBB-4682-989C-40D4B41F87CF}" dt="2021-09-30T21:32:17.201" v="12361" actId="47"/>
        <pc:sldMkLst>
          <pc:docMk/>
          <pc:sldMk cId="1743960155" sldId="546"/>
        </pc:sldMkLst>
        <pc:spChg chg="del">
          <ac:chgData name="CONSELHO DE ARQUITETURA E URBANISMO DE ALAGOAS - CAU AL" userId="32a31f61-29d8-48e2-b673-5b6338b2bde9" providerId="ADAL" clId="{773188CD-8DBB-4682-989C-40D4B41F87CF}" dt="2021-09-24T16:06:55.884" v="4251" actId="478"/>
          <ac:spMkLst>
            <pc:docMk/>
            <pc:sldMk cId="1743960155" sldId="546"/>
            <ac:spMk id="17" creationId="{B9484C17-CACD-4152-B06A-9DE058DC4A01}"/>
          </ac:spMkLst>
        </pc:spChg>
      </pc:sldChg>
      <pc:sldChg chg="modSp add del mod">
        <pc:chgData name="CONSELHO DE ARQUITETURA E URBANISMO DE ALAGOAS - CAU AL" userId="32a31f61-29d8-48e2-b673-5b6338b2bde9" providerId="ADAL" clId="{773188CD-8DBB-4682-989C-40D4B41F87CF}" dt="2021-09-23T19:11:47.679" v="3527" actId="47"/>
        <pc:sldMkLst>
          <pc:docMk/>
          <pc:sldMk cId="1881615760" sldId="552"/>
        </pc:sldMkLst>
        <pc:spChg chg="mod">
          <ac:chgData name="CONSELHO DE ARQUITETURA E URBANISMO DE ALAGOAS - CAU AL" userId="32a31f61-29d8-48e2-b673-5b6338b2bde9" providerId="ADAL" clId="{773188CD-8DBB-4682-989C-40D4B41F87CF}" dt="2021-09-22T19:03:08.058" v="2288" actId="27636"/>
          <ac:spMkLst>
            <pc:docMk/>
            <pc:sldMk cId="1881615760" sldId="552"/>
            <ac:spMk id="163" creationId="{9BE4E023-8F28-4687-AB85-02FDC98F2323}"/>
          </ac:spMkLst>
        </pc:spChg>
      </pc:sldChg>
      <pc:sldChg chg="addSp delSp modSp add mod modClrScheme chgLayout">
        <pc:chgData name="CONSELHO DE ARQUITETURA E URBANISMO DE ALAGOAS - CAU AL" userId="32a31f61-29d8-48e2-b673-5b6338b2bde9" providerId="ADAL" clId="{773188CD-8DBB-4682-989C-40D4B41F87CF}" dt="2021-09-23T19:32:26.342" v="3947" actId="20577"/>
        <pc:sldMkLst>
          <pc:docMk/>
          <pc:sldMk cId="1643054397" sldId="556"/>
        </pc:sldMkLst>
        <pc:spChg chg="add del mod ord">
          <ac:chgData name="CONSELHO DE ARQUITETURA E URBANISMO DE ALAGOAS - CAU AL" userId="32a31f61-29d8-48e2-b673-5b6338b2bde9" providerId="ADAL" clId="{773188CD-8DBB-4682-989C-40D4B41F87CF}" dt="2021-09-23T19:19:18.095" v="3621" actId="478"/>
          <ac:spMkLst>
            <pc:docMk/>
            <pc:sldMk cId="1643054397" sldId="556"/>
            <ac:spMk id="2" creationId="{98FF1F47-90FA-4CB8-B3CD-D82811801FB3}"/>
          </ac:spMkLst>
        </pc:spChg>
        <pc:spChg chg="add mod ord">
          <ac:chgData name="CONSELHO DE ARQUITETURA E URBANISMO DE ALAGOAS - CAU AL" userId="32a31f61-29d8-48e2-b673-5b6338b2bde9" providerId="ADAL" clId="{773188CD-8DBB-4682-989C-40D4B41F87CF}" dt="2021-09-23T19:19:14.719" v="3620" actId="20577"/>
          <ac:spMkLst>
            <pc:docMk/>
            <pc:sldMk cId="1643054397" sldId="556"/>
            <ac:spMk id="3" creationId="{5E29759D-A487-40B3-947C-A078A71FF6F8}"/>
          </ac:spMkLst>
        </pc:spChg>
        <pc:spChg chg="del mod ord">
          <ac:chgData name="CONSELHO DE ARQUITETURA E URBANISMO DE ALAGOAS - CAU AL" userId="32a31f61-29d8-48e2-b673-5b6338b2bde9" providerId="ADAL" clId="{773188CD-8DBB-4682-989C-40D4B41F87CF}" dt="2021-09-23T19:21:53.789" v="3633" actId="478"/>
          <ac:spMkLst>
            <pc:docMk/>
            <pc:sldMk cId="1643054397" sldId="556"/>
            <ac:spMk id="7" creationId="{00000000-0000-0000-0000-000000000000}"/>
          </ac:spMkLst>
        </pc:spChg>
        <pc:spChg chg="del mod">
          <ac:chgData name="CONSELHO DE ARQUITETURA E URBANISMO DE ALAGOAS - CAU AL" userId="32a31f61-29d8-48e2-b673-5b6338b2bde9" providerId="ADAL" clId="{773188CD-8DBB-4682-989C-40D4B41F87CF}" dt="2021-09-23T19:18:53.720" v="3588" actId="478"/>
          <ac:spMkLst>
            <pc:docMk/>
            <pc:sldMk cId="1643054397" sldId="556"/>
            <ac:spMk id="64" creationId="{BC321A7D-7281-49A4-B261-89C0B5835C05}"/>
          </ac:spMkLst>
        </pc:spChg>
        <pc:spChg chg="del">
          <ac:chgData name="CONSELHO DE ARQUITETURA E URBANISMO DE ALAGOAS - CAU AL" userId="32a31f61-29d8-48e2-b673-5b6338b2bde9" providerId="ADAL" clId="{773188CD-8DBB-4682-989C-40D4B41F87CF}" dt="2021-09-23T19:18:49.045" v="3586" actId="478"/>
          <ac:spMkLst>
            <pc:docMk/>
            <pc:sldMk cId="1643054397" sldId="556"/>
            <ac:spMk id="65" creationId="{B9484C17-CACD-4152-B06A-9DE058DC4A01}"/>
          </ac:spMkLst>
        </pc:spChg>
        <pc:spChg chg="mod">
          <ac:chgData name="CONSELHO DE ARQUITETURA E URBANISMO DE ALAGOAS - CAU AL" userId="32a31f61-29d8-48e2-b673-5b6338b2bde9" providerId="ADAL" clId="{773188CD-8DBB-4682-989C-40D4B41F87CF}" dt="2021-09-23T19:32:26.342" v="3947" actId="20577"/>
          <ac:spMkLst>
            <pc:docMk/>
            <pc:sldMk cId="1643054397" sldId="556"/>
            <ac:spMk id="71" creationId="{00000000-0000-0000-0000-000000000000}"/>
          </ac:spMkLst>
        </pc:spChg>
        <pc:picChg chg="mod">
          <ac:chgData name="CONSELHO DE ARQUITETURA E URBANISMO DE ALAGOAS - CAU AL" userId="32a31f61-29d8-48e2-b673-5b6338b2bde9" providerId="ADAL" clId="{773188CD-8DBB-4682-989C-40D4B41F87CF}" dt="2021-09-23T19:21:36.703" v="3632" actId="1076"/>
          <ac:picMkLst>
            <pc:docMk/>
            <pc:sldMk cId="1643054397" sldId="556"/>
            <ac:picMk id="2050" creationId="{68D4EEBD-6C24-4D00-A680-4281DF9B305A}"/>
          </ac:picMkLst>
        </pc:picChg>
      </pc:sldChg>
      <pc:sldChg chg="addSp delSp modSp add mod modClrScheme chgLayout">
        <pc:chgData name="CONSELHO DE ARQUITETURA E URBANISMO DE ALAGOAS - CAU AL" userId="32a31f61-29d8-48e2-b673-5b6338b2bde9" providerId="ADAL" clId="{773188CD-8DBB-4682-989C-40D4B41F87CF}" dt="2021-09-27T21:38:45.821" v="8354"/>
        <pc:sldMkLst>
          <pc:docMk/>
          <pc:sldMk cId="2064402541" sldId="618"/>
        </pc:sldMkLst>
        <pc:spChg chg="add del mod ord">
          <ac:chgData name="CONSELHO DE ARQUITETURA E URBANISMO DE ALAGOAS - CAU AL" userId="32a31f61-29d8-48e2-b673-5b6338b2bde9" providerId="ADAL" clId="{773188CD-8DBB-4682-989C-40D4B41F87CF}" dt="2021-09-27T21:22:42.803" v="8234" actId="20577"/>
          <ac:spMkLst>
            <pc:docMk/>
            <pc:sldMk cId="2064402541" sldId="618"/>
            <ac:spMk id="2" creationId="{ADE93E70-2DF0-4BAF-AC8B-EB920057969F}"/>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3" creationId="{E36612C7-3D47-43F3-BB4F-4AABC9CAAC46}"/>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4" creationId="{6957CC26-BCAD-446E-8545-39BDD7216F03}"/>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5" creationId="{23D55C63-D4C6-410C-903F-3FC529D0EA0B}"/>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6" creationId="{1C6BCB93-AB96-4B5E-854C-F852833DBCA0}"/>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7" creationId="{F49589F4-5CD5-4210-B2E5-B0BD4D9C0504}"/>
          </ac:spMkLst>
        </pc:spChg>
        <pc:spChg chg="del">
          <ac:chgData name="CONSELHO DE ARQUITETURA E URBANISMO DE ALAGOAS - CAU AL" userId="32a31f61-29d8-48e2-b673-5b6338b2bde9" providerId="ADAL" clId="{773188CD-8DBB-4682-989C-40D4B41F87CF}" dt="2021-09-24T21:43:56.764" v="6098" actId="478"/>
          <ac:spMkLst>
            <pc:docMk/>
            <pc:sldMk cId="2064402541" sldId="618"/>
            <ac:spMk id="8" creationId="{AE6C92A0-9608-4A6C-8860-B0128062F521}"/>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9" creationId="{E4DD1AAE-9419-4DF7-AEEE-07F6DE259A67}"/>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0" creationId="{0F374757-927C-4229-9F2E-8A93C8CD7803}"/>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2" creationId="{71B19077-E852-48CC-82CA-55B41B956A51}"/>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3" creationId="{37E35B1E-1D8A-4920-88DB-E449B035BF3C}"/>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4" creationId="{8BFBB2AF-B6B8-4FA4-B5BC-2B437C3F4462}"/>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5" creationId="{FC95267A-3824-4923-862C-A7527993CF84}"/>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6" creationId="{CEA10E1A-EAB9-40F6-A164-19903F3C910E}"/>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7" creationId="{63756472-1D2F-4D24-A7D1-69192BBDBA84}"/>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8" creationId="{6E8AA1CE-2061-4589-A79F-75909FE60107}"/>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9" creationId="{F07ECC2F-98BE-4E31-838A-63D9D576BE9A}"/>
          </ac:spMkLst>
        </pc:spChg>
        <pc:spChg chg="add del mod">
          <ac:chgData name="CONSELHO DE ARQUITETURA E URBANISMO DE ALAGOAS - CAU AL" userId="32a31f61-29d8-48e2-b673-5b6338b2bde9" providerId="ADAL" clId="{773188CD-8DBB-4682-989C-40D4B41F87CF}" dt="2021-09-27T21:20:36.748" v="8217" actId="478"/>
          <ac:spMkLst>
            <pc:docMk/>
            <pc:sldMk cId="2064402541" sldId="618"/>
            <ac:spMk id="45" creationId="{C8437684-4D42-446A-B1DE-CBBFD0C84828}"/>
          </ac:spMkLst>
        </pc:spChg>
        <pc:spChg chg="add del mod">
          <ac:chgData name="CONSELHO DE ARQUITETURA E URBANISMO DE ALAGOAS - CAU AL" userId="32a31f61-29d8-48e2-b673-5b6338b2bde9" providerId="ADAL" clId="{773188CD-8DBB-4682-989C-40D4B41F87CF}" dt="2021-09-27T21:22:50.419" v="8237" actId="478"/>
          <ac:spMkLst>
            <pc:docMk/>
            <pc:sldMk cId="2064402541" sldId="618"/>
            <ac:spMk id="47" creationId="{2A51DA70-FB11-438C-84C4-B827585E073D}"/>
          </ac:spMkLst>
        </pc:spChg>
        <pc:spChg chg="add del mod">
          <ac:chgData name="CONSELHO DE ARQUITETURA E URBANISMO DE ALAGOAS - CAU AL" userId="32a31f61-29d8-48e2-b673-5b6338b2bde9" providerId="ADAL" clId="{773188CD-8DBB-4682-989C-40D4B41F87CF}" dt="2021-09-27T21:22:49.068" v="8236" actId="478"/>
          <ac:spMkLst>
            <pc:docMk/>
            <pc:sldMk cId="2064402541" sldId="618"/>
            <ac:spMk id="48" creationId="{FFAA0265-2629-4F65-BA13-2513263082FC}"/>
          </ac:spMkLst>
        </pc:spChg>
        <pc:spChg chg="del mod ord">
          <ac:chgData name="CONSELHO DE ARQUITETURA E URBANISMO DE ALAGOAS - CAU AL" userId="32a31f61-29d8-48e2-b673-5b6338b2bde9" providerId="ADAL" clId="{773188CD-8DBB-4682-989C-40D4B41F87CF}" dt="2021-09-24T21:42:55.469" v="6095" actId="478"/>
          <ac:spMkLst>
            <pc:docMk/>
            <pc:sldMk cId="2064402541" sldId="618"/>
            <ac:spMk id="63" creationId="{00000000-0000-0000-0000-000000000000}"/>
          </ac:spMkLst>
        </pc:spChg>
        <pc:spChg chg="del">
          <ac:chgData name="CONSELHO DE ARQUITETURA E URBANISMO DE ALAGOAS - CAU AL" userId="32a31f61-29d8-48e2-b673-5b6338b2bde9" providerId="ADAL" clId="{773188CD-8DBB-4682-989C-40D4B41F87CF}" dt="2021-09-24T21:43:59.442" v="6100" actId="478"/>
          <ac:spMkLst>
            <pc:docMk/>
            <pc:sldMk cId="2064402541" sldId="618"/>
            <ac:spMk id="116" creationId="{59626508-3F98-4710-8CE4-D25D8E1D86DE}"/>
          </ac:spMkLst>
        </pc:spChg>
        <pc:spChg chg="del">
          <ac:chgData name="CONSELHO DE ARQUITETURA E URBANISMO DE ALAGOAS - CAU AL" userId="32a31f61-29d8-48e2-b673-5b6338b2bde9" providerId="ADAL" clId="{773188CD-8DBB-4682-989C-40D4B41F87CF}" dt="2021-09-24T21:41:54.013" v="6093" actId="478"/>
          <ac:spMkLst>
            <pc:docMk/>
            <pc:sldMk cId="2064402541" sldId="618"/>
            <ac:spMk id="117" creationId="{3126ED57-928F-488D-AC37-4C1C8B549A57}"/>
          </ac:spMkLst>
        </pc:spChg>
        <pc:spChg chg="del">
          <ac:chgData name="CONSELHO DE ARQUITETURA E URBANISMO DE ALAGOAS - CAU AL" userId="32a31f61-29d8-48e2-b673-5b6338b2bde9" providerId="ADAL" clId="{773188CD-8DBB-4682-989C-40D4B41F87CF}" dt="2021-09-24T21:40:51.788" v="6067" actId="478"/>
          <ac:spMkLst>
            <pc:docMk/>
            <pc:sldMk cId="2064402541" sldId="618"/>
            <ac:spMk id="118" creationId="{BC22FD1F-D15E-4927-817A-F263720E9540}"/>
          </ac:spMkLst>
        </pc:spChg>
        <pc:spChg chg="del">
          <ac:chgData name="CONSELHO DE ARQUITETURA E URBANISMO DE ALAGOAS - CAU AL" userId="32a31f61-29d8-48e2-b673-5b6338b2bde9" providerId="ADAL" clId="{773188CD-8DBB-4682-989C-40D4B41F87CF}" dt="2021-09-24T21:44:07.294" v="6101" actId="478"/>
          <ac:spMkLst>
            <pc:docMk/>
            <pc:sldMk cId="2064402541" sldId="618"/>
            <ac:spMk id="128" creationId="{139EDEB2-344F-4705-B0B2-34AD65C9565B}"/>
          </ac:spMkLst>
        </pc:spChg>
        <pc:spChg chg="del">
          <ac:chgData name="CONSELHO DE ARQUITETURA E URBANISMO DE ALAGOAS - CAU AL" userId="32a31f61-29d8-48e2-b673-5b6338b2bde9" providerId="ADAL" clId="{773188CD-8DBB-4682-989C-40D4B41F87CF}" dt="2021-09-24T21:44:07.294" v="6101" actId="478"/>
          <ac:spMkLst>
            <pc:docMk/>
            <pc:sldMk cId="2064402541" sldId="618"/>
            <ac:spMk id="130" creationId="{194AA096-0428-403D-8655-7F4CCF5586B1}"/>
          </ac:spMkLst>
        </pc:spChg>
        <pc:spChg chg="del">
          <ac:chgData name="CONSELHO DE ARQUITETURA E URBANISMO DE ALAGOAS - CAU AL" userId="32a31f61-29d8-48e2-b673-5b6338b2bde9" providerId="ADAL" clId="{773188CD-8DBB-4682-989C-40D4B41F87CF}" dt="2021-09-24T21:44:07.294" v="6101" actId="478"/>
          <ac:spMkLst>
            <pc:docMk/>
            <pc:sldMk cId="2064402541" sldId="618"/>
            <ac:spMk id="132" creationId="{04057E1D-660A-48C9-B458-D3CB98B8DE61}"/>
          </ac:spMkLst>
        </pc:spChg>
        <pc:spChg chg="del">
          <ac:chgData name="CONSELHO DE ARQUITETURA E URBANISMO DE ALAGOAS - CAU AL" userId="32a31f61-29d8-48e2-b673-5b6338b2bde9" providerId="ADAL" clId="{773188CD-8DBB-4682-989C-40D4B41F87CF}" dt="2021-09-24T21:44:07.294" v="6101" actId="478"/>
          <ac:spMkLst>
            <pc:docMk/>
            <pc:sldMk cId="2064402541" sldId="618"/>
            <ac:spMk id="134" creationId="{36C03B46-94D9-48E7-8E24-3564E2A7B45A}"/>
          </ac:spMkLst>
        </pc:spChg>
        <pc:spChg chg="del">
          <ac:chgData name="CONSELHO DE ARQUITETURA E URBANISMO DE ALAGOAS - CAU AL" userId="32a31f61-29d8-48e2-b673-5b6338b2bde9" providerId="ADAL" clId="{773188CD-8DBB-4682-989C-40D4B41F87CF}" dt="2021-09-24T21:44:07.294" v="6101" actId="478"/>
          <ac:spMkLst>
            <pc:docMk/>
            <pc:sldMk cId="2064402541" sldId="618"/>
            <ac:spMk id="136" creationId="{E4F9B2BE-2B81-4431-820F-9596FE05C3FA}"/>
          </ac:spMkLst>
        </pc:spChg>
        <pc:spChg chg="del">
          <ac:chgData name="CONSELHO DE ARQUITETURA E URBANISMO DE ALAGOAS - CAU AL" userId="32a31f61-29d8-48e2-b673-5b6338b2bde9" providerId="ADAL" clId="{773188CD-8DBB-4682-989C-40D4B41F87CF}" dt="2021-09-24T21:44:07.294" v="6101" actId="478"/>
          <ac:spMkLst>
            <pc:docMk/>
            <pc:sldMk cId="2064402541" sldId="618"/>
            <ac:spMk id="137" creationId="{62C46601-F71A-4FD0-BC33-7211E0CF02F6}"/>
          </ac:spMkLst>
        </pc:spChg>
        <pc:spChg chg="del">
          <ac:chgData name="CONSELHO DE ARQUITETURA E URBANISMO DE ALAGOAS - CAU AL" userId="32a31f61-29d8-48e2-b673-5b6338b2bde9" providerId="ADAL" clId="{773188CD-8DBB-4682-989C-40D4B41F87CF}" dt="2021-09-24T21:44:07.294" v="6101" actId="478"/>
          <ac:spMkLst>
            <pc:docMk/>
            <pc:sldMk cId="2064402541" sldId="618"/>
            <ac:spMk id="138" creationId="{9EEFD360-32E5-4D2F-86C4-E278C0AAFC2F}"/>
          </ac:spMkLst>
        </pc:spChg>
        <pc:spChg chg="del">
          <ac:chgData name="CONSELHO DE ARQUITETURA E URBANISMO DE ALAGOAS - CAU AL" userId="32a31f61-29d8-48e2-b673-5b6338b2bde9" providerId="ADAL" clId="{773188CD-8DBB-4682-989C-40D4B41F87CF}" dt="2021-09-24T21:44:07.294" v="6101" actId="478"/>
          <ac:spMkLst>
            <pc:docMk/>
            <pc:sldMk cId="2064402541" sldId="618"/>
            <ac:spMk id="139" creationId="{1586CF4A-5DB7-4BA9-A43B-137968F48322}"/>
          </ac:spMkLst>
        </pc:spChg>
        <pc:spChg chg="del">
          <ac:chgData name="CONSELHO DE ARQUITETURA E URBANISMO DE ALAGOAS - CAU AL" userId="32a31f61-29d8-48e2-b673-5b6338b2bde9" providerId="ADAL" clId="{773188CD-8DBB-4682-989C-40D4B41F87CF}" dt="2021-09-24T21:44:07.294" v="6101" actId="478"/>
          <ac:spMkLst>
            <pc:docMk/>
            <pc:sldMk cId="2064402541" sldId="618"/>
            <ac:spMk id="140" creationId="{C8AD13AA-0657-4B90-A32C-C1D1AE16E87A}"/>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74" creationId="{DD61D2B6-3F5C-4D7B-96FF-45BFDCFEF6D8}"/>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75" creationId="{6839ED01-631D-4FEC-8195-CE46DF484D0D}"/>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76" creationId="{14D0122F-98E8-43BA-AB2E-A5D2B69A62F6}"/>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77" creationId="{9C7A1616-93BC-4761-8735-E991636488E2}"/>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78" creationId="{4B0FEE0C-7A98-4B2A-88CB-423C3C4DEEB1}"/>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79" creationId="{8DFFE6B9-0E24-4904-8C0E-38A554AC451F}"/>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80" creationId="{E3B018FA-B6E2-4345-90CD-3B872A55F79B}"/>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81" creationId="{A75578F4-5557-4553-8774-8D77BA04D5F0}"/>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82" creationId="{03A5CCF4-946F-412D-9416-E01835D79DA0}"/>
          </ac:spMkLst>
        </pc:spChg>
        <pc:spChg chg="add del">
          <ac:chgData name="CONSELHO DE ARQUITETURA E URBANISMO DE ALAGOAS - CAU AL" userId="32a31f61-29d8-48e2-b673-5b6338b2bde9" providerId="ADAL" clId="{773188CD-8DBB-4682-989C-40D4B41F87CF}" dt="2021-09-24T21:45:05.805" v="6105"/>
          <ac:spMkLst>
            <pc:docMk/>
            <pc:sldMk cId="2064402541" sldId="618"/>
            <ac:spMk id="183" creationId="{DEF663CE-5F2F-4EA5-B7BE-3F21E3F3FCDC}"/>
          </ac:spMkLst>
        </pc:spChg>
        <pc:spChg chg="add del mod">
          <ac:chgData name="CONSELHO DE ARQUITETURA E URBANISMO DE ALAGOAS - CAU AL" userId="32a31f61-29d8-48e2-b673-5b6338b2bde9" providerId="ADAL" clId="{773188CD-8DBB-4682-989C-40D4B41F87CF}" dt="2021-09-24T21:45:04.854" v="6104" actId="478"/>
          <ac:spMkLst>
            <pc:docMk/>
            <pc:sldMk cId="2064402541" sldId="618"/>
            <ac:spMk id="184" creationId="{EA04F3F5-FF24-48F9-8B60-EA4FE01A6785}"/>
          </ac:spMkLst>
        </pc:spChg>
        <pc:spChg chg="add del mod">
          <ac:chgData name="CONSELHO DE ARQUITETURA E URBANISMO DE ALAGOAS - CAU AL" userId="32a31f61-29d8-48e2-b673-5b6338b2bde9" providerId="ADAL" clId="{773188CD-8DBB-4682-989C-40D4B41F87CF}" dt="2021-09-27T21:22:28.428" v="8228" actId="478"/>
          <ac:spMkLst>
            <pc:docMk/>
            <pc:sldMk cId="2064402541" sldId="618"/>
            <ac:spMk id="186" creationId="{08A1E40C-9743-41C0-AC18-AF3E50439CFB}"/>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188" creationId="{9B998BE8-97F1-46CA-81B8-A39A0BE76014}"/>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189" creationId="{6B41D2F8-557D-4081-8D79-16A21801EF7D}"/>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190" creationId="{7982CAAB-EA91-47D1-9F12-0EA38277763B}"/>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191" creationId="{6AF21348-8259-4A25-B1EC-34DFC85A3E00}"/>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192" creationId="{A2D85900-C147-473B-93A5-EEA63FBB8231}"/>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193" creationId="{196885ED-F6F4-428C-851A-09F5E0284503}"/>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194" creationId="{CBD12BA9-7610-40A5-B232-44EEEA232DF1}"/>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195" creationId="{28D6126A-6B4B-46DB-B7E5-BB9238462648}"/>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196" creationId="{612E668B-1DFC-4E6F-B38A-FF5BD7FC1611}"/>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197" creationId="{E2328D48-5A2F-43AD-BE04-D42BC2895443}"/>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198" creationId="{FFAACB44-3D75-423F-A732-FA52CB356817}"/>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199" creationId="{78F3462A-CEE8-4C96-924E-2B152C1080C9}"/>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01" creationId="{E069247A-658B-4EC5-A43C-3FB2084F32A2}"/>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02" creationId="{4A60C7AC-65E3-4C4D-8817-A6DEBF347218}"/>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10" creationId="{D99753CE-CD08-457B-9AC5-7A1572BE0031}"/>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11" creationId="{2602E2B1-E420-4783-8A77-9EDC49C6D669}"/>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13" creationId="{134BE94D-2A14-4EFE-B44B-AB0B06E27C99}"/>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14" creationId="{822FB131-173B-434B-81E9-95AFA55BDFC6}"/>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15" creationId="{C240645F-7619-45D7-A428-48098E6BB551}"/>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16" creationId="{10925E15-5AA0-4884-BA10-C8675BF0A2E8}"/>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17" creationId="{AEAD3D78-318D-445E-9AA3-7FA62B6754F9}"/>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18" creationId="{7482DDD1-F679-401E-9390-A08A19513B90}"/>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19" creationId="{4C6AACAB-7F50-47B4-BC11-611A92D1C4F0}"/>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20" creationId="{159C8E40-FE74-48A5-B225-D391E95B4F2F}"/>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21" creationId="{13FB6062-B963-40F7-8938-9BECA895A5C0}"/>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22" creationId="{5CDF360E-99EC-4B3F-9EC9-E2EB971C137E}"/>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23" creationId="{F99F7069-C824-423B-841F-CC2C1D48A694}"/>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24" creationId="{00EEA02B-A9E3-4ECC-A034-E25BEBDC36C2}"/>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25" creationId="{D00B6746-3048-4220-ABAF-CA031E7B9430}"/>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26" creationId="{BA72E2C4-B4A8-40AD-902F-3E03F6EDCB81}"/>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27" creationId="{8C694BEE-38D9-4555-BF82-F1F2D2976950}"/>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28" creationId="{323A6B7A-C6CE-4B1B-9878-DA0B05480332}"/>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29" creationId="{8B2E45CA-EC3A-4E2A-8BF2-11F1984FAE9A}"/>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30" creationId="{3FE0CF21-9F30-4512-82EF-E940A85386B5}"/>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31" creationId="{57B65CDE-A382-48A5-9171-EF825F3B6CF0}"/>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32" creationId="{443E302B-589C-4934-93F2-C3D53835836C}"/>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33" creationId="{1860D48B-7433-40C6-9CA7-4CE7B9DF3013}"/>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34" creationId="{B87E02F4-7AB8-48DB-ABED-1834433CA143}"/>
          </ac:spMkLst>
        </pc:spChg>
        <pc:spChg chg="add mod">
          <ac:chgData name="CONSELHO DE ARQUITETURA E URBANISMO DE ALAGOAS - CAU AL" userId="32a31f61-29d8-48e2-b673-5b6338b2bde9" providerId="ADAL" clId="{773188CD-8DBB-4682-989C-40D4B41F87CF}" dt="2021-09-24T21:50:36.358" v="6215" actId="1076"/>
          <ac:spMkLst>
            <pc:docMk/>
            <pc:sldMk cId="2064402541" sldId="618"/>
            <ac:spMk id="235" creationId="{17859A41-0487-453E-BFE2-9DC08ED1595F}"/>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37" creationId="{C9DB7EF5-8B38-4A21-B907-4E8D67414769}"/>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38" creationId="{26BEC690-2F99-4894-8B4A-28E4EF2FC276}"/>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39" creationId="{B36AA1AE-6457-41E9-AF82-FB8EE092FDA7}"/>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40" creationId="{E2510082-8986-4F77-B906-4D373C0A1EAE}"/>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41" creationId="{C57DDD2C-DB1A-4D88-A338-81A303437EC5}"/>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42" creationId="{CF667C95-C577-480C-B0C1-1852933E5D36}"/>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43" creationId="{680622AD-40E4-4058-AC6A-68A87DF938D7}"/>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44" creationId="{3A33775E-8CAC-43B6-8D51-4CD39FE352EF}"/>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45" creationId="{79863E27-633A-4B43-B68E-877EB2B2DB82}"/>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46" creationId="{940EE863-75A6-4016-8F70-FA20D200A18C}"/>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47" creationId="{40AD45A1-E742-4992-87EC-5DC1765C161D}"/>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48" creationId="{43932AB4-CB33-48DA-A6FC-E577F5C83E62}"/>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49" creationId="{6215E6B3-965C-4137-AF40-C03828CAAFED}"/>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50" creationId="{65B51A8B-AF68-4211-AB98-A8DEA8766F79}"/>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51" creationId="{FD7E7D28-25E6-4FC8-AA78-19EA2FD38E2F}"/>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52" creationId="{55B7DDF8-ADB4-45DD-A70C-63FEAB10CA75}"/>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53" creationId="{8679B989-1B19-4CDD-B484-A18B8B240B46}"/>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55" creationId="{B5D286CC-DBA7-4DC8-81AD-9DFC6DFCD7F7}"/>
          </ac:spMkLst>
        </pc:spChg>
        <pc:spChg chg="add del mod">
          <ac:chgData name="CONSELHO DE ARQUITETURA E URBANISMO DE ALAGOAS - CAU AL" userId="32a31f61-29d8-48e2-b673-5b6338b2bde9" providerId="ADAL" clId="{773188CD-8DBB-4682-989C-40D4B41F87CF}" dt="2021-09-27T21:20:38.717" v="8218" actId="478"/>
          <ac:spMkLst>
            <pc:docMk/>
            <pc:sldMk cId="2064402541" sldId="618"/>
            <ac:spMk id="256" creationId="{13D87FC5-B093-4564-B6F3-C4C5B0604573}"/>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56" creationId="{79603948-FA51-4D36-B3C6-9FDCD9CEFE03}"/>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57" creationId="{E60EDF73-89C8-4E10-AB47-88E2A58CA5A0}"/>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58" creationId="{3519E209-98B7-4CDA-8083-D94ACAA8C9F7}"/>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59" creationId="{1333049C-886B-4448-A83A-4D6C0CDCFAD6}"/>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60" creationId="{E8A15F6E-5FB2-49FB-A9A4-3962B59B76C2}"/>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61" creationId="{73DBAD88-9470-479C-B03A-CCA96C4D8F00}"/>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62" creationId="{06825D96-4879-4DCD-BBD3-114BEBF96CB4}"/>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63" creationId="{61270EC1-6134-42C0-B9F7-E6B4E4103C08}"/>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64" creationId="{8EB42D83-48E9-4DE1-9380-DEB591F9AFE1}"/>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65" creationId="{34F11A56-6683-4B0E-890A-F37AD812DEEB}"/>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66" creationId="{6489887B-B19F-479D-99BD-180493C51FA9}"/>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67" creationId="{C37FA24C-25BF-468D-8035-F1C09B310564}"/>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68" creationId="{2976102D-7119-4828-A223-F63B88A904EF}"/>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69" creationId="{AAD8E788-809A-482B-AF4C-B4046A7374F0}"/>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70" creationId="{A92E3BB6-4911-47D1-A08C-75E0A7965941}"/>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71" creationId="{FFD4F73E-E3D4-49AA-BC27-EE0A01618D57}"/>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72" creationId="{AC88F62F-9BC4-4888-A5EB-72F5451E2E97}"/>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73" creationId="{86B75BD3-40CB-4E83-9A28-7BD405C25B1C}"/>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74" creationId="{86C5B3C8-3A88-49B3-9E92-14C08624B055}"/>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75" creationId="{8672984D-DAB9-4F81-B28C-0D25CB2E3AB5}"/>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76" creationId="{D043C439-DB8E-4863-89E8-9A2827F766BA}"/>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77" creationId="{475AA787-E1A4-4C76-9079-7D7C9E07411F}"/>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78" creationId="{F398DEC3-C8C7-47F2-86BB-607782376B4D}"/>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79" creationId="{36F82F6F-41D0-4ED6-946B-1B5BA95CE12A}"/>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80" creationId="{14FE5DC9-77A6-4418-9FAA-88D0C5368455}"/>
          </ac:spMkLst>
        </pc:spChg>
        <pc:spChg chg="add mod">
          <ac:chgData name="CONSELHO DE ARQUITETURA E URBANISMO DE ALAGOAS - CAU AL" userId="32a31f61-29d8-48e2-b673-5b6338b2bde9" providerId="ADAL" clId="{773188CD-8DBB-4682-989C-40D4B41F87CF}" dt="2021-09-24T21:51:47.786" v="6221" actId="14100"/>
          <ac:spMkLst>
            <pc:docMk/>
            <pc:sldMk cId="2064402541" sldId="618"/>
            <ac:spMk id="281" creationId="{BE80F862-FC0A-4399-AE06-2DA62DFFE525}"/>
          </ac:spMkLst>
        </pc:spChg>
        <pc:grpChg chg="add del mod">
          <ac:chgData name="CONSELHO DE ARQUITETURA E URBANISMO DE ALAGOAS - CAU AL" userId="32a31f61-29d8-48e2-b673-5b6338b2bde9" providerId="ADAL" clId="{773188CD-8DBB-4682-989C-40D4B41F87CF}" dt="2021-09-27T21:12:39.921" v="8084" actId="165"/>
          <ac:grpSpMkLst>
            <pc:docMk/>
            <pc:sldMk cId="2064402541" sldId="618"/>
            <ac:grpSpMk id="3" creationId="{F712246D-AAEF-435D-85A7-929CC68F6B6A}"/>
          </ac:grpSpMkLst>
        </pc:grpChg>
        <pc:grpChg chg="add mod">
          <ac:chgData name="CONSELHO DE ARQUITETURA E URBANISMO DE ALAGOAS - CAU AL" userId="32a31f61-29d8-48e2-b673-5b6338b2bde9" providerId="ADAL" clId="{773188CD-8DBB-4682-989C-40D4B41F87CF}" dt="2021-09-27T21:13:11.762" v="8088" actId="164"/>
          <ac:grpSpMkLst>
            <pc:docMk/>
            <pc:sldMk cId="2064402541" sldId="618"/>
            <ac:grpSpMk id="4" creationId="{9B155820-80A0-4230-A60B-696C9EBBE6F7}"/>
          </ac:grpSpMkLst>
        </pc:grpChg>
        <pc:grpChg chg="add del mod">
          <ac:chgData name="CONSELHO DE ARQUITETURA E URBANISMO DE ALAGOAS - CAU AL" userId="32a31f61-29d8-48e2-b673-5b6338b2bde9" providerId="ADAL" clId="{773188CD-8DBB-4682-989C-40D4B41F87CF}" dt="2021-09-27T21:22:47.219" v="8235" actId="478"/>
          <ac:grpSpMkLst>
            <pc:docMk/>
            <pc:sldMk cId="2064402541" sldId="618"/>
            <ac:grpSpMk id="5" creationId="{14B543D4-4A7E-4B7C-94C6-00920C2BDF61}"/>
          </ac:grpSpMkLst>
        </pc:grpChg>
        <pc:grpChg chg="add del">
          <ac:chgData name="CONSELHO DE ARQUITETURA E URBANISMO DE ALAGOAS - CAU AL" userId="32a31f61-29d8-48e2-b673-5b6338b2bde9" providerId="ADAL" clId="{773188CD-8DBB-4682-989C-40D4B41F87CF}" dt="2021-09-24T21:45:05.805" v="6105"/>
          <ac:grpSpMkLst>
            <pc:docMk/>
            <pc:sldMk cId="2064402541" sldId="618"/>
            <ac:grpSpMk id="20" creationId="{125C8590-DD02-4EAD-B6CF-47B892CEA3CD}"/>
          </ac:grpSpMkLst>
        </pc:grpChg>
        <pc:grpChg chg="add del">
          <ac:chgData name="CONSELHO DE ARQUITETURA E URBANISMO DE ALAGOAS - CAU AL" userId="32a31f61-29d8-48e2-b673-5b6338b2bde9" providerId="ADAL" clId="{773188CD-8DBB-4682-989C-40D4B41F87CF}" dt="2021-09-24T21:45:05.805" v="6105"/>
          <ac:grpSpMkLst>
            <pc:docMk/>
            <pc:sldMk cId="2064402541" sldId="618"/>
            <ac:grpSpMk id="68" creationId="{B2F05F5E-2467-453E-BDB8-3537624D426F}"/>
          </ac:grpSpMkLst>
        </pc:grpChg>
        <pc:grpChg chg="add del">
          <ac:chgData name="CONSELHO DE ARQUITETURA E URBANISMO DE ALAGOAS - CAU AL" userId="32a31f61-29d8-48e2-b673-5b6338b2bde9" providerId="ADAL" clId="{773188CD-8DBB-4682-989C-40D4B41F87CF}" dt="2021-09-24T21:45:05.805" v="6105"/>
          <ac:grpSpMkLst>
            <pc:docMk/>
            <pc:sldMk cId="2064402541" sldId="618"/>
            <ac:grpSpMk id="71" creationId="{1965FDF2-F011-4C9F-987D-6E0471A3F39B}"/>
          </ac:grpSpMkLst>
        </pc:grpChg>
        <pc:grpChg chg="add del">
          <ac:chgData name="CONSELHO DE ARQUITETURA E URBANISMO DE ALAGOAS - CAU AL" userId="32a31f61-29d8-48e2-b673-5b6338b2bde9" providerId="ADAL" clId="{773188CD-8DBB-4682-989C-40D4B41F87CF}" dt="2021-09-24T21:45:05.805" v="6105"/>
          <ac:grpSpMkLst>
            <pc:docMk/>
            <pc:sldMk cId="2064402541" sldId="618"/>
            <ac:grpSpMk id="125" creationId="{1F38CC39-1265-4BE8-950F-89AA8E85ADCE}"/>
          </ac:grpSpMkLst>
        </pc:grpChg>
        <pc:grpChg chg="add del">
          <ac:chgData name="CONSELHO DE ARQUITETURA E URBANISMO DE ALAGOAS - CAU AL" userId="32a31f61-29d8-48e2-b673-5b6338b2bde9" providerId="ADAL" clId="{773188CD-8DBB-4682-989C-40D4B41F87CF}" dt="2021-09-24T21:45:05.805" v="6105"/>
          <ac:grpSpMkLst>
            <pc:docMk/>
            <pc:sldMk cId="2064402541" sldId="618"/>
            <ac:grpSpMk id="129" creationId="{191511E9-987B-4082-AFB9-4A42A28137AE}"/>
          </ac:grpSpMkLst>
        </pc:grpChg>
        <pc:grpChg chg="add del">
          <ac:chgData name="CONSELHO DE ARQUITETURA E URBANISMO DE ALAGOAS - CAU AL" userId="32a31f61-29d8-48e2-b673-5b6338b2bde9" providerId="ADAL" clId="{773188CD-8DBB-4682-989C-40D4B41F87CF}" dt="2021-09-24T21:45:05.805" v="6105"/>
          <ac:grpSpMkLst>
            <pc:docMk/>
            <pc:sldMk cId="2064402541" sldId="618"/>
            <ac:grpSpMk id="135" creationId="{211EB6D6-6B21-42DB-86D0-4704446BCC90}"/>
          </ac:grpSpMkLst>
        </pc:grpChg>
        <pc:grpChg chg="add del">
          <ac:chgData name="CONSELHO DE ARQUITETURA E URBANISMO DE ALAGOAS - CAU AL" userId="32a31f61-29d8-48e2-b673-5b6338b2bde9" providerId="ADAL" clId="{773188CD-8DBB-4682-989C-40D4B41F87CF}" dt="2021-09-24T21:45:05.805" v="6105"/>
          <ac:grpSpMkLst>
            <pc:docMk/>
            <pc:sldMk cId="2064402541" sldId="618"/>
            <ac:grpSpMk id="143" creationId="{6A2D9382-C739-4421-A411-A438E4A101C2}"/>
          </ac:grpSpMkLst>
        </pc:grpChg>
        <pc:grpChg chg="add del">
          <ac:chgData name="CONSELHO DE ARQUITETURA E URBANISMO DE ALAGOAS - CAU AL" userId="32a31f61-29d8-48e2-b673-5b6338b2bde9" providerId="ADAL" clId="{773188CD-8DBB-4682-989C-40D4B41F87CF}" dt="2021-09-24T21:45:05.805" v="6105"/>
          <ac:grpSpMkLst>
            <pc:docMk/>
            <pc:sldMk cId="2064402541" sldId="618"/>
            <ac:grpSpMk id="146" creationId="{DA989D9C-29AF-4615-9365-D3E61A92B168}"/>
          </ac:grpSpMkLst>
        </pc:grpChg>
        <pc:grpChg chg="add del">
          <ac:chgData name="CONSELHO DE ARQUITETURA E URBANISMO DE ALAGOAS - CAU AL" userId="32a31f61-29d8-48e2-b673-5b6338b2bde9" providerId="ADAL" clId="{773188CD-8DBB-4682-989C-40D4B41F87CF}" dt="2021-09-24T21:45:05.805" v="6105"/>
          <ac:grpSpMkLst>
            <pc:docMk/>
            <pc:sldMk cId="2064402541" sldId="618"/>
            <ac:grpSpMk id="149" creationId="{7920A6CE-9018-4249-B3EC-39D058FA7261}"/>
          </ac:grpSpMkLst>
        </pc:grpChg>
        <pc:grpChg chg="add del">
          <ac:chgData name="CONSELHO DE ARQUITETURA E URBANISMO DE ALAGOAS - CAU AL" userId="32a31f61-29d8-48e2-b673-5b6338b2bde9" providerId="ADAL" clId="{773188CD-8DBB-4682-989C-40D4B41F87CF}" dt="2021-09-24T21:45:05.805" v="6105"/>
          <ac:grpSpMkLst>
            <pc:docMk/>
            <pc:sldMk cId="2064402541" sldId="618"/>
            <ac:grpSpMk id="152" creationId="{0615E45A-C312-45E2-A5E7-B8FF0F06100C}"/>
          </ac:grpSpMkLst>
        </pc:grpChg>
        <pc:grpChg chg="add del">
          <ac:chgData name="CONSELHO DE ARQUITETURA E URBANISMO DE ALAGOAS - CAU AL" userId="32a31f61-29d8-48e2-b673-5b6338b2bde9" providerId="ADAL" clId="{773188CD-8DBB-4682-989C-40D4B41F87CF}" dt="2021-09-24T21:45:05.805" v="6105"/>
          <ac:grpSpMkLst>
            <pc:docMk/>
            <pc:sldMk cId="2064402541" sldId="618"/>
            <ac:grpSpMk id="155" creationId="{1C89F833-3E9C-4B32-83E6-B336AF92FB79}"/>
          </ac:grpSpMkLst>
        </pc:grpChg>
        <pc:grpChg chg="add del">
          <ac:chgData name="CONSELHO DE ARQUITETURA E URBANISMO DE ALAGOAS - CAU AL" userId="32a31f61-29d8-48e2-b673-5b6338b2bde9" providerId="ADAL" clId="{773188CD-8DBB-4682-989C-40D4B41F87CF}" dt="2021-09-24T21:45:05.805" v="6105"/>
          <ac:grpSpMkLst>
            <pc:docMk/>
            <pc:sldMk cId="2064402541" sldId="618"/>
            <ac:grpSpMk id="158" creationId="{C691A41C-9640-4B0F-955B-CA9395D8F6AE}"/>
          </ac:grpSpMkLst>
        </pc:grpChg>
        <pc:grpChg chg="add del">
          <ac:chgData name="CONSELHO DE ARQUITETURA E URBANISMO DE ALAGOAS - CAU AL" userId="32a31f61-29d8-48e2-b673-5b6338b2bde9" providerId="ADAL" clId="{773188CD-8DBB-4682-989C-40D4B41F87CF}" dt="2021-09-24T21:45:05.805" v="6105"/>
          <ac:grpSpMkLst>
            <pc:docMk/>
            <pc:sldMk cId="2064402541" sldId="618"/>
            <ac:grpSpMk id="161" creationId="{1C9F05D1-A77F-467E-9C3E-7B384576CAAF}"/>
          </ac:grpSpMkLst>
        </pc:grpChg>
        <pc:grpChg chg="add del">
          <ac:chgData name="CONSELHO DE ARQUITETURA E URBANISMO DE ALAGOAS - CAU AL" userId="32a31f61-29d8-48e2-b673-5b6338b2bde9" providerId="ADAL" clId="{773188CD-8DBB-4682-989C-40D4B41F87CF}" dt="2021-09-24T21:45:05.805" v="6105"/>
          <ac:grpSpMkLst>
            <pc:docMk/>
            <pc:sldMk cId="2064402541" sldId="618"/>
            <ac:grpSpMk id="164" creationId="{04D192C5-298D-4B0D-900B-BA06696AA1F3}"/>
          </ac:grpSpMkLst>
        </pc:grpChg>
        <pc:grpChg chg="add del">
          <ac:chgData name="CONSELHO DE ARQUITETURA E URBANISMO DE ALAGOAS - CAU AL" userId="32a31f61-29d8-48e2-b673-5b6338b2bde9" providerId="ADAL" clId="{773188CD-8DBB-4682-989C-40D4B41F87CF}" dt="2021-09-24T21:45:05.805" v="6105"/>
          <ac:grpSpMkLst>
            <pc:docMk/>
            <pc:sldMk cId="2064402541" sldId="618"/>
            <ac:grpSpMk id="167" creationId="{2DEB86DC-42DE-41F8-AC61-240218607114}"/>
          </ac:grpSpMkLst>
        </pc:grpChg>
        <pc:grpChg chg="add del">
          <ac:chgData name="CONSELHO DE ARQUITETURA E URBANISMO DE ALAGOAS - CAU AL" userId="32a31f61-29d8-48e2-b673-5b6338b2bde9" providerId="ADAL" clId="{773188CD-8DBB-4682-989C-40D4B41F87CF}" dt="2021-09-24T21:45:05.805" v="6105"/>
          <ac:grpSpMkLst>
            <pc:docMk/>
            <pc:sldMk cId="2064402541" sldId="618"/>
            <ac:grpSpMk id="170" creationId="{960F9C59-32FC-4EC4-9C3F-0C3D8ACFFC59}"/>
          </ac:grpSpMkLst>
        </pc:grpChg>
        <pc:grpChg chg="add del mod">
          <ac:chgData name="CONSELHO DE ARQUITETURA E URBANISMO DE ALAGOAS - CAU AL" userId="32a31f61-29d8-48e2-b673-5b6338b2bde9" providerId="ADAL" clId="{773188CD-8DBB-4682-989C-40D4B41F87CF}" dt="2021-09-24T21:54:36.703" v="6224" actId="478"/>
          <ac:grpSpMkLst>
            <pc:docMk/>
            <pc:sldMk cId="2064402541" sldId="618"/>
            <ac:grpSpMk id="187" creationId="{F6E54FC2-85C9-43E7-B453-E530B898824D}"/>
          </ac:grpSpMkLst>
        </pc:grpChg>
        <pc:grpChg chg="add del mod">
          <ac:chgData name="CONSELHO DE ARQUITETURA E URBANISMO DE ALAGOAS - CAU AL" userId="32a31f61-29d8-48e2-b673-5b6338b2bde9" providerId="ADAL" clId="{773188CD-8DBB-4682-989C-40D4B41F87CF}" dt="2021-09-24T21:54:37.531" v="6225" actId="478"/>
          <ac:grpSpMkLst>
            <pc:docMk/>
            <pc:sldMk cId="2064402541" sldId="618"/>
            <ac:grpSpMk id="236" creationId="{8E155AD4-4468-4C0E-B460-E98A30A9B762}"/>
          </ac:grpSpMkLst>
        </pc:grpChg>
        <pc:graphicFrameChg chg="add del mod">
          <ac:chgData name="CONSELHO DE ARQUITETURA E URBANISMO DE ALAGOAS - CAU AL" userId="32a31f61-29d8-48e2-b673-5b6338b2bde9" providerId="ADAL" clId="{773188CD-8DBB-4682-989C-40D4B41F87CF}" dt="2021-09-27T20:50:04.578" v="7823" actId="478"/>
          <ac:graphicFrameMkLst>
            <pc:docMk/>
            <pc:sldMk cId="2064402541" sldId="618"/>
            <ac:graphicFrameMk id="6" creationId="{2A3F5093-05EE-46E1-B693-E0275A7EC1DD}"/>
          </ac:graphicFrameMkLst>
        </pc:graphicFrameChg>
        <pc:graphicFrameChg chg="add del mod">
          <ac:chgData name="CONSELHO DE ARQUITETURA E URBANISMO DE ALAGOAS - CAU AL" userId="32a31f61-29d8-48e2-b673-5b6338b2bde9" providerId="ADAL" clId="{773188CD-8DBB-4682-989C-40D4B41F87CF}" dt="2021-09-27T20:29:07.642" v="7676" actId="478"/>
          <ac:graphicFrameMkLst>
            <pc:docMk/>
            <pc:sldMk cId="2064402541" sldId="618"/>
            <ac:graphicFrameMk id="7" creationId="{D52C93F3-2A8E-4831-A01E-7337B49F36D2}"/>
          </ac:graphicFrameMkLst>
        </pc:graphicFrameChg>
        <pc:graphicFrameChg chg="add del mod">
          <ac:chgData name="CONSELHO DE ARQUITETURA E URBANISMO DE ALAGOAS - CAU AL" userId="32a31f61-29d8-48e2-b673-5b6338b2bde9" providerId="ADAL" clId="{773188CD-8DBB-4682-989C-40D4B41F87CF}" dt="2021-09-27T20:29:06.542" v="7675" actId="478"/>
          <ac:graphicFrameMkLst>
            <pc:docMk/>
            <pc:sldMk cId="2064402541" sldId="618"/>
            <ac:graphicFrameMk id="8" creationId="{0C961626-C5AF-4416-90BD-E63CC3869243}"/>
          </ac:graphicFrameMkLst>
        </pc:graphicFrameChg>
        <pc:graphicFrameChg chg="add del mod">
          <ac:chgData name="CONSELHO DE ARQUITETURA E URBANISMO DE ALAGOAS - CAU AL" userId="32a31f61-29d8-48e2-b673-5b6338b2bde9" providerId="ADAL" clId="{773188CD-8DBB-4682-989C-40D4B41F87CF}" dt="2021-09-27T20:29:04.747" v="7674" actId="478"/>
          <ac:graphicFrameMkLst>
            <pc:docMk/>
            <pc:sldMk cId="2064402541" sldId="618"/>
            <ac:graphicFrameMk id="9" creationId="{E0B55758-50B4-4D8F-A28C-1E5F36CFE7DE}"/>
          </ac:graphicFrameMkLst>
        </pc:graphicFrameChg>
        <pc:graphicFrameChg chg="add del mod">
          <ac:chgData name="CONSELHO DE ARQUITETURA E URBANISMO DE ALAGOAS - CAU AL" userId="32a31f61-29d8-48e2-b673-5b6338b2bde9" providerId="ADAL" clId="{773188CD-8DBB-4682-989C-40D4B41F87CF}" dt="2021-09-27T20:28:38.323" v="7665"/>
          <ac:graphicFrameMkLst>
            <pc:docMk/>
            <pc:sldMk cId="2064402541" sldId="618"/>
            <ac:graphicFrameMk id="10" creationId="{3A0B1118-E6B3-4790-A480-FDC099CFA3D1}"/>
          </ac:graphicFrameMkLst>
        </pc:graphicFrameChg>
        <pc:graphicFrameChg chg="add del mod">
          <ac:chgData name="CONSELHO DE ARQUITETURA E URBANISMO DE ALAGOAS - CAU AL" userId="32a31f61-29d8-48e2-b673-5b6338b2bde9" providerId="ADAL" clId="{773188CD-8DBB-4682-989C-40D4B41F87CF}" dt="2021-09-27T20:33:19.615" v="7729" actId="478"/>
          <ac:graphicFrameMkLst>
            <pc:docMk/>
            <pc:sldMk cId="2064402541" sldId="618"/>
            <ac:graphicFrameMk id="11" creationId="{5D19A421-73C3-4CA9-844D-F42268CC9AC5}"/>
          </ac:graphicFrameMkLst>
        </pc:graphicFrameChg>
        <pc:graphicFrameChg chg="add del mod">
          <ac:chgData name="CONSELHO DE ARQUITETURA E URBANISMO DE ALAGOAS - CAU AL" userId="32a31f61-29d8-48e2-b673-5b6338b2bde9" providerId="ADAL" clId="{773188CD-8DBB-4682-989C-40D4B41F87CF}" dt="2021-09-27T20:31:59.636" v="7704"/>
          <ac:graphicFrameMkLst>
            <pc:docMk/>
            <pc:sldMk cId="2064402541" sldId="618"/>
            <ac:graphicFrameMk id="12" creationId="{46939EA7-CB68-47DA-8541-B7A3C5297E21}"/>
          </ac:graphicFrameMkLst>
        </pc:graphicFrameChg>
        <pc:graphicFrameChg chg="add del mod">
          <ac:chgData name="CONSELHO DE ARQUITETURA E URBANISMO DE ALAGOAS - CAU AL" userId="32a31f61-29d8-48e2-b673-5b6338b2bde9" providerId="ADAL" clId="{773188CD-8DBB-4682-989C-40D4B41F87CF}" dt="2021-09-27T20:33:18.421" v="7728" actId="478"/>
          <ac:graphicFrameMkLst>
            <pc:docMk/>
            <pc:sldMk cId="2064402541" sldId="618"/>
            <ac:graphicFrameMk id="13" creationId="{7D3C1BC0-15F4-4CEB-A522-B4EA0A85E1FE}"/>
          </ac:graphicFrameMkLst>
        </pc:graphicFrameChg>
        <pc:graphicFrameChg chg="add del mod">
          <ac:chgData name="CONSELHO DE ARQUITETURA E URBANISMO DE ALAGOAS - CAU AL" userId="32a31f61-29d8-48e2-b673-5b6338b2bde9" providerId="ADAL" clId="{773188CD-8DBB-4682-989C-40D4B41F87CF}" dt="2021-09-27T20:33:18.421" v="7728" actId="478"/>
          <ac:graphicFrameMkLst>
            <pc:docMk/>
            <pc:sldMk cId="2064402541" sldId="618"/>
            <ac:graphicFrameMk id="14" creationId="{F1C9C265-9F91-4170-BE25-01C2837B4406}"/>
          </ac:graphicFrameMkLst>
        </pc:graphicFrameChg>
        <pc:graphicFrameChg chg="add del mod">
          <ac:chgData name="CONSELHO DE ARQUITETURA E URBANISMO DE ALAGOAS - CAU AL" userId="32a31f61-29d8-48e2-b673-5b6338b2bde9" providerId="ADAL" clId="{773188CD-8DBB-4682-989C-40D4B41F87CF}" dt="2021-09-27T20:33:18.421" v="7728" actId="478"/>
          <ac:graphicFrameMkLst>
            <pc:docMk/>
            <pc:sldMk cId="2064402541" sldId="618"/>
            <ac:graphicFrameMk id="15" creationId="{102DE10B-9DA2-4E31-B832-A0728D852487}"/>
          </ac:graphicFrameMkLst>
        </pc:graphicFrameChg>
        <pc:graphicFrameChg chg="add del mod">
          <ac:chgData name="CONSELHO DE ARQUITETURA E URBANISMO DE ALAGOAS - CAU AL" userId="32a31f61-29d8-48e2-b673-5b6338b2bde9" providerId="ADAL" clId="{773188CD-8DBB-4682-989C-40D4B41F87CF}" dt="2021-09-27T20:32:28.399" v="7719" actId="478"/>
          <ac:graphicFrameMkLst>
            <pc:docMk/>
            <pc:sldMk cId="2064402541" sldId="618"/>
            <ac:graphicFrameMk id="16" creationId="{471811AC-10DF-4134-945E-D83C561AD5B6}"/>
          </ac:graphicFrameMkLst>
        </pc:graphicFrameChg>
        <pc:graphicFrameChg chg="add del mod">
          <ac:chgData name="CONSELHO DE ARQUITETURA E URBANISMO DE ALAGOAS - CAU AL" userId="32a31f61-29d8-48e2-b673-5b6338b2bde9" providerId="ADAL" clId="{773188CD-8DBB-4682-989C-40D4B41F87CF}" dt="2021-09-27T20:34:48.985" v="7756" actId="478"/>
          <ac:graphicFrameMkLst>
            <pc:docMk/>
            <pc:sldMk cId="2064402541" sldId="618"/>
            <ac:graphicFrameMk id="17" creationId="{A1496D2D-A359-46B7-9221-957428F1D46D}"/>
          </ac:graphicFrameMkLst>
        </pc:graphicFrameChg>
        <pc:graphicFrameChg chg="add del mod">
          <ac:chgData name="CONSELHO DE ARQUITETURA E URBANISMO DE ALAGOAS - CAU AL" userId="32a31f61-29d8-48e2-b673-5b6338b2bde9" providerId="ADAL" clId="{773188CD-8DBB-4682-989C-40D4B41F87CF}" dt="2021-09-27T20:34:51.920" v="7758" actId="478"/>
          <ac:graphicFrameMkLst>
            <pc:docMk/>
            <pc:sldMk cId="2064402541" sldId="618"/>
            <ac:graphicFrameMk id="18" creationId="{50736B9B-CEFC-4F8F-99BD-A017F6A65CD9}"/>
          </ac:graphicFrameMkLst>
        </pc:graphicFrameChg>
        <pc:graphicFrameChg chg="add del mod">
          <ac:chgData name="CONSELHO DE ARQUITETURA E URBANISMO DE ALAGOAS - CAU AL" userId="32a31f61-29d8-48e2-b673-5b6338b2bde9" providerId="ADAL" clId="{773188CD-8DBB-4682-989C-40D4B41F87CF}" dt="2021-09-27T20:34:50.933" v="7757" actId="478"/>
          <ac:graphicFrameMkLst>
            <pc:docMk/>
            <pc:sldMk cId="2064402541" sldId="618"/>
            <ac:graphicFrameMk id="19" creationId="{1BD2FD6F-57C5-4952-8754-E043FF8C4BC9}"/>
          </ac:graphicFrameMkLst>
        </pc:graphicFrameChg>
        <pc:graphicFrameChg chg="add del mod">
          <ac:chgData name="CONSELHO DE ARQUITETURA E URBANISMO DE ALAGOAS - CAU AL" userId="32a31f61-29d8-48e2-b673-5b6338b2bde9" providerId="ADAL" clId="{773188CD-8DBB-4682-989C-40D4B41F87CF}" dt="2021-09-27T20:34:52.514" v="7759" actId="478"/>
          <ac:graphicFrameMkLst>
            <pc:docMk/>
            <pc:sldMk cId="2064402541" sldId="618"/>
            <ac:graphicFrameMk id="20" creationId="{D026512D-D09C-4862-80F8-11ED2007E248}"/>
          </ac:graphicFrameMkLst>
        </pc:graphicFrameChg>
        <pc:graphicFrameChg chg="add del mod">
          <ac:chgData name="CONSELHO DE ARQUITETURA E URBANISMO DE ALAGOAS - CAU AL" userId="32a31f61-29d8-48e2-b673-5b6338b2bde9" providerId="ADAL" clId="{773188CD-8DBB-4682-989C-40D4B41F87CF}" dt="2021-09-27T20:35:09.038" v="7764" actId="478"/>
          <ac:graphicFrameMkLst>
            <pc:docMk/>
            <pc:sldMk cId="2064402541" sldId="618"/>
            <ac:graphicFrameMk id="21" creationId="{89042BF8-6EF3-44AA-AB24-3CCA2392BA79}"/>
          </ac:graphicFrameMkLst>
        </pc:graphicFrameChg>
        <pc:graphicFrameChg chg="add del mod">
          <ac:chgData name="CONSELHO DE ARQUITETURA E URBANISMO DE ALAGOAS - CAU AL" userId="32a31f61-29d8-48e2-b673-5b6338b2bde9" providerId="ADAL" clId="{773188CD-8DBB-4682-989C-40D4B41F87CF}" dt="2021-09-27T20:50:02.221" v="7822" actId="478"/>
          <ac:graphicFrameMkLst>
            <pc:docMk/>
            <pc:sldMk cId="2064402541" sldId="618"/>
            <ac:graphicFrameMk id="22" creationId="{F27DE9CF-F234-401E-8B1A-DE92B8459498}"/>
          </ac:graphicFrameMkLst>
        </pc:graphicFrameChg>
        <pc:graphicFrameChg chg="add del mod">
          <ac:chgData name="CONSELHO DE ARQUITETURA E URBANISMO DE ALAGOAS - CAU AL" userId="32a31f61-29d8-48e2-b673-5b6338b2bde9" providerId="ADAL" clId="{773188CD-8DBB-4682-989C-40D4B41F87CF}" dt="2021-09-27T20:50:02.221" v="7822" actId="478"/>
          <ac:graphicFrameMkLst>
            <pc:docMk/>
            <pc:sldMk cId="2064402541" sldId="618"/>
            <ac:graphicFrameMk id="23" creationId="{8DDA0862-3DFD-4920-9FCE-D794CBD6DE00}"/>
          </ac:graphicFrameMkLst>
        </pc:graphicFrameChg>
        <pc:graphicFrameChg chg="add del mod">
          <ac:chgData name="CONSELHO DE ARQUITETURA E URBANISMO DE ALAGOAS - CAU AL" userId="32a31f61-29d8-48e2-b673-5b6338b2bde9" providerId="ADAL" clId="{773188CD-8DBB-4682-989C-40D4B41F87CF}" dt="2021-09-27T20:50:00.183" v="7821" actId="478"/>
          <ac:graphicFrameMkLst>
            <pc:docMk/>
            <pc:sldMk cId="2064402541" sldId="618"/>
            <ac:graphicFrameMk id="24" creationId="{14A99D6C-F87E-4319-AEB3-BCACB11647F6}"/>
          </ac:graphicFrameMkLst>
        </pc:graphicFrameChg>
        <pc:graphicFrameChg chg="add del mod">
          <ac:chgData name="CONSELHO DE ARQUITETURA E URBANISMO DE ALAGOAS - CAU AL" userId="32a31f61-29d8-48e2-b673-5b6338b2bde9" providerId="ADAL" clId="{773188CD-8DBB-4682-989C-40D4B41F87CF}" dt="2021-09-27T20:50:00.183" v="7821" actId="478"/>
          <ac:graphicFrameMkLst>
            <pc:docMk/>
            <pc:sldMk cId="2064402541" sldId="618"/>
            <ac:graphicFrameMk id="25" creationId="{93C0A6BE-AA2F-457F-8355-CC21EA391C9A}"/>
          </ac:graphicFrameMkLst>
        </pc:graphicFrameChg>
        <pc:graphicFrameChg chg="add del mod">
          <ac:chgData name="CONSELHO DE ARQUITETURA E URBANISMO DE ALAGOAS - CAU AL" userId="32a31f61-29d8-48e2-b673-5b6338b2bde9" providerId="ADAL" clId="{773188CD-8DBB-4682-989C-40D4B41F87CF}" dt="2021-09-27T20:50:00.183" v="7821" actId="478"/>
          <ac:graphicFrameMkLst>
            <pc:docMk/>
            <pc:sldMk cId="2064402541" sldId="618"/>
            <ac:graphicFrameMk id="26" creationId="{DC7C9861-B4AA-4C87-A415-504B08FE8473}"/>
          </ac:graphicFrameMkLst>
        </pc:graphicFrameChg>
        <pc:graphicFrameChg chg="add del mod">
          <ac:chgData name="CONSELHO DE ARQUITETURA E URBANISMO DE ALAGOAS - CAU AL" userId="32a31f61-29d8-48e2-b673-5b6338b2bde9" providerId="ADAL" clId="{773188CD-8DBB-4682-989C-40D4B41F87CF}" dt="2021-09-27T20:50:00.183" v="7821" actId="478"/>
          <ac:graphicFrameMkLst>
            <pc:docMk/>
            <pc:sldMk cId="2064402541" sldId="618"/>
            <ac:graphicFrameMk id="27" creationId="{E853ADA0-56B5-4481-B542-7A799AD8B3B4}"/>
          </ac:graphicFrameMkLst>
        </pc:graphicFrameChg>
        <pc:graphicFrameChg chg="add del mod">
          <ac:chgData name="CONSELHO DE ARQUITETURA E URBANISMO DE ALAGOAS - CAU AL" userId="32a31f61-29d8-48e2-b673-5b6338b2bde9" providerId="ADAL" clId="{773188CD-8DBB-4682-989C-40D4B41F87CF}" dt="2021-09-27T20:50:00.183" v="7821" actId="478"/>
          <ac:graphicFrameMkLst>
            <pc:docMk/>
            <pc:sldMk cId="2064402541" sldId="618"/>
            <ac:graphicFrameMk id="28" creationId="{D4C3C606-9EFD-4687-A141-08AB9E91BFD4}"/>
          </ac:graphicFrameMkLst>
        </pc:graphicFrameChg>
        <pc:graphicFrameChg chg="add del mod">
          <ac:chgData name="CONSELHO DE ARQUITETURA E URBANISMO DE ALAGOAS - CAU AL" userId="32a31f61-29d8-48e2-b673-5b6338b2bde9" providerId="ADAL" clId="{773188CD-8DBB-4682-989C-40D4B41F87CF}" dt="2021-09-27T20:50:00.183" v="7821" actId="478"/>
          <ac:graphicFrameMkLst>
            <pc:docMk/>
            <pc:sldMk cId="2064402541" sldId="618"/>
            <ac:graphicFrameMk id="29" creationId="{76B3933B-B9FD-4A00-A075-C4256BBB4E42}"/>
          </ac:graphicFrameMkLst>
        </pc:graphicFrameChg>
        <pc:graphicFrameChg chg="add del mod">
          <ac:chgData name="CONSELHO DE ARQUITETURA E URBANISMO DE ALAGOAS - CAU AL" userId="32a31f61-29d8-48e2-b673-5b6338b2bde9" providerId="ADAL" clId="{773188CD-8DBB-4682-989C-40D4B41F87CF}" dt="2021-09-27T20:50:00.183" v="7821" actId="478"/>
          <ac:graphicFrameMkLst>
            <pc:docMk/>
            <pc:sldMk cId="2064402541" sldId="618"/>
            <ac:graphicFrameMk id="30" creationId="{696FF599-5C8E-447E-831D-0352E14BE5D3}"/>
          </ac:graphicFrameMkLst>
        </pc:graphicFrameChg>
        <pc:graphicFrameChg chg="add mod topLvl">
          <ac:chgData name="CONSELHO DE ARQUITETURA E URBANISMO DE ALAGOAS - CAU AL" userId="32a31f61-29d8-48e2-b673-5b6338b2bde9" providerId="ADAL" clId="{773188CD-8DBB-4682-989C-40D4B41F87CF}" dt="2021-09-27T21:13:15.512" v="8089" actId="338"/>
          <ac:graphicFrameMkLst>
            <pc:docMk/>
            <pc:sldMk cId="2064402541" sldId="618"/>
            <ac:graphicFrameMk id="31" creationId="{2A3F5093-05EE-46E1-B693-E0275A7EC1DD}"/>
          </ac:graphicFrameMkLst>
        </pc:graphicFrameChg>
        <pc:graphicFrameChg chg="add mod topLvl">
          <ac:chgData name="CONSELHO DE ARQUITETURA E URBANISMO DE ALAGOAS - CAU AL" userId="32a31f61-29d8-48e2-b673-5b6338b2bde9" providerId="ADAL" clId="{773188CD-8DBB-4682-989C-40D4B41F87CF}" dt="2021-09-27T21:13:15.512" v="8089" actId="338"/>
          <ac:graphicFrameMkLst>
            <pc:docMk/>
            <pc:sldMk cId="2064402541" sldId="618"/>
            <ac:graphicFrameMk id="32" creationId="{30F0AB0E-A8DB-4270-8211-9DB544C4AE6C}"/>
          </ac:graphicFrameMkLst>
        </pc:graphicFrameChg>
        <pc:graphicFrameChg chg="add mod topLvl">
          <ac:chgData name="CONSELHO DE ARQUITETURA E URBANISMO DE ALAGOAS - CAU AL" userId="32a31f61-29d8-48e2-b673-5b6338b2bde9" providerId="ADAL" clId="{773188CD-8DBB-4682-989C-40D4B41F87CF}" dt="2021-09-27T21:13:15.512" v="8089" actId="338"/>
          <ac:graphicFrameMkLst>
            <pc:docMk/>
            <pc:sldMk cId="2064402541" sldId="618"/>
            <ac:graphicFrameMk id="33" creationId="{1D41A338-16EA-4BF8-91B4-9ED2CA0FB0C6}"/>
          </ac:graphicFrameMkLst>
        </pc:graphicFrameChg>
        <pc:graphicFrameChg chg="add mod topLvl">
          <ac:chgData name="CONSELHO DE ARQUITETURA E URBANISMO DE ALAGOAS - CAU AL" userId="32a31f61-29d8-48e2-b673-5b6338b2bde9" providerId="ADAL" clId="{773188CD-8DBB-4682-989C-40D4B41F87CF}" dt="2021-09-27T21:13:15.512" v="8089" actId="338"/>
          <ac:graphicFrameMkLst>
            <pc:docMk/>
            <pc:sldMk cId="2064402541" sldId="618"/>
            <ac:graphicFrameMk id="34" creationId="{F86B1976-7D6A-47E0-9519-5ED9813710BF}"/>
          </ac:graphicFrameMkLst>
        </pc:graphicFrameChg>
        <pc:graphicFrameChg chg="add mod topLvl">
          <ac:chgData name="CONSELHO DE ARQUITETURA E URBANISMO DE ALAGOAS - CAU AL" userId="32a31f61-29d8-48e2-b673-5b6338b2bde9" providerId="ADAL" clId="{773188CD-8DBB-4682-989C-40D4B41F87CF}" dt="2021-09-27T21:13:15.512" v="8089" actId="338"/>
          <ac:graphicFrameMkLst>
            <pc:docMk/>
            <pc:sldMk cId="2064402541" sldId="618"/>
            <ac:graphicFrameMk id="35" creationId="{F7B6846D-85F5-4CEE-96B2-9C2A060EBC5C}"/>
          </ac:graphicFrameMkLst>
        </pc:graphicFrameChg>
        <pc:graphicFrameChg chg="add mod topLvl">
          <ac:chgData name="CONSELHO DE ARQUITETURA E URBANISMO DE ALAGOAS - CAU AL" userId="32a31f61-29d8-48e2-b673-5b6338b2bde9" providerId="ADAL" clId="{773188CD-8DBB-4682-989C-40D4B41F87CF}" dt="2021-09-27T21:13:15.512" v="8089" actId="338"/>
          <ac:graphicFrameMkLst>
            <pc:docMk/>
            <pc:sldMk cId="2064402541" sldId="618"/>
            <ac:graphicFrameMk id="36" creationId="{3434CABF-DAF5-463E-AB91-D63557DABA93}"/>
          </ac:graphicFrameMkLst>
        </pc:graphicFrameChg>
        <pc:graphicFrameChg chg="add mod topLvl">
          <ac:chgData name="CONSELHO DE ARQUITETURA E URBANISMO DE ALAGOAS - CAU AL" userId="32a31f61-29d8-48e2-b673-5b6338b2bde9" providerId="ADAL" clId="{773188CD-8DBB-4682-989C-40D4B41F87CF}" dt="2021-09-27T21:13:15.512" v="8089" actId="338"/>
          <ac:graphicFrameMkLst>
            <pc:docMk/>
            <pc:sldMk cId="2064402541" sldId="618"/>
            <ac:graphicFrameMk id="37" creationId="{3EBFDCCC-13FA-4890-9005-6592F43CA8ED}"/>
          </ac:graphicFrameMkLst>
        </pc:graphicFrameChg>
        <pc:graphicFrameChg chg="add mod topLvl">
          <ac:chgData name="CONSELHO DE ARQUITETURA E URBANISMO DE ALAGOAS - CAU AL" userId="32a31f61-29d8-48e2-b673-5b6338b2bde9" providerId="ADAL" clId="{773188CD-8DBB-4682-989C-40D4B41F87CF}" dt="2021-09-27T21:13:15.512" v="8089" actId="338"/>
          <ac:graphicFrameMkLst>
            <pc:docMk/>
            <pc:sldMk cId="2064402541" sldId="618"/>
            <ac:graphicFrameMk id="38" creationId="{CA97E9F8-F833-47AC-A7D0-C59FBF337D91}"/>
          </ac:graphicFrameMkLst>
        </pc:graphicFrameChg>
        <pc:graphicFrameChg chg="add mod topLvl">
          <ac:chgData name="CONSELHO DE ARQUITETURA E URBANISMO DE ALAGOAS - CAU AL" userId="32a31f61-29d8-48e2-b673-5b6338b2bde9" providerId="ADAL" clId="{773188CD-8DBB-4682-989C-40D4B41F87CF}" dt="2021-09-27T21:13:15.512" v="8089" actId="338"/>
          <ac:graphicFrameMkLst>
            <pc:docMk/>
            <pc:sldMk cId="2064402541" sldId="618"/>
            <ac:graphicFrameMk id="39" creationId="{3A69E159-4BF1-48A3-A39C-81CE51AAF67C}"/>
          </ac:graphicFrameMkLst>
        </pc:graphicFrameChg>
        <pc:graphicFrameChg chg="add del mod topLvl">
          <ac:chgData name="CONSELHO DE ARQUITETURA E URBANISMO DE ALAGOAS - CAU AL" userId="32a31f61-29d8-48e2-b673-5b6338b2bde9" providerId="ADAL" clId="{773188CD-8DBB-4682-989C-40D4B41F87CF}" dt="2021-09-27T21:21:02.332" v="8223" actId="1076"/>
          <ac:graphicFrameMkLst>
            <pc:docMk/>
            <pc:sldMk cId="2064402541" sldId="618"/>
            <ac:graphicFrameMk id="40" creationId="{82955B19-B308-41B3-91C2-727C9A7A19ED}"/>
          </ac:graphicFrameMkLst>
        </pc:graphicFrameChg>
        <pc:graphicFrameChg chg="del mod">
          <ac:chgData name="CONSELHO DE ARQUITETURA E URBANISMO DE ALAGOAS - CAU AL" userId="32a31f61-29d8-48e2-b673-5b6338b2bde9" providerId="ADAL" clId="{773188CD-8DBB-4682-989C-40D4B41F87CF}" dt="2021-09-24T21:43:47.527" v="6096" actId="478"/>
          <ac:graphicFrameMkLst>
            <pc:docMk/>
            <pc:sldMk cId="2064402541" sldId="618"/>
            <ac:graphicFrameMk id="115" creationId="{A7696777-2F4B-4040-81C2-8B85B4FACFB1}"/>
          </ac:graphicFrameMkLst>
        </pc:graphicFrameChg>
        <pc:graphicFrameChg chg="add mod">
          <ac:chgData name="CONSELHO DE ARQUITETURA E URBANISMO DE ALAGOAS - CAU AL" userId="32a31f61-29d8-48e2-b673-5b6338b2bde9" providerId="ADAL" clId="{773188CD-8DBB-4682-989C-40D4B41F87CF}" dt="2021-09-27T21:38:45.821" v="8354"/>
          <ac:graphicFrameMkLst>
            <pc:docMk/>
            <pc:sldMk cId="2064402541" sldId="618"/>
            <ac:graphicFrameMk id="282" creationId="{BA7AA79F-F803-4579-ADAD-7C9B23458B5C}"/>
          </ac:graphicFrameMkLst>
        </pc:graphicFrameChg>
        <pc:graphicFrameChg chg="add del mod">
          <ac:chgData name="CONSELHO DE ARQUITETURA E URBANISMO DE ALAGOAS - CAU AL" userId="32a31f61-29d8-48e2-b673-5b6338b2bde9" providerId="ADAL" clId="{773188CD-8DBB-4682-989C-40D4B41F87CF}" dt="2021-09-27T20:26:47.588" v="7648" actId="478"/>
          <ac:graphicFrameMkLst>
            <pc:docMk/>
            <pc:sldMk cId="2064402541" sldId="618"/>
            <ac:graphicFrameMk id="283" creationId="{DF94AB3E-7DDD-42FE-A84D-F5553154C113}"/>
          </ac:graphicFrameMkLst>
        </pc:graphicFrameChg>
        <pc:picChg chg="del">
          <ac:chgData name="CONSELHO DE ARQUITETURA E URBANISMO DE ALAGOAS - CAU AL" userId="32a31f61-29d8-48e2-b673-5b6338b2bde9" providerId="ADAL" clId="{773188CD-8DBB-4682-989C-40D4B41F87CF}" dt="2021-09-24T21:43:57.707" v="6099" actId="478"/>
          <ac:picMkLst>
            <pc:docMk/>
            <pc:sldMk cId="2064402541" sldId="618"/>
            <ac:picMk id="11" creationId="{40161F28-555E-4871-A4AD-243492F6498B}"/>
          </ac:picMkLst>
        </pc:picChg>
        <pc:picChg chg="del">
          <ac:chgData name="CONSELHO DE ARQUITETURA E URBANISMO DE ALAGOAS - CAU AL" userId="32a31f61-29d8-48e2-b673-5b6338b2bde9" providerId="ADAL" clId="{773188CD-8DBB-4682-989C-40D4B41F87CF}" dt="2021-09-24T21:43:48.179" v="6097" actId="478"/>
          <ac:picMkLst>
            <pc:docMk/>
            <pc:sldMk cId="2064402541" sldId="618"/>
            <ac:picMk id="121" creationId="{924A2D5A-AF18-4E93-A1AD-16AFD55027A7}"/>
          </ac:picMkLst>
        </pc:picChg>
        <pc:picChg chg="add mod">
          <ac:chgData name="CONSELHO DE ARQUITETURA E URBANISMO DE ALAGOAS - CAU AL" userId="32a31f61-29d8-48e2-b673-5b6338b2bde9" providerId="ADAL" clId="{773188CD-8DBB-4682-989C-40D4B41F87CF}" dt="2021-09-24T21:50:36.358" v="6215" actId="1076"/>
          <ac:picMkLst>
            <pc:docMk/>
            <pc:sldMk cId="2064402541" sldId="618"/>
            <ac:picMk id="203" creationId="{9CD5B6F5-1A6D-4618-8A8B-F547FA214654}"/>
          </ac:picMkLst>
        </pc:picChg>
        <pc:picChg chg="add mod">
          <ac:chgData name="CONSELHO DE ARQUITETURA E URBANISMO DE ALAGOAS - CAU AL" userId="32a31f61-29d8-48e2-b673-5b6338b2bde9" providerId="ADAL" clId="{773188CD-8DBB-4682-989C-40D4B41F87CF}" dt="2021-09-24T21:50:36.358" v="6215" actId="1076"/>
          <ac:picMkLst>
            <pc:docMk/>
            <pc:sldMk cId="2064402541" sldId="618"/>
            <ac:picMk id="204" creationId="{223E91EF-82C3-4C88-9F87-D43CE29F630C}"/>
          </ac:picMkLst>
        </pc:picChg>
        <pc:picChg chg="add mod">
          <ac:chgData name="CONSELHO DE ARQUITETURA E URBANISMO DE ALAGOAS - CAU AL" userId="32a31f61-29d8-48e2-b673-5b6338b2bde9" providerId="ADAL" clId="{773188CD-8DBB-4682-989C-40D4B41F87CF}" dt="2021-09-24T21:50:36.358" v="6215" actId="1076"/>
          <ac:picMkLst>
            <pc:docMk/>
            <pc:sldMk cId="2064402541" sldId="618"/>
            <ac:picMk id="205" creationId="{DD9AEE73-ECCF-468A-A30C-03D0D23C3833}"/>
          </ac:picMkLst>
        </pc:picChg>
        <pc:picChg chg="add mod">
          <ac:chgData name="CONSELHO DE ARQUITETURA E URBANISMO DE ALAGOAS - CAU AL" userId="32a31f61-29d8-48e2-b673-5b6338b2bde9" providerId="ADAL" clId="{773188CD-8DBB-4682-989C-40D4B41F87CF}" dt="2021-09-24T21:50:36.358" v="6215" actId="1076"/>
          <ac:picMkLst>
            <pc:docMk/>
            <pc:sldMk cId="2064402541" sldId="618"/>
            <ac:picMk id="206" creationId="{FD8DD086-6B8F-4E1E-B3D9-CF143BC19DEA}"/>
          </ac:picMkLst>
        </pc:picChg>
        <pc:picChg chg="add mod">
          <ac:chgData name="CONSELHO DE ARQUITETURA E URBANISMO DE ALAGOAS - CAU AL" userId="32a31f61-29d8-48e2-b673-5b6338b2bde9" providerId="ADAL" clId="{773188CD-8DBB-4682-989C-40D4B41F87CF}" dt="2021-09-24T21:50:36.358" v="6215" actId="1076"/>
          <ac:picMkLst>
            <pc:docMk/>
            <pc:sldMk cId="2064402541" sldId="618"/>
            <ac:picMk id="207" creationId="{DAEFCEF2-A352-4468-9BFA-DECC66583594}"/>
          </ac:picMkLst>
        </pc:picChg>
        <pc:picChg chg="add mod">
          <ac:chgData name="CONSELHO DE ARQUITETURA E URBANISMO DE ALAGOAS - CAU AL" userId="32a31f61-29d8-48e2-b673-5b6338b2bde9" providerId="ADAL" clId="{773188CD-8DBB-4682-989C-40D4B41F87CF}" dt="2021-09-24T21:50:36.358" v="6215" actId="1076"/>
          <ac:picMkLst>
            <pc:docMk/>
            <pc:sldMk cId="2064402541" sldId="618"/>
            <ac:picMk id="208" creationId="{E2FFB734-E83D-40CA-AE0A-C89DF73688CC}"/>
          </ac:picMkLst>
        </pc:picChg>
        <pc:picChg chg="add mod">
          <ac:chgData name="CONSELHO DE ARQUITETURA E URBANISMO DE ALAGOAS - CAU AL" userId="32a31f61-29d8-48e2-b673-5b6338b2bde9" providerId="ADAL" clId="{773188CD-8DBB-4682-989C-40D4B41F87CF}" dt="2021-09-24T21:51:47.786" v="6221" actId="14100"/>
          <ac:picMkLst>
            <pc:docMk/>
            <pc:sldMk cId="2064402541" sldId="618"/>
            <ac:picMk id="254" creationId="{2DD1006E-2E21-425B-A8DB-129068ADBAA7}"/>
          </ac:picMkLst>
        </pc:picChg>
        <pc:cxnChg chg="add mod">
          <ac:chgData name="CONSELHO DE ARQUITETURA E URBANISMO DE ALAGOAS - CAU AL" userId="32a31f61-29d8-48e2-b673-5b6338b2bde9" providerId="ADAL" clId="{773188CD-8DBB-4682-989C-40D4B41F87CF}" dt="2021-09-24T21:50:36.358" v="6215" actId="1076"/>
          <ac:cxnSpMkLst>
            <pc:docMk/>
            <pc:sldMk cId="2064402541" sldId="618"/>
            <ac:cxnSpMk id="200" creationId="{DCDA0E75-74C5-4A4F-A2A6-C0D5DAA673C7}"/>
          </ac:cxnSpMkLst>
        </pc:cxnChg>
        <pc:cxnChg chg="add mod">
          <ac:chgData name="CONSELHO DE ARQUITETURA E URBANISMO DE ALAGOAS - CAU AL" userId="32a31f61-29d8-48e2-b673-5b6338b2bde9" providerId="ADAL" clId="{773188CD-8DBB-4682-989C-40D4B41F87CF}" dt="2021-09-24T21:50:36.358" v="6215" actId="1076"/>
          <ac:cxnSpMkLst>
            <pc:docMk/>
            <pc:sldMk cId="2064402541" sldId="618"/>
            <ac:cxnSpMk id="209" creationId="{AED3D72A-5186-4E63-9ACC-18903558ED25}"/>
          </ac:cxnSpMkLst>
        </pc:cxnChg>
        <pc:cxnChg chg="add mod">
          <ac:chgData name="CONSELHO DE ARQUITETURA E URBANISMO DE ALAGOAS - CAU AL" userId="32a31f61-29d8-48e2-b673-5b6338b2bde9" providerId="ADAL" clId="{773188CD-8DBB-4682-989C-40D4B41F87CF}" dt="2021-09-24T21:50:36.358" v="6215" actId="1076"/>
          <ac:cxnSpMkLst>
            <pc:docMk/>
            <pc:sldMk cId="2064402541" sldId="618"/>
            <ac:cxnSpMk id="212" creationId="{00B05C20-B462-453F-83F4-110AEA11EB78}"/>
          </ac:cxnSpMkLst>
        </pc:cxnChg>
      </pc:sldChg>
      <pc:sldChg chg="delSp add del mod">
        <pc:chgData name="CONSELHO DE ARQUITETURA E URBANISMO DE ALAGOAS - CAU AL" userId="32a31f61-29d8-48e2-b673-5b6338b2bde9" providerId="ADAL" clId="{773188CD-8DBB-4682-989C-40D4B41F87CF}" dt="2021-09-28T18:03:23.960" v="8449" actId="47"/>
        <pc:sldMkLst>
          <pc:docMk/>
          <pc:sldMk cId="2041191690" sldId="620"/>
        </pc:sldMkLst>
        <pc:spChg chg="del">
          <ac:chgData name="CONSELHO DE ARQUITETURA E URBANISMO DE ALAGOAS - CAU AL" userId="32a31f61-29d8-48e2-b673-5b6338b2bde9" providerId="ADAL" clId="{773188CD-8DBB-4682-989C-40D4B41F87CF}" dt="2021-09-24T16:06:51.981" v="4250" actId="478"/>
          <ac:spMkLst>
            <pc:docMk/>
            <pc:sldMk cId="2041191690" sldId="620"/>
            <ac:spMk id="43" creationId="{B9484C17-CACD-4152-B06A-9DE058DC4A01}"/>
          </ac:spMkLst>
        </pc:spChg>
      </pc:sldChg>
      <pc:sldChg chg="modSp add del mod">
        <pc:chgData name="CONSELHO DE ARQUITETURA E URBANISMO DE ALAGOAS - CAU AL" userId="32a31f61-29d8-48e2-b673-5b6338b2bde9" providerId="ADAL" clId="{773188CD-8DBB-4682-989C-40D4B41F87CF}" dt="2021-09-27T18:19:13.850" v="6496" actId="47"/>
        <pc:sldMkLst>
          <pc:docMk/>
          <pc:sldMk cId="958450161" sldId="623"/>
        </pc:sldMkLst>
        <pc:spChg chg="mod">
          <ac:chgData name="CONSELHO DE ARQUITETURA E URBANISMO DE ALAGOAS - CAU AL" userId="32a31f61-29d8-48e2-b673-5b6338b2bde9" providerId="ADAL" clId="{773188CD-8DBB-4682-989C-40D4B41F87CF}" dt="2021-09-22T19:00:02.092" v="2271" actId="207"/>
          <ac:spMkLst>
            <pc:docMk/>
            <pc:sldMk cId="958450161" sldId="623"/>
            <ac:spMk id="5" creationId="{CDADA208-E23E-4B7A-8B30-503644571020}"/>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6" creationId="{97C50A8E-3918-4827-975A-99A3EAB66BFA}"/>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7" creationId="{35AF9DE5-C8D3-43F1-8647-AA7713F1FCEF}"/>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32" creationId="{00000000-0000-0000-0000-000000000000}"/>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33" creationId="{1185C7A9-8E52-408E-B19E-E5A1EB33971B}"/>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35" creationId="{9CFFF09D-96F9-453A-AC93-BC01E504D3BB}"/>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36" creationId="{00000000-0000-0000-0000-000000000000}"/>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44" creationId="{0168AE60-C71A-4B80-811C-CAC02ADD32C2}"/>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46" creationId="{0A0A31DB-DD27-4F64-AB8C-EC7887B70CFD}"/>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47" creationId="{AC6A4160-8BE0-4F42-8528-A692DB7BDCCE}"/>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48" creationId="{151F8D54-5195-4686-B421-E1F7E4D42652}"/>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51" creationId="{00000000-0000-0000-0000-000000000000}"/>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53" creationId="{9CFFF09D-96F9-453A-AC93-BC01E504D3BB}"/>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55" creationId="{00000000-0000-0000-0000-000000000000}"/>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87" creationId="{BF061177-3A0B-4D94-95FF-46770B8B2E9B}"/>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96" creationId="{C14F284B-6377-4804-9C82-CA1083F54D5A}"/>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181" creationId="{DA7833B2-AFE4-4B4F-A0DB-99ED6E44AB7C}"/>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195" creationId="{4F5EC200-CE6C-4375-9A4E-8538E8752769}"/>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202" creationId="{70D38E9A-94A7-447A-89C1-EB62E888BD09}"/>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205" creationId="{44EE23D6-8ADE-48D8-9E25-90E8179E7EB6}"/>
          </ac:spMkLst>
        </pc:spChg>
        <pc:spChg chg="mod">
          <ac:chgData name="CONSELHO DE ARQUITETURA E URBANISMO DE ALAGOAS - CAU AL" userId="32a31f61-29d8-48e2-b673-5b6338b2bde9" providerId="ADAL" clId="{773188CD-8DBB-4682-989C-40D4B41F87CF}" dt="2021-09-22T19:00:02.092" v="2271" actId="207"/>
          <ac:spMkLst>
            <pc:docMk/>
            <pc:sldMk cId="958450161" sldId="623"/>
            <ac:spMk id="206" creationId="{254A0779-0B41-44E7-8FF5-2694966427C8}"/>
          </ac:spMkLst>
        </pc:spChg>
      </pc:sldChg>
      <pc:sldChg chg="modSp add del modNotes">
        <pc:chgData name="CONSELHO DE ARQUITETURA E URBANISMO DE ALAGOAS - CAU AL" userId="32a31f61-29d8-48e2-b673-5b6338b2bde9" providerId="ADAL" clId="{773188CD-8DBB-4682-989C-40D4B41F87CF}" dt="2021-09-28T19:12:20.133" v="8668" actId="47"/>
        <pc:sldMkLst>
          <pc:docMk/>
          <pc:sldMk cId="622470011" sldId="640"/>
        </pc:sldMkLst>
        <pc:spChg chg="mod">
          <ac:chgData name="CONSELHO DE ARQUITETURA E URBANISMO DE ALAGOAS - CAU AL" userId="32a31f61-29d8-48e2-b673-5b6338b2bde9" providerId="ADAL" clId="{773188CD-8DBB-4682-989C-40D4B41F87CF}" dt="2021-09-22T19:01:04.689" v="2279" actId="207"/>
          <ac:spMkLst>
            <pc:docMk/>
            <pc:sldMk cId="622470011" sldId="640"/>
            <ac:spMk id="3" creationId="{00000000-0000-0000-0000-000000000000}"/>
          </ac:spMkLst>
        </pc:spChg>
        <pc:spChg chg="mod">
          <ac:chgData name="CONSELHO DE ARQUITETURA E URBANISMO DE ALAGOAS - CAU AL" userId="32a31f61-29d8-48e2-b673-5b6338b2bde9" providerId="ADAL" clId="{773188CD-8DBB-4682-989C-40D4B41F87CF}" dt="2021-09-22T19:01:04.689" v="2279" actId="207"/>
          <ac:spMkLst>
            <pc:docMk/>
            <pc:sldMk cId="622470011" sldId="640"/>
            <ac:spMk id="6" creationId="{97C50A8E-3918-4827-975A-99A3EAB66BFA}"/>
          </ac:spMkLst>
        </pc:spChg>
        <pc:spChg chg="mod">
          <ac:chgData name="CONSELHO DE ARQUITETURA E URBANISMO DE ALAGOAS - CAU AL" userId="32a31f61-29d8-48e2-b673-5b6338b2bde9" providerId="ADAL" clId="{773188CD-8DBB-4682-989C-40D4B41F87CF}" dt="2021-09-22T19:01:04.689" v="2279" actId="207"/>
          <ac:spMkLst>
            <pc:docMk/>
            <pc:sldMk cId="622470011" sldId="640"/>
            <ac:spMk id="44" creationId="{0168AE60-C71A-4B80-811C-CAC02ADD32C2}"/>
          </ac:spMkLst>
        </pc:spChg>
        <pc:spChg chg="mod">
          <ac:chgData name="CONSELHO DE ARQUITETURA E URBANISMO DE ALAGOAS - CAU AL" userId="32a31f61-29d8-48e2-b673-5b6338b2bde9" providerId="ADAL" clId="{773188CD-8DBB-4682-989C-40D4B41F87CF}" dt="2021-09-22T19:01:04.689" v="2279" actId="207"/>
          <ac:spMkLst>
            <pc:docMk/>
            <pc:sldMk cId="622470011" sldId="640"/>
            <ac:spMk id="48" creationId="{151F8D54-5195-4686-B421-E1F7E4D42652}"/>
          </ac:spMkLst>
        </pc:spChg>
        <pc:spChg chg="mod">
          <ac:chgData name="CONSELHO DE ARQUITETURA E URBANISMO DE ALAGOAS - CAU AL" userId="32a31f61-29d8-48e2-b673-5b6338b2bde9" providerId="ADAL" clId="{773188CD-8DBB-4682-989C-40D4B41F87CF}" dt="2021-09-22T19:01:04.689" v="2279" actId="207"/>
          <ac:spMkLst>
            <pc:docMk/>
            <pc:sldMk cId="622470011" sldId="640"/>
            <ac:spMk id="49" creationId="{16372197-24F4-4A72-8A24-3C3986A14DAE}"/>
          </ac:spMkLst>
        </pc:spChg>
        <pc:spChg chg="mod">
          <ac:chgData name="CONSELHO DE ARQUITETURA E URBANISMO DE ALAGOAS - CAU AL" userId="32a31f61-29d8-48e2-b673-5b6338b2bde9" providerId="ADAL" clId="{773188CD-8DBB-4682-989C-40D4B41F87CF}" dt="2021-09-22T19:01:04.689" v="2279" actId="207"/>
          <ac:spMkLst>
            <pc:docMk/>
            <pc:sldMk cId="622470011" sldId="640"/>
            <ac:spMk id="51" creationId="{1185C7A9-8E52-408E-B19E-E5A1EB33971B}"/>
          </ac:spMkLst>
        </pc:spChg>
        <pc:spChg chg="mod">
          <ac:chgData name="CONSELHO DE ARQUITETURA E URBANISMO DE ALAGOAS - CAU AL" userId="32a31f61-29d8-48e2-b673-5b6338b2bde9" providerId="ADAL" clId="{773188CD-8DBB-4682-989C-40D4B41F87CF}" dt="2021-09-22T19:01:04.689" v="2279" actId="207"/>
          <ac:spMkLst>
            <pc:docMk/>
            <pc:sldMk cId="622470011" sldId="640"/>
            <ac:spMk id="56" creationId="{00000000-0000-0000-0000-000000000000}"/>
          </ac:spMkLst>
        </pc:spChg>
        <pc:spChg chg="mod">
          <ac:chgData name="CONSELHO DE ARQUITETURA E URBANISMO DE ALAGOAS - CAU AL" userId="32a31f61-29d8-48e2-b673-5b6338b2bde9" providerId="ADAL" clId="{773188CD-8DBB-4682-989C-40D4B41F87CF}" dt="2021-09-22T19:01:04.689" v="2279" actId="207"/>
          <ac:spMkLst>
            <pc:docMk/>
            <pc:sldMk cId="622470011" sldId="640"/>
            <ac:spMk id="57" creationId="{00000000-0000-0000-0000-000000000000}"/>
          </ac:spMkLst>
        </pc:spChg>
        <pc:spChg chg="mod">
          <ac:chgData name="CONSELHO DE ARQUITETURA E URBANISMO DE ALAGOAS - CAU AL" userId="32a31f61-29d8-48e2-b673-5b6338b2bde9" providerId="ADAL" clId="{773188CD-8DBB-4682-989C-40D4B41F87CF}" dt="2021-09-22T19:01:04.689" v="2279" actId="207"/>
          <ac:spMkLst>
            <pc:docMk/>
            <pc:sldMk cId="622470011" sldId="640"/>
            <ac:spMk id="58" creationId="{9CFFF09D-96F9-453A-AC93-BC01E504D3BB}"/>
          </ac:spMkLst>
        </pc:spChg>
        <pc:spChg chg="mod">
          <ac:chgData name="CONSELHO DE ARQUITETURA E URBANISMO DE ALAGOAS - CAU AL" userId="32a31f61-29d8-48e2-b673-5b6338b2bde9" providerId="ADAL" clId="{773188CD-8DBB-4682-989C-40D4B41F87CF}" dt="2021-09-22T19:01:04.689" v="2279" actId="207"/>
          <ac:spMkLst>
            <pc:docMk/>
            <pc:sldMk cId="622470011" sldId="640"/>
            <ac:spMk id="59" creationId="{9CFFF09D-96F9-453A-AC93-BC01E504D3BB}"/>
          </ac:spMkLst>
        </pc:spChg>
        <pc:spChg chg="mod">
          <ac:chgData name="CONSELHO DE ARQUITETURA E URBANISMO DE ALAGOAS - CAU AL" userId="32a31f61-29d8-48e2-b673-5b6338b2bde9" providerId="ADAL" clId="{773188CD-8DBB-4682-989C-40D4B41F87CF}" dt="2021-09-22T19:01:04.689" v="2279" actId="207"/>
          <ac:spMkLst>
            <pc:docMk/>
            <pc:sldMk cId="622470011" sldId="640"/>
            <ac:spMk id="60" creationId="{00000000-0000-0000-0000-000000000000}"/>
          </ac:spMkLst>
        </pc:spChg>
        <pc:spChg chg="mod">
          <ac:chgData name="CONSELHO DE ARQUITETURA E URBANISMO DE ALAGOAS - CAU AL" userId="32a31f61-29d8-48e2-b673-5b6338b2bde9" providerId="ADAL" clId="{773188CD-8DBB-4682-989C-40D4B41F87CF}" dt="2021-09-22T19:01:04.689" v="2279" actId="207"/>
          <ac:spMkLst>
            <pc:docMk/>
            <pc:sldMk cId="622470011" sldId="640"/>
            <ac:spMk id="61" creationId="{00000000-0000-0000-0000-000000000000}"/>
          </ac:spMkLst>
        </pc:spChg>
        <pc:spChg chg="mod">
          <ac:chgData name="CONSELHO DE ARQUITETURA E URBANISMO DE ALAGOAS - CAU AL" userId="32a31f61-29d8-48e2-b673-5b6338b2bde9" providerId="ADAL" clId="{773188CD-8DBB-4682-989C-40D4B41F87CF}" dt="2021-09-22T19:01:04.689" v="2279" actId="207"/>
          <ac:spMkLst>
            <pc:docMk/>
            <pc:sldMk cId="622470011" sldId="640"/>
            <ac:spMk id="87" creationId="{BF061177-3A0B-4D94-95FF-46770B8B2E9B}"/>
          </ac:spMkLst>
        </pc:spChg>
        <pc:spChg chg="mod">
          <ac:chgData name="CONSELHO DE ARQUITETURA E URBANISMO DE ALAGOAS - CAU AL" userId="32a31f61-29d8-48e2-b673-5b6338b2bde9" providerId="ADAL" clId="{773188CD-8DBB-4682-989C-40D4B41F87CF}" dt="2021-09-22T19:01:04.689" v="2279" actId="207"/>
          <ac:spMkLst>
            <pc:docMk/>
            <pc:sldMk cId="622470011" sldId="640"/>
            <ac:spMk id="100" creationId="{C4B4557E-2EE3-41E0-8A59-E60F50BDB6EC}"/>
          </ac:spMkLst>
        </pc:spChg>
        <pc:spChg chg="mod">
          <ac:chgData name="CONSELHO DE ARQUITETURA E URBANISMO DE ALAGOAS - CAU AL" userId="32a31f61-29d8-48e2-b673-5b6338b2bde9" providerId="ADAL" clId="{773188CD-8DBB-4682-989C-40D4B41F87CF}" dt="2021-09-22T19:01:04.689" v="2279" actId="207"/>
          <ac:spMkLst>
            <pc:docMk/>
            <pc:sldMk cId="622470011" sldId="640"/>
            <ac:spMk id="194" creationId="{BA54671E-ACFD-4428-B4B7-A37E5BA61CB3}"/>
          </ac:spMkLst>
        </pc:spChg>
        <pc:spChg chg="mod">
          <ac:chgData name="CONSELHO DE ARQUITETURA E URBANISMO DE ALAGOAS - CAU AL" userId="32a31f61-29d8-48e2-b673-5b6338b2bde9" providerId="ADAL" clId="{773188CD-8DBB-4682-989C-40D4B41F87CF}" dt="2021-09-22T19:01:04.689" v="2279" actId="207"/>
          <ac:spMkLst>
            <pc:docMk/>
            <pc:sldMk cId="622470011" sldId="640"/>
            <ac:spMk id="195" creationId="{4F5EC200-CE6C-4375-9A4E-8538E8752769}"/>
          </ac:spMkLst>
        </pc:spChg>
        <pc:spChg chg="mod">
          <ac:chgData name="CONSELHO DE ARQUITETURA E URBANISMO DE ALAGOAS - CAU AL" userId="32a31f61-29d8-48e2-b673-5b6338b2bde9" providerId="ADAL" clId="{773188CD-8DBB-4682-989C-40D4B41F87CF}" dt="2021-09-22T19:01:04.689" v="2279" actId="207"/>
          <ac:spMkLst>
            <pc:docMk/>
            <pc:sldMk cId="622470011" sldId="640"/>
            <ac:spMk id="196" creationId="{8AD2DF00-0982-4B28-B4A0-DF7B4B6DA358}"/>
          </ac:spMkLst>
        </pc:spChg>
        <pc:grpChg chg="mod">
          <ac:chgData name="CONSELHO DE ARQUITETURA E URBANISMO DE ALAGOAS - CAU AL" userId="32a31f61-29d8-48e2-b673-5b6338b2bde9" providerId="ADAL" clId="{773188CD-8DBB-4682-989C-40D4B41F87CF}" dt="2021-09-22T19:01:04.689" v="2279" actId="207"/>
          <ac:grpSpMkLst>
            <pc:docMk/>
            <pc:sldMk cId="622470011" sldId="640"/>
            <ac:grpSpMk id="2" creationId="{91550221-8258-42F2-8C5D-7698C3085D53}"/>
          </ac:grpSpMkLst>
        </pc:grpChg>
        <pc:grpChg chg="mod">
          <ac:chgData name="CONSELHO DE ARQUITETURA E URBANISMO DE ALAGOAS - CAU AL" userId="32a31f61-29d8-48e2-b673-5b6338b2bde9" providerId="ADAL" clId="{773188CD-8DBB-4682-989C-40D4B41F87CF}" dt="2021-09-22T19:01:04.689" v="2279" actId="207"/>
          <ac:grpSpMkLst>
            <pc:docMk/>
            <pc:sldMk cId="622470011" sldId="640"/>
            <ac:grpSpMk id="4" creationId="{82DC834D-A801-489D-B18E-A3C9646F4D2E}"/>
          </ac:grpSpMkLst>
        </pc:grpChg>
        <pc:grpChg chg="mod">
          <ac:chgData name="CONSELHO DE ARQUITETURA E URBANISMO DE ALAGOAS - CAU AL" userId="32a31f61-29d8-48e2-b673-5b6338b2bde9" providerId="ADAL" clId="{773188CD-8DBB-4682-989C-40D4B41F87CF}" dt="2021-09-22T19:01:04.689" v="2279" actId="207"/>
          <ac:grpSpMkLst>
            <pc:docMk/>
            <pc:sldMk cId="622470011" sldId="640"/>
            <ac:grpSpMk id="8" creationId="{105EB04D-523A-471B-94D7-64FDA15599AA}"/>
          </ac:grpSpMkLst>
        </pc:grpChg>
        <pc:picChg chg="mod">
          <ac:chgData name="CONSELHO DE ARQUITETURA E URBANISMO DE ALAGOAS - CAU AL" userId="32a31f61-29d8-48e2-b673-5b6338b2bde9" providerId="ADAL" clId="{773188CD-8DBB-4682-989C-40D4B41F87CF}" dt="2021-09-22T19:01:04.689" v="2279" actId="207"/>
          <ac:picMkLst>
            <pc:docMk/>
            <pc:sldMk cId="622470011" sldId="640"/>
            <ac:picMk id="50" creationId="{B45FA135-8167-4C82-B006-9F8C02C3E1B7}"/>
          </ac:picMkLst>
        </pc:picChg>
        <pc:picChg chg="mod">
          <ac:chgData name="CONSELHO DE ARQUITETURA E URBANISMO DE ALAGOAS - CAU AL" userId="32a31f61-29d8-48e2-b673-5b6338b2bde9" providerId="ADAL" clId="{773188CD-8DBB-4682-989C-40D4B41F87CF}" dt="2021-09-22T19:01:04.689" v="2279" actId="207"/>
          <ac:picMkLst>
            <pc:docMk/>
            <pc:sldMk cId="622470011" sldId="640"/>
            <ac:picMk id="52" creationId="{9F4D7BC5-9EF7-49B5-99A1-7582FA81A64C}"/>
          </ac:picMkLst>
        </pc:picChg>
      </pc:sldChg>
      <pc:sldChg chg="modSp add del mod">
        <pc:chgData name="CONSELHO DE ARQUITETURA E URBANISMO DE ALAGOAS - CAU AL" userId="32a31f61-29d8-48e2-b673-5b6338b2bde9" providerId="ADAL" clId="{773188CD-8DBB-4682-989C-40D4B41F87CF}" dt="2021-09-28T19:12:20.133" v="8668" actId="47"/>
        <pc:sldMkLst>
          <pc:docMk/>
          <pc:sldMk cId="3920007990" sldId="648"/>
        </pc:sldMkLst>
        <pc:spChg chg="mod">
          <ac:chgData name="CONSELHO DE ARQUITETURA E URBANISMO DE ALAGOAS - CAU AL" userId="32a31f61-29d8-48e2-b673-5b6338b2bde9" providerId="ADAL" clId="{773188CD-8DBB-4682-989C-40D4B41F87CF}" dt="2021-09-22T19:01:24.686" v="2281" actId="207"/>
          <ac:spMkLst>
            <pc:docMk/>
            <pc:sldMk cId="3920007990" sldId="648"/>
            <ac:spMk id="5" creationId="{CDADA208-E23E-4B7A-8B30-503644571020}"/>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6" creationId="{97C50A8E-3918-4827-975A-99A3EAB66BFA}"/>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7" creationId="{35AF9DE5-C8D3-43F1-8647-AA7713F1FCEF}"/>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25" creationId="{05FA396F-5974-4B6F-A1E0-D92BC64D3A17}"/>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26" creationId="{1185C7A9-8E52-408E-B19E-E5A1EB33971B}"/>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30" creationId="{BF061177-3A0B-4D94-95FF-46770B8B2E9B}"/>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31" creationId="{C14F284B-6377-4804-9C82-CA1083F54D5A}"/>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32" creationId="{C4B4557E-2EE3-41E0-8A59-E60F50BDB6EC}"/>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33" creationId="{BA54671E-ACFD-4428-B4B7-A37E5BA61CB3}"/>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34" creationId="{8AD2DF00-0982-4B28-B4A0-DF7B4B6DA358}"/>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35" creationId="{70D38E9A-94A7-447A-89C1-EB62E888BD09}"/>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46" creationId="{0A0A31DB-DD27-4F64-AB8C-EC7887B70CFD}"/>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47" creationId="{AC6A4160-8BE0-4F42-8528-A692DB7BDCCE}"/>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48" creationId="{151F8D54-5195-4686-B421-E1F7E4D42652}"/>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49" creationId="{16372197-24F4-4A72-8A24-3C3986A14DAE}"/>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56" creationId="{00000000-0000-0000-0000-000000000000}"/>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59" creationId="{9CFFF09D-96F9-453A-AC93-BC01E504D3BB}"/>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60" creationId="{00000000-0000-0000-0000-000000000000}"/>
          </ac:spMkLst>
        </pc:spChg>
        <pc:spChg chg="mod">
          <ac:chgData name="CONSELHO DE ARQUITETURA E URBANISMO DE ALAGOAS - CAU AL" userId="32a31f61-29d8-48e2-b673-5b6338b2bde9" providerId="ADAL" clId="{773188CD-8DBB-4682-989C-40D4B41F87CF}" dt="2021-09-22T19:01:24.686" v="2281" actId="207"/>
          <ac:spMkLst>
            <pc:docMk/>
            <pc:sldMk cId="3920007990" sldId="648"/>
            <ac:spMk id="195" creationId="{4F5EC200-CE6C-4375-9A4E-8538E8752769}"/>
          </ac:spMkLst>
        </pc:spChg>
      </pc:sldChg>
      <pc:sldChg chg="add del">
        <pc:chgData name="CONSELHO DE ARQUITETURA E URBANISMO DE ALAGOAS - CAU AL" userId="32a31f61-29d8-48e2-b673-5b6338b2bde9" providerId="ADAL" clId="{773188CD-8DBB-4682-989C-40D4B41F87CF}" dt="2021-09-23T19:17:44.720" v="3585" actId="47"/>
        <pc:sldMkLst>
          <pc:docMk/>
          <pc:sldMk cId="2536320732" sldId="671"/>
        </pc:sldMkLst>
      </pc:sldChg>
      <pc:sldChg chg="delSp modSp add del mod">
        <pc:chgData name="CONSELHO DE ARQUITETURA E URBANISMO DE ALAGOAS - CAU AL" userId="32a31f61-29d8-48e2-b673-5b6338b2bde9" providerId="ADAL" clId="{773188CD-8DBB-4682-989C-40D4B41F87CF}" dt="2021-09-27T18:30:29.673" v="6573" actId="47"/>
        <pc:sldMkLst>
          <pc:docMk/>
          <pc:sldMk cId="498799190" sldId="672"/>
        </pc:sldMkLst>
        <pc:spChg chg="del">
          <ac:chgData name="CONSELHO DE ARQUITETURA E URBANISMO DE ALAGOAS - CAU AL" userId="32a31f61-29d8-48e2-b673-5b6338b2bde9" providerId="ADAL" clId="{773188CD-8DBB-4682-989C-40D4B41F87CF}" dt="2021-09-22T21:05:09.840" v="2821" actId="478"/>
          <ac:spMkLst>
            <pc:docMk/>
            <pc:sldMk cId="498799190" sldId="672"/>
            <ac:spMk id="10" creationId="{ECBA7D8E-5402-4270-920C-7157557E4EB3}"/>
          </ac:spMkLst>
        </pc:spChg>
        <pc:spChg chg="mod">
          <ac:chgData name="CONSELHO DE ARQUITETURA E URBANISMO DE ALAGOAS - CAU AL" userId="32a31f61-29d8-48e2-b673-5b6338b2bde9" providerId="ADAL" clId="{773188CD-8DBB-4682-989C-40D4B41F87CF}" dt="2021-09-22T21:05:17.432" v="2822" actId="207"/>
          <ac:spMkLst>
            <pc:docMk/>
            <pc:sldMk cId="498799190" sldId="672"/>
            <ac:spMk id="11" creationId="{C58FC24A-3890-42AD-ADD6-7B179CFBAF8E}"/>
          </ac:spMkLst>
        </pc:spChg>
        <pc:spChg chg="mod">
          <ac:chgData name="CONSELHO DE ARQUITETURA E URBANISMO DE ALAGOAS - CAU AL" userId="32a31f61-29d8-48e2-b673-5b6338b2bde9" providerId="ADAL" clId="{773188CD-8DBB-4682-989C-40D4B41F87CF}" dt="2021-09-22T21:05:17.432" v="2822" actId="207"/>
          <ac:spMkLst>
            <pc:docMk/>
            <pc:sldMk cId="498799190" sldId="672"/>
            <ac:spMk id="12" creationId="{00000000-0000-0000-0000-000000000000}"/>
          </ac:spMkLst>
        </pc:spChg>
        <pc:spChg chg="mod">
          <ac:chgData name="CONSELHO DE ARQUITETURA E URBANISMO DE ALAGOAS - CAU AL" userId="32a31f61-29d8-48e2-b673-5b6338b2bde9" providerId="ADAL" clId="{773188CD-8DBB-4682-989C-40D4B41F87CF}" dt="2021-09-22T21:05:17.432" v="2822" actId="207"/>
          <ac:spMkLst>
            <pc:docMk/>
            <pc:sldMk cId="498799190" sldId="672"/>
            <ac:spMk id="23" creationId="{88BBAA8A-B838-4E79-AC88-0B8954C35C27}"/>
          </ac:spMkLst>
        </pc:spChg>
        <pc:spChg chg="mod">
          <ac:chgData name="CONSELHO DE ARQUITETURA E URBANISMO DE ALAGOAS - CAU AL" userId="32a31f61-29d8-48e2-b673-5b6338b2bde9" providerId="ADAL" clId="{773188CD-8DBB-4682-989C-40D4B41F87CF}" dt="2021-09-22T21:05:17.432" v="2822" actId="207"/>
          <ac:spMkLst>
            <pc:docMk/>
            <pc:sldMk cId="498799190" sldId="672"/>
            <ac:spMk id="302" creationId="{88BBAA8A-B838-4E79-AC88-0B8954C35C27}"/>
          </ac:spMkLst>
        </pc:spChg>
        <pc:grpChg chg="del">
          <ac:chgData name="CONSELHO DE ARQUITETURA E URBANISMO DE ALAGOAS - CAU AL" userId="32a31f61-29d8-48e2-b673-5b6338b2bde9" providerId="ADAL" clId="{773188CD-8DBB-4682-989C-40D4B41F87CF}" dt="2021-09-22T21:04:54.444" v="2820" actId="478"/>
          <ac:grpSpMkLst>
            <pc:docMk/>
            <pc:sldMk cId="498799190" sldId="672"/>
            <ac:grpSpMk id="15" creationId="{AA3F6A61-FCBC-4D17-A9D1-43D66BECB080}"/>
          </ac:grpSpMkLst>
        </pc:grpChg>
        <pc:picChg chg="del">
          <ac:chgData name="CONSELHO DE ARQUITETURA E URBANISMO DE ALAGOAS - CAU AL" userId="32a31f61-29d8-48e2-b673-5b6338b2bde9" providerId="ADAL" clId="{773188CD-8DBB-4682-989C-40D4B41F87CF}" dt="2021-09-22T21:04:53.805" v="2819" actId="478"/>
          <ac:picMkLst>
            <pc:docMk/>
            <pc:sldMk cId="498799190" sldId="672"/>
            <ac:picMk id="14" creationId="{28EF34D2-E594-4A19-A9FC-E894E1F260FD}"/>
          </ac:picMkLst>
        </pc:picChg>
      </pc:sldChg>
      <pc:sldChg chg="addSp delSp modSp add mod modClrScheme chgLayout">
        <pc:chgData name="CONSELHO DE ARQUITETURA E URBANISMO DE ALAGOAS - CAU AL" userId="32a31f61-29d8-48e2-b673-5b6338b2bde9" providerId="ADAL" clId="{773188CD-8DBB-4682-989C-40D4B41F87CF}" dt="2021-09-22T20:43:14.676" v="2810" actId="6549"/>
        <pc:sldMkLst>
          <pc:docMk/>
          <pc:sldMk cId="958630813" sldId="827"/>
        </pc:sldMkLst>
        <pc:spChg chg="mod">
          <ac:chgData name="CONSELHO DE ARQUITETURA E URBANISMO DE ALAGOAS - CAU AL" userId="32a31f61-29d8-48e2-b673-5b6338b2bde9" providerId="ADAL" clId="{773188CD-8DBB-4682-989C-40D4B41F87CF}" dt="2021-09-22T20:41:58.561" v="2801" actId="948"/>
          <ac:spMkLst>
            <pc:docMk/>
            <pc:sldMk cId="958630813" sldId="827"/>
            <ac:spMk id="2" creationId="{00000000-0000-0000-0000-000000000000}"/>
          </ac:spMkLst>
        </pc:spChg>
        <pc:spChg chg="add del mod ord">
          <ac:chgData name="CONSELHO DE ARQUITETURA E URBANISMO DE ALAGOAS - CAU AL" userId="32a31f61-29d8-48e2-b673-5b6338b2bde9" providerId="ADAL" clId="{773188CD-8DBB-4682-989C-40D4B41F87CF}" dt="2021-09-22T19:46:09.703" v="2308" actId="478"/>
          <ac:spMkLst>
            <pc:docMk/>
            <pc:sldMk cId="958630813" sldId="827"/>
            <ac:spMk id="3" creationId="{7CB47AC0-CBBA-4E69-B934-19198FD43CA1}"/>
          </ac:spMkLst>
        </pc:spChg>
        <pc:spChg chg="add mod ord">
          <ac:chgData name="CONSELHO DE ARQUITETURA E URBANISMO DE ALAGOAS - CAU AL" userId="32a31f61-29d8-48e2-b673-5b6338b2bde9" providerId="ADAL" clId="{773188CD-8DBB-4682-989C-40D4B41F87CF}" dt="2021-09-22T19:46:12.624" v="2310" actId="20577"/>
          <ac:spMkLst>
            <pc:docMk/>
            <pc:sldMk cId="958630813" sldId="827"/>
            <ac:spMk id="4" creationId="{5A402FAE-C3C7-4905-8F2D-AAFB8EE475AA}"/>
          </ac:spMkLst>
        </pc:spChg>
        <pc:spChg chg="mod">
          <ac:chgData name="CONSELHO DE ARQUITETURA E URBANISMO DE ALAGOAS - CAU AL" userId="32a31f61-29d8-48e2-b673-5b6338b2bde9" providerId="ADAL" clId="{773188CD-8DBB-4682-989C-40D4B41F87CF}" dt="2021-09-22T20:43:14.676" v="2810" actId="6549"/>
          <ac:spMkLst>
            <pc:docMk/>
            <pc:sldMk cId="958630813" sldId="827"/>
            <ac:spMk id="9" creationId="{87CA5EBD-A636-44D0-BB92-55078370B7E9}"/>
          </ac:spMkLst>
        </pc:spChg>
        <pc:spChg chg="del mod ord">
          <ac:chgData name="CONSELHO DE ARQUITETURA E URBANISMO DE ALAGOAS - CAU AL" userId="32a31f61-29d8-48e2-b673-5b6338b2bde9" providerId="ADAL" clId="{773188CD-8DBB-4682-989C-40D4B41F87CF}" dt="2021-09-22T19:45:18.930" v="2300" actId="478"/>
          <ac:spMkLst>
            <pc:docMk/>
            <pc:sldMk cId="958630813" sldId="827"/>
            <ac:spMk id="13" creationId="{B44B3769-4070-4B34-AF03-8BF8771EB7F6}"/>
          </ac:spMkLst>
        </pc:spChg>
        <pc:spChg chg="del">
          <ac:chgData name="CONSELHO DE ARQUITETURA E URBANISMO DE ALAGOAS - CAU AL" userId="32a31f61-29d8-48e2-b673-5b6338b2bde9" providerId="ADAL" clId="{773188CD-8DBB-4682-989C-40D4B41F87CF}" dt="2021-09-22T19:45:16.900" v="2299" actId="478"/>
          <ac:spMkLst>
            <pc:docMk/>
            <pc:sldMk cId="958630813" sldId="827"/>
            <ac:spMk id="14" creationId="{BD79111F-109D-4D7A-8550-4A4829E55D43}"/>
          </ac:spMkLst>
        </pc:spChg>
        <pc:spChg chg="add del">
          <ac:chgData name="CONSELHO DE ARQUITETURA E URBANISMO DE ALAGOAS - CAU AL" userId="32a31f61-29d8-48e2-b673-5b6338b2bde9" providerId="ADAL" clId="{773188CD-8DBB-4682-989C-40D4B41F87CF}" dt="2021-09-22T20:10:26.534" v="2563" actId="22"/>
          <ac:spMkLst>
            <pc:docMk/>
            <pc:sldMk cId="958630813" sldId="827"/>
            <ac:spMk id="15" creationId="{810FA26B-1D9F-4109-A5B6-ED76569B80A6}"/>
          </ac:spMkLst>
        </pc:spChg>
        <pc:spChg chg="add del mod">
          <ac:chgData name="CONSELHO DE ARQUITETURA E URBANISMO DE ALAGOAS - CAU AL" userId="32a31f61-29d8-48e2-b673-5b6338b2bde9" providerId="ADAL" clId="{773188CD-8DBB-4682-989C-40D4B41F87CF}" dt="2021-09-22T20:10:48.673" v="2570" actId="478"/>
          <ac:spMkLst>
            <pc:docMk/>
            <pc:sldMk cId="958630813" sldId="827"/>
            <ac:spMk id="16" creationId="{E22A5CDB-87DB-4F5A-93A1-E6524D0A91A8}"/>
          </ac:spMkLst>
        </pc:spChg>
        <pc:graphicFrameChg chg="add del modGraphic">
          <ac:chgData name="CONSELHO DE ARQUITETURA E URBANISMO DE ALAGOAS - CAU AL" userId="32a31f61-29d8-48e2-b673-5b6338b2bde9" providerId="ADAL" clId="{773188CD-8DBB-4682-989C-40D4B41F87CF}" dt="2021-09-22T20:08:26.906" v="2558" actId="1032"/>
          <ac:graphicFrameMkLst>
            <pc:docMk/>
            <pc:sldMk cId="958630813" sldId="827"/>
            <ac:graphicFrameMk id="6" creationId="{B661D376-686E-4FCD-9D75-94E16C18EE57}"/>
          </ac:graphicFrameMkLst>
        </pc:graphicFrameChg>
        <pc:picChg chg="del">
          <ac:chgData name="CONSELHO DE ARQUITETURA E URBANISMO DE ALAGOAS - CAU AL" userId="32a31f61-29d8-48e2-b673-5b6338b2bde9" providerId="ADAL" clId="{773188CD-8DBB-4682-989C-40D4B41F87CF}" dt="2021-09-22T19:44:53.058" v="2293" actId="478"/>
          <ac:picMkLst>
            <pc:docMk/>
            <pc:sldMk cId="958630813" sldId="827"/>
            <ac:picMk id="5" creationId="{4BB18A9D-07CA-410F-9820-3A5D6CDFCD41}"/>
          </ac:picMkLst>
        </pc:picChg>
        <pc:picChg chg="del">
          <ac:chgData name="CONSELHO DE ARQUITETURA E URBANISMO DE ALAGOAS - CAU AL" userId="32a31f61-29d8-48e2-b673-5b6338b2bde9" providerId="ADAL" clId="{773188CD-8DBB-4682-989C-40D4B41F87CF}" dt="2021-09-22T19:44:51.589" v="2292" actId="478"/>
          <ac:picMkLst>
            <pc:docMk/>
            <pc:sldMk cId="958630813" sldId="827"/>
            <ac:picMk id="8" creationId="{712650F4-9365-43F1-9B47-76D4497A1EDA}"/>
          </ac:picMkLst>
        </pc:picChg>
        <pc:picChg chg="add del">
          <ac:chgData name="CONSELHO DE ARQUITETURA E URBANISMO DE ALAGOAS - CAU AL" userId="32a31f61-29d8-48e2-b673-5b6338b2bde9" providerId="ADAL" clId="{773188CD-8DBB-4682-989C-40D4B41F87CF}" dt="2021-09-22T20:05:59.820" v="2554" actId="478"/>
          <ac:picMkLst>
            <pc:docMk/>
            <pc:sldMk cId="958630813" sldId="827"/>
            <ac:picMk id="1026" creationId="{E4F4338A-92C8-4821-959F-0D6E63B9386F}"/>
          </ac:picMkLst>
        </pc:picChg>
        <pc:picChg chg="add del">
          <ac:chgData name="CONSELHO DE ARQUITETURA E URBANISMO DE ALAGOAS - CAU AL" userId="32a31f61-29d8-48e2-b673-5b6338b2bde9" providerId="ADAL" clId="{773188CD-8DBB-4682-989C-40D4B41F87CF}" dt="2021-09-22T20:07:54.064" v="2556"/>
          <ac:picMkLst>
            <pc:docMk/>
            <pc:sldMk cId="958630813" sldId="827"/>
            <ac:picMk id="1028" creationId="{30C30F9B-60C8-416B-8954-1D735A990153}"/>
          </ac:picMkLst>
        </pc:picChg>
      </pc:sldChg>
      <pc:sldChg chg="add del">
        <pc:chgData name="CONSELHO DE ARQUITETURA E URBANISMO DE ALAGOAS - CAU AL" userId="32a31f61-29d8-48e2-b673-5b6338b2bde9" providerId="ADAL" clId="{773188CD-8DBB-4682-989C-40D4B41F87CF}" dt="2021-09-22T19:00:43.232" v="2277" actId="47"/>
        <pc:sldMkLst>
          <pc:docMk/>
          <pc:sldMk cId="701474946" sldId="830"/>
        </pc:sldMkLst>
      </pc:sldChg>
      <pc:sldChg chg="modSp add del mod">
        <pc:chgData name="CONSELHO DE ARQUITETURA E URBANISMO DE ALAGOAS - CAU AL" userId="32a31f61-29d8-48e2-b673-5b6338b2bde9" providerId="ADAL" clId="{773188CD-8DBB-4682-989C-40D4B41F87CF}" dt="2021-09-22T19:00:27.894" v="2274" actId="47"/>
        <pc:sldMkLst>
          <pc:docMk/>
          <pc:sldMk cId="3386119201" sldId="832"/>
        </pc:sldMkLst>
        <pc:spChg chg="mod">
          <ac:chgData name="CONSELHO DE ARQUITETURA E URBANISMO DE ALAGOAS - CAU AL" userId="32a31f61-29d8-48e2-b673-5b6338b2bde9" providerId="ADAL" clId="{773188CD-8DBB-4682-989C-40D4B41F87CF}" dt="2021-09-22T18:59:26.802" v="2268" actId="27636"/>
          <ac:spMkLst>
            <pc:docMk/>
            <pc:sldMk cId="3386119201" sldId="832"/>
            <ac:spMk id="104" creationId="{890E321F-AC76-461C-AC61-39C8D2E87038}"/>
          </ac:spMkLst>
        </pc:spChg>
      </pc:sldChg>
      <pc:sldChg chg="addSp delSp add del mod ord">
        <pc:chgData name="CONSELHO DE ARQUITETURA E URBANISMO DE ALAGOAS - CAU AL" userId="32a31f61-29d8-48e2-b673-5b6338b2bde9" providerId="ADAL" clId="{773188CD-8DBB-4682-989C-40D4B41F87CF}" dt="2021-09-30T19:55:21.059" v="11591" actId="47"/>
        <pc:sldMkLst>
          <pc:docMk/>
          <pc:sldMk cId="1747624201" sldId="839"/>
        </pc:sldMkLst>
        <pc:grpChg chg="add del">
          <ac:chgData name="CONSELHO DE ARQUITETURA E URBANISMO DE ALAGOAS - CAU AL" userId="32a31f61-29d8-48e2-b673-5b6338b2bde9" providerId="ADAL" clId="{773188CD-8DBB-4682-989C-40D4B41F87CF}" dt="2021-09-28T22:09:20.055" v="10103" actId="478"/>
          <ac:grpSpMkLst>
            <pc:docMk/>
            <pc:sldMk cId="1747624201" sldId="839"/>
            <ac:grpSpMk id="28" creationId="{3FBB6B6D-478D-475B-9D12-76C1A38EB9C5}"/>
          </ac:grpSpMkLst>
        </pc:grpChg>
        <pc:picChg chg="add del">
          <ac:chgData name="CONSELHO DE ARQUITETURA E URBANISMO DE ALAGOAS - CAU AL" userId="32a31f61-29d8-48e2-b673-5b6338b2bde9" providerId="ADAL" clId="{773188CD-8DBB-4682-989C-40D4B41F87CF}" dt="2021-09-28T22:09:20.259" v="10104" actId="478"/>
          <ac:picMkLst>
            <pc:docMk/>
            <pc:sldMk cId="1747624201" sldId="839"/>
            <ac:picMk id="18" creationId="{ACAC5450-0DFF-48EE-B36B-E812638DD420}"/>
          </ac:picMkLst>
        </pc:picChg>
      </pc:sldChg>
      <pc:sldChg chg="delSp modSp add del mod">
        <pc:chgData name="CONSELHO DE ARQUITETURA E URBANISMO DE ALAGOAS - CAU AL" userId="32a31f61-29d8-48e2-b673-5b6338b2bde9" providerId="ADAL" clId="{773188CD-8DBB-4682-989C-40D4B41F87CF}" dt="2021-09-24T18:40:50.555" v="4526" actId="47"/>
        <pc:sldMkLst>
          <pc:docMk/>
          <pc:sldMk cId="4167812295" sldId="853"/>
        </pc:sldMkLst>
        <pc:spChg chg="del">
          <ac:chgData name="CONSELHO DE ARQUITETURA E URBANISMO DE ALAGOAS - CAU AL" userId="32a31f61-29d8-48e2-b673-5b6338b2bde9" providerId="ADAL" clId="{773188CD-8DBB-4682-989C-40D4B41F87CF}" dt="2021-09-24T17:58:25.510" v="4252" actId="478"/>
          <ac:spMkLst>
            <pc:docMk/>
            <pc:sldMk cId="4167812295" sldId="853"/>
            <ac:spMk id="52" creationId="{1185C7A9-8E52-408E-B19E-E5A1EB33971B}"/>
          </ac:spMkLst>
        </pc:spChg>
        <pc:spChg chg="del mod">
          <ac:chgData name="CONSELHO DE ARQUITETURA E URBANISMO DE ALAGOAS - CAU AL" userId="32a31f61-29d8-48e2-b673-5b6338b2bde9" providerId="ADAL" clId="{773188CD-8DBB-4682-989C-40D4B41F87CF}" dt="2021-09-24T17:59:21.088" v="4254" actId="478"/>
          <ac:spMkLst>
            <pc:docMk/>
            <pc:sldMk cId="4167812295" sldId="853"/>
            <ac:spMk id="151" creationId="{F5ED8BFA-13FE-4605-8D29-B9BB744AD5F9}"/>
          </ac:spMkLst>
        </pc:spChg>
        <pc:spChg chg="del">
          <ac:chgData name="CONSELHO DE ARQUITETURA E URBANISMO DE ALAGOAS - CAU AL" userId="32a31f61-29d8-48e2-b673-5b6338b2bde9" providerId="ADAL" clId="{773188CD-8DBB-4682-989C-40D4B41F87CF}" dt="2021-09-24T17:59:19.729" v="4253" actId="478"/>
          <ac:spMkLst>
            <pc:docMk/>
            <pc:sldMk cId="4167812295" sldId="853"/>
            <ac:spMk id="152" creationId="{02636E7B-8364-4AD8-9004-617F1E52EA66}"/>
          </ac:spMkLst>
        </pc:spChg>
        <pc:spChg chg="mod">
          <ac:chgData name="CONSELHO DE ARQUITETURA E URBANISMO DE ALAGOAS - CAU AL" userId="32a31f61-29d8-48e2-b673-5b6338b2bde9" providerId="ADAL" clId="{773188CD-8DBB-4682-989C-40D4B41F87CF}" dt="2021-09-24T17:59:35.766" v="4267" actId="478"/>
          <ac:spMkLst>
            <pc:docMk/>
            <pc:sldMk cId="4167812295" sldId="853"/>
            <ac:spMk id="156" creationId="{736093B2-003B-49F1-BC78-A20E7AF52153}"/>
          </ac:spMkLst>
        </pc:spChg>
        <pc:spChg chg="del mod">
          <ac:chgData name="CONSELHO DE ARQUITETURA E URBANISMO DE ALAGOAS - CAU AL" userId="32a31f61-29d8-48e2-b673-5b6338b2bde9" providerId="ADAL" clId="{773188CD-8DBB-4682-989C-40D4B41F87CF}" dt="2021-09-24T17:59:24.555" v="4258" actId="478"/>
          <ac:spMkLst>
            <pc:docMk/>
            <pc:sldMk cId="4167812295" sldId="853"/>
            <ac:spMk id="159" creationId="{8944C42F-99F6-4BF4-93C5-2BB0D243BFBA}"/>
          </ac:spMkLst>
        </pc:spChg>
        <pc:spChg chg="del mod">
          <ac:chgData name="CONSELHO DE ARQUITETURA E URBANISMO DE ALAGOAS - CAU AL" userId="32a31f61-29d8-48e2-b673-5b6338b2bde9" providerId="ADAL" clId="{773188CD-8DBB-4682-989C-40D4B41F87CF}" dt="2021-09-24T17:59:23.275" v="4257" actId="478"/>
          <ac:spMkLst>
            <pc:docMk/>
            <pc:sldMk cId="4167812295" sldId="853"/>
            <ac:spMk id="160" creationId="{BF1A3569-1131-46D0-986F-A863061927B3}"/>
          </ac:spMkLst>
        </pc:spChg>
        <pc:spChg chg="del mod">
          <ac:chgData name="CONSELHO DE ARQUITETURA E URBANISMO DE ALAGOAS - CAU AL" userId="32a31f61-29d8-48e2-b673-5b6338b2bde9" providerId="ADAL" clId="{773188CD-8DBB-4682-989C-40D4B41F87CF}" dt="2021-09-24T17:59:22.150" v="4255" actId="478"/>
          <ac:spMkLst>
            <pc:docMk/>
            <pc:sldMk cId="4167812295" sldId="853"/>
            <ac:spMk id="161" creationId="{D751098B-AB33-4E1B-B3F6-E223AB5DE73B}"/>
          </ac:spMkLst>
        </pc:spChg>
        <pc:spChg chg="mod">
          <ac:chgData name="CONSELHO DE ARQUITETURA E URBANISMO DE ALAGOAS - CAU AL" userId="32a31f61-29d8-48e2-b673-5b6338b2bde9" providerId="ADAL" clId="{773188CD-8DBB-4682-989C-40D4B41F87CF}" dt="2021-09-24T17:59:35.766" v="4267" actId="478"/>
          <ac:spMkLst>
            <pc:docMk/>
            <pc:sldMk cId="4167812295" sldId="853"/>
            <ac:spMk id="162" creationId="{25D02694-2E7F-42D1-8EF0-491C14299681}"/>
          </ac:spMkLst>
        </pc:spChg>
        <pc:spChg chg="mod">
          <ac:chgData name="CONSELHO DE ARQUITETURA E URBANISMO DE ALAGOAS - CAU AL" userId="32a31f61-29d8-48e2-b673-5b6338b2bde9" providerId="ADAL" clId="{773188CD-8DBB-4682-989C-40D4B41F87CF}" dt="2021-09-24T17:59:35.766" v="4267" actId="478"/>
          <ac:spMkLst>
            <pc:docMk/>
            <pc:sldMk cId="4167812295" sldId="853"/>
            <ac:spMk id="166" creationId="{79A2C12A-8CE3-4531-B1B1-5525F41A8A89}"/>
          </ac:spMkLst>
        </pc:spChg>
        <pc:spChg chg="mod">
          <ac:chgData name="CONSELHO DE ARQUITETURA E URBANISMO DE ALAGOAS - CAU AL" userId="32a31f61-29d8-48e2-b673-5b6338b2bde9" providerId="ADAL" clId="{773188CD-8DBB-4682-989C-40D4B41F87CF}" dt="2021-09-24T17:59:35.766" v="4267" actId="478"/>
          <ac:spMkLst>
            <pc:docMk/>
            <pc:sldMk cId="4167812295" sldId="853"/>
            <ac:spMk id="174" creationId="{A8682210-2E8A-4426-8041-6AE3AF4AEBEC}"/>
          </ac:spMkLst>
        </pc:spChg>
        <pc:spChg chg="mod">
          <ac:chgData name="CONSELHO DE ARQUITETURA E URBANISMO DE ALAGOAS - CAU AL" userId="32a31f61-29d8-48e2-b673-5b6338b2bde9" providerId="ADAL" clId="{773188CD-8DBB-4682-989C-40D4B41F87CF}" dt="2021-09-24T17:59:35.766" v="4267" actId="478"/>
          <ac:spMkLst>
            <pc:docMk/>
            <pc:sldMk cId="4167812295" sldId="853"/>
            <ac:spMk id="175" creationId="{AB75961F-CAA4-4AFB-8D59-CE7AAB441176}"/>
          </ac:spMkLst>
        </pc:spChg>
        <pc:spChg chg="mod">
          <ac:chgData name="CONSELHO DE ARQUITETURA E URBANISMO DE ALAGOAS - CAU AL" userId="32a31f61-29d8-48e2-b673-5b6338b2bde9" providerId="ADAL" clId="{773188CD-8DBB-4682-989C-40D4B41F87CF}" dt="2021-09-24T17:59:35.766" v="4267" actId="478"/>
          <ac:spMkLst>
            <pc:docMk/>
            <pc:sldMk cId="4167812295" sldId="853"/>
            <ac:spMk id="176" creationId="{772A64D7-E857-4F94-8617-9E4956841630}"/>
          </ac:spMkLst>
        </pc:spChg>
        <pc:spChg chg="del mod">
          <ac:chgData name="CONSELHO DE ARQUITETURA E URBANISMO DE ALAGOAS - CAU AL" userId="32a31f61-29d8-48e2-b673-5b6338b2bde9" providerId="ADAL" clId="{773188CD-8DBB-4682-989C-40D4B41F87CF}" dt="2021-09-24T17:59:22.572" v="4256" actId="478"/>
          <ac:spMkLst>
            <pc:docMk/>
            <pc:sldMk cId="4167812295" sldId="853"/>
            <ac:spMk id="177" creationId="{35B0F2B1-F6B0-478B-8616-38EAF0EC039B}"/>
          </ac:spMkLst>
        </pc:spChg>
        <pc:spChg chg="mod">
          <ac:chgData name="CONSELHO DE ARQUITETURA E URBANISMO DE ALAGOAS - CAU AL" userId="32a31f61-29d8-48e2-b673-5b6338b2bde9" providerId="ADAL" clId="{773188CD-8DBB-4682-989C-40D4B41F87CF}" dt="2021-09-24T17:59:35.766" v="4267" actId="478"/>
          <ac:spMkLst>
            <pc:docMk/>
            <pc:sldMk cId="4167812295" sldId="853"/>
            <ac:spMk id="178" creationId="{B95BC145-2BCA-4693-B5E7-73724AC9A378}"/>
          </ac:spMkLst>
        </pc:spChg>
        <pc:spChg chg="mod">
          <ac:chgData name="CONSELHO DE ARQUITETURA E URBANISMO DE ALAGOAS - CAU AL" userId="32a31f61-29d8-48e2-b673-5b6338b2bde9" providerId="ADAL" clId="{773188CD-8DBB-4682-989C-40D4B41F87CF}" dt="2021-09-24T17:59:35.766" v="4267" actId="478"/>
          <ac:spMkLst>
            <pc:docMk/>
            <pc:sldMk cId="4167812295" sldId="853"/>
            <ac:spMk id="179" creationId="{587F9BAA-B858-4120-9269-4D7E964CA2C2}"/>
          </ac:spMkLst>
        </pc:spChg>
        <pc:spChg chg="del mod">
          <ac:chgData name="CONSELHO DE ARQUITETURA E URBANISMO DE ALAGOAS - CAU AL" userId="32a31f61-29d8-48e2-b673-5b6338b2bde9" providerId="ADAL" clId="{773188CD-8DBB-4682-989C-40D4B41F87CF}" dt="2021-09-24T17:59:30.314" v="4261" actId="478"/>
          <ac:spMkLst>
            <pc:docMk/>
            <pc:sldMk cId="4167812295" sldId="853"/>
            <ac:spMk id="180" creationId="{53A04B24-604C-4994-B94A-81D19C4413AE}"/>
          </ac:spMkLst>
        </pc:spChg>
        <pc:spChg chg="del mod">
          <ac:chgData name="CONSELHO DE ARQUITETURA E URBANISMO DE ALAGOAS - CAU AL" userId="32a31f61-29d8-48e2-b673-5b6338b2bde9" providerId="ADAL" clId="{773188CD-8DBB-4682-989C-40D4B41F87CF}" dt="2021-09-24T17:59:28.845" v="4259" actId="478"/>
          <ac:spMkLst>
            <pc:docMk/>
            <pc:sldMk cId="4167812295" sldId="853"/>
            <ac:spMk id="181" creationId="{F7EAEF52-F9B2-493C-8B9C-B0E66F7E8B5B}"/>
          </ac:spMkLst>
        </pc:spChg>
        <pc:spChg chg="mod">
          <ac:chgData name="CONSELHO DE ARQUITETURA E URBANISMO DE ALAGOAS - CAU AL" userId="32a31f61-29d8-48e2-b673-5b6338b2bde9" providerId="ADAL" clId="{773188CD-8DBB-4682-989C-40D4B41F87CF}" dt="2021-09-24T17:59:35.766" v="4267" actId="478"/>
          <ac:spMkLst>
            <pc:docMk/>
            <pc:sldMk cId="4167812295" sldId="853"/>
            <ac:spMk id="182" creationId="{36F7FBA4-0944-41FA-A8A3-8E51FCF85A33}"/>
          </ac:spMkLst>
        </pc:spChg>
        <pc:spChg chg="del mod">
          <ac:chgData name="CONSELHO DE ARQUITETURA E URBANISMO DE ALAGOAS - CAU AL" userId="32a31f61-29d8-48e2-b673-5b6338b2bde9" providerId="ADAL" clId="{773188CD-8DBB-4682-989C-40D4B41F87CF}" dt="2021-09-24T17:59:32.063" v="4263" actId="478"/>
          <ac:spMkLst>
            <pc:docMk/>
            <pc:sldMk cId="4167812295" sldId="853"/>
            <ac:spMk id="183" creationId="{CBEE855C-5BE7-4068-A324-745BA54BD342}"/>
          </ac:spMkLst>
        </pc:spChg>
        <pc:spChg chg="del mod">
          <ac:chgData name="CONSELHO DE ARQUITETURA E URBANISMO DE ALAGOAS - CAU AL" userId="32a31f61-29d8-48e2-b673-5b6338b2bde9" providerId="ADAL" clId="{773188CD-8DBB-4682-989C-40D4B41F87CF}" dt="2021-09-24T17:59:34.406" v="4266" actId="478"/>
          <ac:spMkLst>
            <pc:docMk/>
            <pc:sldMk cId="4167812295" sldId="853"/>
            <ac:spMk id="184" creationId="{3E1E33B1-2A58-49AE-8F36-B9DF95B6AA97}"/>
          </ac:spMkLst>
        </pc:spChg>
        <pc:spChg chg="del mod">
          <ac:chgData name="CONSELHO DE ARQUITETURA E URBANISMO DE ALAGOAS - CAU AL" userId="32a31f61-29d8-48e2-b673-5b6338b2bde9" providerId="ADAL" clId="{773188CD-8DBB-4682-989C-40D4B41F87CF}" dt="2021-09-24T17:59:29.720" v="4260" actId="478"/>
          <ac:spMkLst>
            <pc:docMk/>
            <pc:sldMk cId="4167812295" sldId="853"/>
            <ac:spMk id="185" creationId="{99DE27E5-67B8-4300-A336-2DE47BCA8DC7}"/>
          </ac:spMkLst>
        </pc:spChg>
        <pc:spChg chg="mod">
          <ac:chgData name="CONSELHO DE ARQUITETURA E URBANISMO DE ALAGOAS - CAU AL" userId="32a31f61-29d8-48e2-b673-5b6338b2bde9" providerId="ADAL" clId="{773188CD-8DBB-4682-989C-40D4B41F87CF}" dt="2021-09-24T17:59:35.766" v="4267" actId="478"/>
          <ac:spMkLst>
            <pc:docMk/>
            <pc:sldMk cId="4167812295" sldId="853"/>
            <ac:spMk id="186" creationId="{55E1FB8D-8C11-4348-9B1A-41C86FEFD9B5}"/>
          </ac:spMkLst>
        </pc:spChg>
        <pc:spChg chg="del mod">
          <ac:chgData name="CONSELHO DE ARQUITETURA E URBANISMO DE ALAGOAS - CAU AL" userId="32a31f61-29d8-48e2-b673-5b6338b2bde9" providerId="ADAL" clId="{773188CD-8DBB-4682-989C-40D4B41F87CF}" dt="2021-09-24T17:59:32.736" v="4264" actId="478"/>
          <ac:spMkLst>
            <pc:docMk/>
            <pc:sldMk cId="4167812295" sldId="853"/>
            <ac:spMk id="187" creationId="{A7ADC8B2-17F9-40AE-BB00-420BC98DCD8E}"/>
          </ac:spMkLst>
        </pc:spChg>
        <pc:spChg chg="del mod">
          <ac:chgData name="CONSELHO DE ARQUITETURA E URBANISMO DE ALAGOAS - CAU AL" userId="32a31f61-29d8-48e2-b673-5b6338b2bde9" providerId="ADAL" clId="{773188CD-8DBB-4682-989C-40D4B41F87CF}" dt="2021-09-24T17:59:35.766" v="4267" actId="478"/>
          <ac:spMkLst>
            <pc:docMk/>
            <pc:sldMk cId="4167812295" sldId="853"/>
            <ac:spMk id="188" creationId="{1324A011-305E-43C2-A3FA-194C9DD9E207}"/>
          </ac:spMkLst>
        </pc:spChg>
        <pc:spChg chg="del mod">
          <ac:chgData name="CONSELHO DE ARQUITETURA E URBANISMO DE ALAGOAS - CAU AL" userId="32a31f61-29d8-48e2-b673-5b6338b2bde9" providerId="ADAL" clId="{773188CD-8DBB-4682-989C-40D4B41F87CF}" dt="2021-09-24T17:59:33.438" v="4265" actId="478"/>
          <ac:spMkLst>
            <pc:docMk/>
            <pc:sldMk cId="4167812295" sldId="853"/>
            <ac:spMk id="189" creationId="{2E97BE73-05C2-4BE6-B583-76B4B425F320}"/>
          </ac:spMkLst>
        </pc:spChg>
        <pc:spChg chg="mod">
          <ac:chgData name="CONSELHO DE ARQUITETURA E URBANISMO DE ALAGOAS - CAU AL" userId="32a31f61-29d8-48e2-b673-5b6338b2bde9" providerId="ADAL" clId="{773188CD-8DBB-4682-989C-40D4B41F87CF}" dt="2021-09-24T17:59:35.766" v="4267" actId="478"/>
          <ac:spMkLst>
            <pc:docMk/>
            <pc:sldMk cId="4167812295" sldId="853"/>
            <ac:spMk id="190" creationId="{00B816E0-36DE-40E4-9F11-1D6C084059B8}"/>
          </ac:spMkLst>
        </pc:spChg>
        <pc:spChg chg="del mod">
          <ac:chgData name="CONSELHO DE ARQUITETURA E URBANISMO DE ALAGOAS - CAU AL" userId="32a31f61-29d8-48e2-b673-5b6338b2bde9" providerId="ADAL" clId="{773188CD-8DBB-4682-989C-40D4B41F87CF}" dt="2021-09-24T17:59:31.360" v="4262" actId="478"/>
          <ac:spMkLst>
            <pc:docMk/>
            <pc:sldMk cId="4167812295" sldId="853"/>
            <ac:spMk id="191" creationId="{6AD6E25F-E2E2-4B91-8F9C-8A8EF64558E8}"/>
          </ac:spMkLst>
        </pc:spChg>
        <pc:spChg chg="mod">
          <ac:chgData name="CONSELHO DE ARQUITETURA E URBANISMO DE ALAGOAS - CAU AL" userId="32a31f61-29d8-48e2-b673-5b6338b2bde9" providerId="ADAL" clId="{773188CD-8DBB-4682-989C-40D4B41F87CF}" dt="2021-09-24T17:59:35.766" v="4267" actId="478"/>
          <ac:spMkLst>
            <pc:docMk/>
            <pc:sldMk cId="4167812295" sldId="853"/>
            <ac:spMk id="192" creationId="{B15F0367-AAF9-4175-A229-1A7CC19BD9D7}"/>
          </ac:spMkLst>
        </pc:spChg>
        <pc:grpChg chg="mod">
          <ac:chgData name="CONSELHO DE ARQUITETURA E URBANISMO DE ALAGOAS - CAU AL" userId="32a31f61-29d8-48e2-b673-5b6338b2bde9" providerId="ADAL" clId="{773188CD-8DBB-4682-989C-40D4B41F87CF}" dt="2021-09-24T17:59:35.766" v="4267" actId="478"/>
          <ac:grpSpMkLst>
            <pc:docMk/>
            <pc:sldMk cId="4167812295" sldId="853"/>
            <ac:grpSpMk id="150" creationId="{6E2298CB-BC9C-4CDD-A6C0-42919CF01E89}"/>
          </ac:grpSpMkLst>
        </pc:grpChg>
      </pc:sldChg>
      <pc:sldChg chg="delSp add del mod">
        <pc:chgData name="CONSELHO DE ARQUITETURA E URBANISMO DE ALAGOAS - CAU AL" userId="32a31f61-29d8-48e2-b673-5b6338b2bde9" providerId="ADAL" clId="{773188CD-8DBB-4682-989C-40D4B41F87CF}" dt="2021-09-22T20:44:27.591" v="2811" actId="47"/>
        <pc:sldMkLst>
          <pc:docMk/>
          <pc:sldMk cId="1351855964" sldId="855"/>
        </pc:sldMkLst>
        <pc:picChg chg="del">
          <ac:chgData name="CONSELHO DE ARQUITETURA E URBANISMO DE ALAGOAS - CAU AL" userId="32a31f61-29d8-48e2-b673-5b6338b2bde9" providerId="ADAL" clId="{773188CD-8DBB-4682-989C-40D4B41F87CF}" dt="2021-09-22T20:08:41.731" v="2559" actId="478"/>
          <ac:picMkLst>
            <pc:docMk/>
            <pc:sldMk cId="1351855964" sldId="855"/>
            <ac:picMk id="5" creationId="{4BB18A9D-07CA-410F-9820-3A5D6CDFCD41}"/>
          </ac:picMkLst>
        </pc:picChg>
        <pc:picChg chg="del">
          <ac:chgData name="CONSELHO DE ARQUITETURA E URBANISMO DE ALAGOAS - CAU AL" userId="32a31f61-29d8-48e2-b673-5b6338b2bde9" providerId="ADAL" clId="{773188CD-8DBB-4682-989C-40D4B41F87CF}" dt="2021-09-22T20:08:42.746" v="2560" actId="478"/>
          <ac:picMkLst>
            <pc:docMk/>
            <pc:sldMk cId="1351855964" sldId="855"/>
            <ac:picMk id="8" creationId="{712650F4-9365-43F1-9B47-76D4497A1EDA}"/>
          </ac:picMkLst>
        </pc:picChg>
      </pc:sldChg>
      <pc:sldChg chg="add del modNotes">
        <pc:chgData name="CONSELHO DE ARQUITETURA E URBANISMO DE ALAGOAS - CAU AL" userId="32a31f61-29d8-48e2-b673-5b6338b2bde9" providerId="ADAL" clId="{773188CD-8DBB-4682-989C-40D4B41F87CF}" dt="2021-09-30T21:32:15.420" v="12360" actId="47"/>
        <pc:sldMkLst>
          <pc:docMk/>
          <pc:sldMk cId="734260813" sldId="856"/>
        </pc:sldMkLst>
      </pc:sldChg>
      <pc:sldChg chg="add del">
        <pc:chgData name="CONSELHO DE ARQUITETURA E URBANISMO DE ALAGOAS - CAU AL" userId="32a31f61-29d8-48e2-b673-5b6338b2bde9" providerId="ADAL" clId="{773188CD-8DBB-4682-989C-40D4B41F87CF}" dt="2021-09-22T21:08:14.121" v="2836" actId="47"/>
        <pc:sldMkLst>
          <pc:docMk/>
          <pc:sldMk cId="3141229320" sldId="857"/>
        </pc:sldMkLst>
      </pc:sldChg>
      <pc:sldChg chg="addSp delSp modSp add mod modClrScheme chgLayout">
        <pc:chgData name="CONSELHO DE ARQUITETURA E URBANISMO DE ALAGOAS - CAU AL" userId="32a31f61-29d8-48e2-b673-5b6338b2bde9" providerId="ADAL" clId="{773188CD-8DBB-4682-989C-40D4B41F87CF}" dt="2021-09-23T18:42:19.805" v="3381" actId="1076"/>
        <pc:sldMkLst>
          <pc:docMk/>
          <pc:sldMk cId="198577397" sldId="858"/>
        </pc:sldMkLst>
        <pc:spChg chg="add del mod ord">
          <ac:chgData name="CONSELHO DE ARQUITETURA E URBANISMO DE ALAGOAS - CAU AL" userId="32a31f61-29d8-48e2-b673-5b6338b2bde9" providerId="ADAL" clId="{773188CD-8DBB-4682-989C-40D4B41F87CF}" dt="2021-09-22T21:11:09.923" v="2839" actId="478"/>
          <ac:spMkLst>
            <pc:docMk/>
            <pc:sldMk cId="198577397" sldId="858"/>
            <ac:spMk id="2" creationId="{FCF01813-5B75-4BAF-857E-C8FD83C6B3A7}"/>
          </ac:spMkLst>
        </pc:spChg>
        <pc:spChg chg="add del mod ord">
          <ac:chgData name="CONSELHO DE ARQUITETURA E URBANISMO DE ALAGOAS - CAU AL" userId="32a31f61-29d8-48e2-b673-5b6338b2bde9" providerId="ADAL" clId="{773188CD-8DBB-4682-989C-40D4B41F87CF}" dt="2021-09-22T21:11:25.893" v="2840" actId="478"/>
          <ac:spMkLst>
            <pc:docMk/>
            <pc:sldMk cId="198577397" sldId="858"/>
            <ac:spMk id="4" creationId="{1646E4C9-F979-450D-8F4D-02C019EAFC8D}"/>
          </ac:spMkLst>
        </pc:spChg>
        <pc:spChg chg="add del mod ord">
          <ac:chgData name="CONSELHO DE ARQUITETURA E URBANISMO DE ALAGOAS - CAU AL" userId="32a31f61-29d8-48e2-b673-5b6338b2bde9" providerId="ADAL" clId="{773188CD-8DBB-4682-989C-40D4B41F87CF}" dt="2021-09-22T21:16:09.719" v="2888" actId="478"/>
          <ac:spMkLst>
            <pc:docMk/>
            <pc:sldMk cId="198577397" sldId="858"/>
            <ac:spMk id="6" creationId="{1548E85C-AE7A-443C-B21A-2DE45DEE306B}"/>
          </ac:spMkLst>
        </pc:spChg>
        <pc:spChg chg="add del mod ord">
          <ac:chgData name="CONSELHO DE ARQUITETURA E URBANISMO DE ALAGOAS - CAU AL" userId="32a31f61-29d8-48e2-b673-5b6338b2bde9" providerId="ADAL" clId="{773188CD-8DBB-4682-989C-40D4B41F87CF}" dt="2021-09-23T18:40:48.254" v="3359" actId="478"/>
          <ac:spMkLst>
            <pc:docMk/>
            <pc:sldMk cId="198577397" sldId="858"/>
            <ac:spMk id="8" creationId="{D50E3C44-657A-4E5F-A8F0-56FB8F4620FA}"/>
          </ac:spMkLst>
        </pc:spChg>
        <pc:spChg chg="add mod ord">
          <ac:chgData name="CONSELHO DE ARQUITETURA E URBANISMO DE ALAGOAS - CAU AL" userId="32a31f61-29d8-48e2-b673-5b6338b2bde9" providerId="ADAL" clId="{773188CD-8DBB-4682-989C-40D4B41F87CF}" dt="2021-09-23T18:40:55.209" v="3363" actId="20577"/>
          <ac:spMkLst>
            <pc:docMk/>
            <pc:sldMk cId="198577397" sldId="858"/>
            <ac:spMk id="9" creationId="{BBE2E857-4810-4F00-B3EC-11817025EA88}"/>
          </ac:spMkLst>
        </pc:spChg>
        <pc:spChg chg="add del">
          <ac:chgData name="CONSELHO DE ARQUITETURA E URBANISMO DE ALAGOAS - CAU AL" userId="32a31f61-29d8-48e2-b673-5b6338b2bde9" providerId="ADAL" clId="{773188CD-8DBB-4682-989C-40D4B41F87CF}" dt="2021-09-22T21:11:31.899" v="2847" actId="22"/>
          <ac:spMkLst>
            <pc:docMk/>
            <pc:sldMk cId="198577397" sldId="858"/>
            <ac:spMk id="12" creationId="{BB0789CE-049F-40C2-BAAF-440DE8A36069}"/>
          </ac:spMkLst>
        </pc:spChg>
        <pc:spChg chg="add del mod ord">
          <ac:chgData name="CONSELHO DE ARQUITETURA E URBANISMO DE ALAGOAS - CAU AL" userId="32a31f61-29d8-48e2-b673-5b6338b2bde9" providerId="ADAL" clId="{773188CD-8DBB-4682-989C-40D4B41F87CF}" dt="2021-09-23T18:40:52.791" v="3361" actId="478"/>
          <ac:spMkLst>
            <pc:docMk/>
            <pc:sldMk cId="198577397" sldId="858"/>
            <ac:spMk id="14" creationId="{38B4EC0E-5AEC-4AC1-B0A9-92B15B9F31EC}"/>
          </ac:spMkLst>
        </pc:spChg>
        <pc:spChg chg="add del mod">
          <ac:chgData name="CONSELHO DE ARQUITETURA E URBANISMO DE ALAGOAS - CAU AL" userId="32a31f61-29d8-48e2-b673-5b6338b2bde9" providerId="ADAL" clId="{773188CD-8DBB-4682-989C-40D4B41F87CF}" dt="2021-09-22T21:16:04.195" v="2886" actId="478"/>
          <ac:spMkLst>
            <pc:docMk/>
            <pc:sldMk cId="198577397" sldId="858"/>
            <ac:spMk id="16" creationId="{CBBF745D-19BB-4F99-9A21-0FC77621F6A8}"/>
          </ac:spMkLst>
        </pc:spChg>
        <pc:spChg chg="add del mod">
          <ac:chgData name="CONSELHO DE ARQUITETURA E URBANISMO DE ALAGOAS - CAU AL" userId="32a31f61-29d8-48e2-b673-5b6338b2bde9" providerId="ADAL" clId="{773188CD-8DBB-4682-989C-40D4B41F87CF}" dt="2021-09-22T21:16:11.761" v="2889" actId="478"/>
          <ac:spMkLst>
            <pc:docMk/>
            <pc:sldMk cId="198577397" sldId="858"/>
            <ac:spMk id="18" creationId="{F68FE487-4976-4C5C-A53B-055A0F11828F}"/>
          </ac:spMkLst>
        </pc:spChg>
        <pc:spChg chg="add del mod ord">
          <ac:chgData name="CONSELHO DE ARQUITETURA E URBANISMO DE ALAGOAS - CAU AL" userId="32a31f61-29d8-48e2-b673-5b6338b2bde9" providerId="ADAL" clId="{773188CD-8DBB-4682-989C-40D4B41F87CF}" dt="2021-09-22T21:19:21.291" v="2940" actId="700"/>
          <ac:spMkLst>
            <pc:docMk/>
            <pc:sldMk cId="198577397" sldId="858"/>
            <ac:spMk id="23" creationId="{0F2B8098-64FE-4C34-990B-1D7253803D1A}"/>
          </ac:spMkLst>
        </pc:spChg>
        <pc:spChg chg="add del mod ord">
          <ac:chgData name="CONSELHO DE ARQUITETURA E URBANISMO DE ALAGOAS - CAU AL" userId="32a31f61-29d8-48e2-b673-5b6338b2bde9" providerId="ADAL" clId="{773188CD-8DBB-4682-989C-40D4B41F87CF}" dt="2021-09-22T21:19:31.233" v="2942" actId="700"/>
          <ac:spMkLst>
            <pc:docMk/>
            <pc:sldMk cId="198577397" sldId="858"/>
            <ac:spMk id="24" creationId="{81E9DA1C-4E08-4904-B72B-665F54A0C1F4}"/>
          </ac:spMkLst>
        </pc:spChg>
        <pc:spChg chg="del mod ord">
          <ac:chgData name="CONSELHO DE ARQUITETURA E URBANISMO DE ALAGOAS - CAU AL" userId="32a31f61-29d8-48e2-b673-5b6338b2bde9" providerId="ADAL" clId="{773188CD-8DBB-4682-989C-40D4B41F87CF}" dt="2021-09-22T21:22:32.579" v="2971" actId="478"/>
          <ac:spMkLst>
            <pc:docMk/>
            <pc:sldMk cId="198577397" sldId="858"/>
            <ac:spMk id="161" creationId="{00000000-0000-0000-0000-000000000000}"/>
          </ac:spMkLst>
        </pc:spChg>
        <pc:spChg chg="del">
          <ac:chgData name="CONSELHO DE ARQUITETURA E URBANISMO DE ALAGOAS - CAU AL" userId="32a31f61-29d8-48e2-b673-5b6338b2bde9" providerId="ADAL" clId="{773188CD-8DBB-4682-989C-40D4B41F87CF}" dt="2021-09-22T21:05:23.191" v="2823" actId="478"/>
          <ac:spMkLst>
            <pc:docMk/>
            <pc:sldMk cId="198577397" sldId="858"/>
            <ac:spMk id="162" creationId="{71AD511C-8DB1-4323-B4B1-9F76E5FDADA1}"/>
          </ac:spMkLst>
        </pc:spChg>
        <pc:spChg chg="del mod">
          <ac:chgData name="CONSELHO DE ARQUITETURA E URBANISMO DE ALAGOAS - CAU AL" userId="32a31f61-29d8-48e2-b673-5b6338b2bde9" providerId="ADAL" clId="{773188CD-8DBB-4682-989C-40D4B41F87CF}" dt="2021-09-22T21:06:39.783" v="2834" actId="478"/>
          <ac:spMkLst>
            <pc:docMk/>
            <pc:sldMk cId="198577397" sldId="858"/>
            <ac:spMk id="163" creationId="{9BE4E023-8F28-4687-AB85-02FDC98F2323}"/>
          </ac:spMkLst>
        </pc:spChg>
        <pc:graphicFrameChg chg="add del mod">
          <ac:chgData name="CONSELHO DE ARQUITETURA E URBANISMO DE ALAGOAS - CAU AL" userId="32a31f61-29d8-48e2-b673-5b6338b2bde9" providerId="ADAL" clId="{773188CD-8DBB-4682-989C-40D4B41F87CF}" dt="2021-09-23T18:34:15.263" v="3336"/>
          <ac:graphicFrameMkLst>
            <pc:docMk/>
            <pc:sldMk cId="198577397" sldId="858"/>
            <ac:graphicFrameMk id="2" creationId="{0ACDE338-8AE2-45D5-A7CC-DCF57BCF192A}"/>
          </ac:graphicFrameMkLst>
        </pc:graphicFrameChg>
        <pc:graphicFrameChg chg="add del mod">
          <ac:chgData name="CONSELHO DE ARQUITETURA E URBANISMO DE ALAGOAS - CAU AL" userId="32a31f61-29d8-48e2-b673-5b6338b2bde9" providerId="ADAL" clId="{773188CD-8DBB-4682-989C-40D4B41F87CF}" dt="2021-09-23T18:40:36.501" v="3354" actId="478"/>
          <ac:graphicFrameMkLst>
            <pc:docMk/>
            <pc:sldMk cId="198577397" sldId="858"/>
            <ac:graphicFrameMk id="3" creationId="{041339F1-EFC7-4BEE-88BA-3CCC3C83C20C}"/>
          </ac:graphicFrameMkLst>
        </pc:graphicFrameChg>
        <pc:graphicFrameChg chg="del">
          <ac:chgData name="CONSELHO DE ARQUITETURA E URBANISMO DE ALAGOAS - CAU AL" userId="32a31f61-29d8-48e2-b673-5b6338b2bde9" providerId="ADAL" clId="{773188CD-8DBB-4682-989C-40D4B41F87CF}" dt="2021-09-22T21:06:11.177" v="2825" actId="478"/>
          <ac:graphicFrameMkLst>
            <pc:docMk/>
            <pc:sldMk cId="198577397" sldId="858"/>
            <ac:graphicFrameMk id="3" creationId="{61CB4CCC-0C45-451C-B053-D9C82B279BDC}"/>
          </ac:graphicFrameMkLst>
        </pc:graphicFrameChg>
        <pc:graphicFrameChg chg="add del mod">
          <ac:chgData name="CONSELHO DE ARQUITETURA E URBANISMO DE ALAGOAS - CAU AL" userId="32a31f61-29d8-48e2-b673-5b6338b2bde9" providerId="ADAL" clId="{773188CD-8DBB-4682-989C-40D4B41F87CF}" dt="2021-09-23T18:34:50.084" v="3340"/>
          <ac:graphicFrameMkLst>
            <pc:docMk/>
            <pc:sldMk cId="198577397" sldId="858"/>
            <ac:graphicFrameMk id="4" creationId="{780D9212-6386-4A51-BBB0-A727A450BBE2}"/>
          </ac:graphicFrameMkLst>
        </pc:graphicFrameChg>
        <pc:graphicFrameChg chg="del">
          <ac:chgData name="CONSELHO DE ARQUITETURA E URBANISMO DE ALAGOAS - CAU AL" userId="32a31f61-29d8-48e2-b673-5b6338b2bde9" providerId="ADAL" clId="{773188CD-8DBB-4682-989C-40D4B41F87CF}" dt="2021-09-22T21:06:13.453" v="2826" actId="478"/>
          <ac:graphicFrameMkLst>
            <pc:docMk/>
            <pc:sldMk cId="198577397" sldId="858"/>
            <ac:graphicFrameMk id="5" creationId="{2E925FEA-96C3-4C74-BA74-A92AD38E4812}"/>
          </ac:graphicFrameMkLst>
        </pc:graphicFrameChg>
        <pc:graphicFrameChg chg="add del mod modGraphic">
          <ac:chgData name="CONSELHO DE ARQUITETURA E URBANISMO DE ALAGOAS - CAU AL" userId="32a31f61-29d8-48e2-b673-5b6338b2bde9" providerId="ADAL" clId="{773188CD-8DBB-4682-989C-40D4B41F87CF}" dt="2021-09-23T18:35:40.054" v="3352"/>
          <ac:graphicFrameMkLst>
            <pc:docMk/>
            <pc:sldMk cId="198577397" sldId="858"/>
            <ac:graphicFrameMk id="5" creationId="{632794B2-61F5-4A0A-9E9A-C9336E806EAC}"/>
          </ac:graphicFrameMkLst>
        </pc:graphicFrameChg>
        <pc:graphicFrameChg chg="add del mod">
          <ac:chgData name="CONSELHO DE ARQUITETURA E URBANISMO DE ALAGOAS - CAU AL" userId="32a31f61-29d8-48e2-b673-5b6338b2bde9" providerId="ADAL" clId="{773188CD-8DBB-4682-989C-40D4B41F87CF}" dt="2021-09-23T18:40:39.928" v="3356"/>
          <ac:graphicFrameMkLst>
            <pc:docMk/>
            <pc:sldMk cId="198577397" sldId="858"/>
            <ac:graphicFrameMk id="6" creationId="{238360F5-854C-4218-B0EE-3548FB3B6B90}"/>
          </ac:graphicFrameMkLst>
        </pc:graphicFrameChg>
        <pc:graphicFrameChg chg="add del mod">
          <ac:chgData name="CONSELHO DE ARQUITETURA E URBANISMO DE ALAGOAS - CAU AL" userId="32a31f61-29d8-48e2-b673-5b6338b2bde9" providerId="ADAL" clId="{773188CD-8DBB-4682-989C-40D4B41F87CF}" dt="2021-09-22T21:11:29.864" v="2844"/>
          <ac:graphicFrameMkLst>
            <pc:docMk/>
            <pc:sldMk cId="198577397" sldId="858"/>
            <ac:graphicFrameMk id="7" creationId="{4C1E57DE-ECE5-48CD-9086-E3BB43843A07}"/>
          </ac:graphicFrameMkLst>
        </pc:graphicFrameChg>
        <pc:graphicFrameChg chg="add del mod modGraphic">
          <ac:chgData name="CONSELHO DE ARQUITETURA E URBANISMO DE ALAGOAS - CAU AL" userId="32a31f61-29d8-48e2-b673-5b6338b2bde9" providerId="ADAL" clId="{773188CD-8DBB-4682-989C-40D4B41F87CF}" dt="2021-09-23T18:41:37.562" v="3373" actId="478"/>
          <ac:graphicFrameMkLst>
            <pc:docMk/>
            <pc:sldMk cId="198577397" sldId="858"/>
            <ac:graphicFrameMk id="7" creationId="{4E7E1639-315C-48ED-8450-C7691C00CD06}"/>
          </ac:graphicFrameMkLst>
        </pc:graphicFrameChg>
        <pc:graphicFrameChg chg="add del mod">
          <ac:chgData name="CONSELHO DE ARQUITETURA E URBANISMO DE ALAGOAS - CAU AL" userId="32a31f61-29d8-48e2-b673-5b6338b2bde9" providerId="ADAL" clId="{773188CD-8DBB-4682-989C-40D4B41F87CF}" dt="2021-09-22T21:11:36.087" v="2849"/>
          <ac:graphicFrameMkLst>
            <pc:docMk/>
            <pc:sldMk cId="198577397" sldId="858"/>
            <ac:graphicFrameMk id="9" creationId="{F6E45CDC-934C-40C2-A4F8-2584832A8C82}"/>
          </ac:graphicFrameMkLst>
        </pc:graphicFrameChg>
        <pc:graphicFrameChg chg="add del mod modGraphic">
          <ac:chgData name="CONSELHO DE ARQUITETURA E URBANISMO DE ALAGOAS - CAU AL" userId="32a31f61-29d8-48e2-b673-5b6338b2bde9" providerId="ADAL" clId="{773188CD-8DBB-4682-989C-40D4B41F87CF}" dt="2021-09-22T21:13:42.214" v="2866" actId="478"/>
          <ac:graphicFrameMkLst>
            <pc:docMk/>
            <pc:sldMk cId="198577397" sldId="858"/>
            <ac:graphicFrameMk id="10" creationId="{0556DD11-C693-45A7-87D8-532104614BFD}"/>
          </ac:graphicFrameMkLst>
        </pc:graphicFrameChg>
        <pc:graphicFrameChg chg="add del mod">
          <ac:chgData name="CONSELHO DE ARQUITETURA E URBANISMO DE ALAGOAS - CAU AL" userId="32a31f61-29d8-48e2-b673-5b6338b2bde9" providerId="ADAL" clId="{773188CD-8DBB-4682-989C-40D4B41F87CF}" dt="2021-09-23T18:41:53.338" v="3375"/>
          <ac:graphicFrameMkLst>
            <pc:docMk/>
            <pc:sldMk cId="198577397" sldId="858"/>
            <ac:graphicFrameMk id="10" creationId="{B5811957-D0E7-4739-91E2-9E302FC60FB3}"/>
          </ac:graphicFrameMkLst>
        </pc:graphicFrameChg>
        <pc:graphicFrameChg chg="add mod modGraphic">
          <ac:chgData name="CONSELHO DE ARQUITETURA E URBANISMO DE ALAGOAS - CAU AL" userId="32a31f61-29d8-48e2-b673-5b6338b2bde9" providerId="ADAL" clId="{773188CD-8DBB-4682-989C-40D4B41F87CF}" dt="2021-09-23T18:42:19.805" v="3381" actId="1076"/>
          <ac:graphicFrameMkLst>
            <pc:docMk/>
            <pc:sldMk cId="198577397" sldId="858"/>
            <ac:graphicFrameMk id="11" creationId="{7A5B784F-CC40-4900-BABC-D32789FD1A2D}"/>
          </ac:graphicFrameMkLst>
        </pc:graphicFrameChg>
        <pc:graphicFrameChg chg="add del mod">
          <ac:chgData name="CONSELHO DE ARQUITETURA E URBANISMO DE ALAGOAS - CAU AL" userId="32a31f61-29d8-48e2-b673-5b6338b2bde9" providerId="ADAL" clId="{773188CD-8DBB-4682-989C-40D4B41F87CF}" dt="2021-09-22T21:15:03.024" v="2868"/>
          <ac:graphicFrameMkLst>
            <pc:docMk/>
            <pc:sldMk cId="198577397" sldId="858"/>
            <ac:graphicFrameMk id="11" creationId="{B9BC0F05-A52B-4479-950F-7B3020BCE1C4}"/>
          </ac:graphicFrameMkLst>
        </pc:graphicFrameChg>
        <pc:graphicFrameChg chg="add del mod modGraphic">
          <ac:chgData name="CONSELHO DE ARQUITETURA E URBANISMO DE ALAGOAS - CAU AL" userId="32a31f61-29d8-48e2-b673-5b6338b2bde9" providerId="ADAL" clId="{773188CD-8DBB-4682-989C-40D4B41F87CF}" dt="2021-09-22T21:16:08.022" v="2887" actId="478"/>
          <ac:graphicFrameMkLst>
            <pc:docMk/>
            <pc:sldMk cId="198577397" sldId="858"/>
            <ac:graphicFrameMk id="13" creationId="{E9CB15A2-847E-44D0-B9BA-6CB44CA5C4D8}"/>
          </ac:graphicFrameMkLst>
        </pc:graphicFrameChg>
        <pc:graphicFrameChg chg="add del mod">
          <ac:chgData name="CONSELHO DE ARQUITETURA E URBANISMO DE ALAGOAS - CAU AL" userId="32a31f61-29d8-48e2-b673-5b6338b2bde9" providerId="ADAL" clId="{773188CD-8DBB-4682-989C-40D4B41F87CF}" dt="2021-09-22T21:17:09.055" v="2913"/>
          <ac:graphicFrameMkLst>
            <pc:docMk/>
            <pc:sldMk cId="198577397" sldId="858"/>
            <ac:graphicFrameMk id="19" creationId="{0C8271A4-F12F-4624-9374-C87FAA9DF30C}"/>
          </ac:graphicFrameMkLst>
        </pc:graphicFrameChg>
        <pc:graphicFrameChg chg="add del mod modGraphic">
          <ac:chgData name="CONSELHO DE ARQUITETURA E URBANISMO DE ALAGOAS - CAU AL" userId="32a31f61-29d8-48e2-b673-5b6338b2bde9" providerId="ADAL" clId="{773188CD-8DBB-4682-989C-40D4B41F87CF}" dt="2021-09-22T21:19:46.541" v="2945" actId="478"/>
          <ac:graphicFrameMkLst>
            <pc:docMk/>
            <pc:sldMk cId="198577397" sldId="858"/>
            <ac:graphicFrameMk id="20" creationId="{DED3B201-9036-4369-96B3-0F39F6995FF6}"/>
          </ac:graphicFrameMkLst>
        </pc:graphicFrameChg>
        <pc:graphicFrameChg chg="add del mod">
          <ac:chgData name="CONSELHO DE ARQUITETURA E URBANISMO DE ALAGOAS - CAU AL" userId="32a31f61-29d8-48e2-b673-5b6338b2bde9" providerId="ADAL" clId="{773188CD-8DBB-4682-989C-40D4B41F87CF}" dt="2021-09-22T21:19:04.969" v="2936"/>
          <ac:graphicFrameMkLst>
            <pc:docMk/>
            <pc:sldMk cId="198577397" sldId="858"/>
            <ac:graphicFrameMk id="21" creationId="{52E32EB4-83BC-4A5B-8586-406A1751C422}"/>
          </ac:graphicFrameMkLst>
        </pc:graphicFrameChg>
        <pc:graphicFrameChg chg="add del mod">
          <ac:chgData name="CONSELHO DE ARQUITETURA E URBANISMO DE ALAGOAS - CAU AL" userId="32a31f61-29d8-48e2-b673-5b6338b2bde9" providerId="ADAL" clId="{773188CD-8DBB-4682-989C-40D4B41F87CF}" dt="2021-09-22T21:19:45.771" v="2944" actId="478"/>
          <ac:graphicFrameMkLst>
            <pc:docMk/>
            <pc:sldMk cId="198577397" sldId="858"/>
            <ac:graphicFrameMk id="22" creationId="{F0B401A8-6DD6-43AB-A006-A7C04CFA0DDC}"/>
          </ac:graphicFrameMkLst>
        </pc:graphicFrameChg>
        <pc:graphicFrameChg chg="add del mod">
          <ac:chgData name="CONSELHO DE ARQUITETURA E URBANISMO DE ALAGOAS - CAU AL" userId="32a31f61-29d8-48e2-b673-5b6338b2bde9" providerId="ADAL" clId="{773188CD-8DBB-4682-989C-40D4B41F87CF}" dt="2021-09-22T21:20:02.465" v="2947"/>
          <ac:graphicFrameMkLst>
            <pc:docMk/>
            <pc:sldMk cId="198577397" sldId="858"/>
            <ac:graphicFrameMk id="25" creationId="{E47AC156-9DF0-418D-9B7E-398181BB8822}"/>
          </ac:graphicFrameMkLst>
        </pc:graphicFrameChg>
        <pc:graphicFrameChg chg="add del mod modGraphic">
          <ac:chgData name="CONSELHO DE ARQUITETURA E URBANISMO DE ALAGOAS - CAU AL" userId="32a31f61-29d8-48e2-b673-5b6338b2bde9" providerId="ADAL" clId="{773188CD-8DBB-4682-989C-40D4B41F87CF}" dt="2021-09-22T21:30:02.104" v="2979" actId="478"/>
          <ac:graphicFrameMkLst>
            <pc:docMk/>
            <pc:sldMk cId="198577397" sldId="858"/>
            <ac:graphicFrameMk id="26" creationId="{7E1D3D7E-548B-4375-9485-CF079B3B6E31}"/>
          </ac:graphicFrameMkLst>
        </pc:graphicFrameChg>
        <pc:graphicFrameChg chg="add del mod">
          <ac:chgData name="CONSELHO DE ARQUITETURA E URBANISMO DE ALAGOAS - CAU AL" userId="32a31f61-29d8-48e2-b673-5b6338b2bde9" providerId="ADAL" clId="{773188CD-8DBB-4682-989C-40D4B41F87CF}" dt="2021-09-22T21:30:05.875" v="2981"/>
          <ac:graphicFrameMkLst>
            <pc:docMk/>
            <pc:sldMk cId="198577397" sldId="858"/>
            <ac:graphicFrameMk id="27" creationId="{CF542106-7687-4CE6-A6B3-D5CC428625AF}"/>
          </ac:graphicFrameMkLst>
        </pc:graphicFrameChg>
        <pc:graphicFrameChg chg="add del mod modGraphic">
          <ac:chgData name="CONSELHO DE ARQUITETURA E URBANISMO DE ALAGOAS - CAU AL" userId="32a31f61-29d8-48e2-b673-5b6338b2bde9" providerId="ADAL" clId="{773188CD-8DBB-4682-989C-40D4B41F87CF}" dt="2021-09-23T18:10:29.400" v="3206" actId="478"/>
          <ac:graphicFrameMkLst>
            <pc:docMk/>
            <pc:sldMk cId="198577397" sldId="858"/>
            <ac:graphicFrameMk id="28" creationId="{80D58080-65A9-4A18-9847-3998958170DF}"/>
          </ac:graphicFrameMkLst>
        </pc:graphicFrameChg>
      </pc:sldChg>
      <pc:sldChg chg="modSp add del mod">
        <pc:chgData name="CONSELHO DE ARQUITETURA E URBANISMO DE ALAGOAS - CAU AL" userId="32a31f61-29d8-48e2-b673-5b6338b2bde9" providerId="ADAL" clId="{773188CD-8DBB-4682-989C-40D4B41F87CF}" dt="2021-09-22T21:08:21.541" v="2837" actId="47"/>
        <pc:sldMkLst>
          <pc:docMk/>
          <pc:sldMk cId="357503364" sldId="859"/>
        </pc:sldMkLst>
        <pc:spChg chg="mod">
          <ac:chgData name="CONSELHO DE ARQUITETURA E URBANISMO DE ALAGOAS - CAU AL" userId="32a31f61-29d8-48e2-b673-5b6338b2bde9" providerId="ADAL" clId="{773188CD-8DBB-4682-989C-40D4B41F87CF}" dt="2021-09-22T19:03:08.073" v="2289" actId="27636"/>
          <ac:spMkLst>
            <pc:docMk/>
            <pc:sldMk cId="357503364" sldId="859"/>
            <ac:spMk id="163" creationId="{9BE4E023-8F28-4687-AB85-02FDC98F2323}"/>
          </ac:spMkLst>
        </pc:spChg>
      </pc:sldChg>
      <pc:sldChg chg="add del">
        <pc:chgData name="CONSELHO DE ARQUITETURA E URBANISMO DE ALAGOAS - CAU AL" userId="32a31f61-29d8-48e2-b673-5b6338b2bde9" providerId="ADAL" clId="{773188CD-8DBB-4682-989C-40D4B41F87CF}" dt="2021-09-22T21:08:28.088" v="2838" actId="47"/>
        <pc:sldMkLst>
          <pc:docMk/>
          <pc:sldMk cId="1594570208" sldId="860"/>
        </pc:sldMkLst>
      </pc:sldChg>
      <pc:sldChg chg="addSp delSp modSp add mod modClrScheme chgLayout">
        <pc:chgData name="CONSELHO DE ARQUITETURA E URBANISMO DE ALAGOAS - CAU AL" userId="32a31f61-29d8-48e2-b673-5b6338b2bde9" providerId="ADAL" clId="{773188CD-8DBB-4682-989C-40D4B41F87CF}" dt="2021-09-28T19:44:16.585" v="9146" actId="207"/>
        <pc:sldMkLst>
          <pc:docMk/>
          <pc:sldMk cId="1543343873" sldId="872"/>
        </pc:sldMkLst>
        <pc:spChg chg="del">
          <ac:chgData name="CONSELHO DE ARQUITETURA E URBANISMO DE ALAGOAS - CAU AL" userId="32a31f61-29d8-48e2-b673-5b6338b2bde9" providerId="ADAL" clId="{773188CD-8DBB-4682-989C-40D4B41F87CF}" dt="2021-09-28T19:26:07.728" v="8747" actId="478"/>
          <ac:spMkLst>
            <pc:docMk/>
            <pc:sldMk cId="1543343873" sldId="872"/>
            <ac:spMk id="2" creationId="{00000000-0000-0000-0000-000000000000}"/>
          </ac:spMkLst>
        </pc:spChg>
        <pc:spChg chg="add del mod">
          <ac:chgData name="CONSELHO DE ARQUITETURA E URBANISMO DE ALAGOAS - CAU AL" userId="32a31f61-29d8-48e2-b673-5b6338b2bde9" providerId="ADAL" clId="{773188CD-8DBB-4682-989C-40D4B41F87CF}" dt="2021-09-28T19:26:09.556" v="8748" actId="478"/>
          <ac:spMkLst>
            <pc:docMk/>
            <pc:sldMk cId="1543343873" sldId="872"/>
            <ac:spMk id="6" creationId="{CB192A74-6C60-47E0-93EC-EB4386D2702B}"/>
          </ac:spMkLst>
        </pc:spChg>
        <pc:spChg chg="add del mod ord">
          <ac:chgData name="CONSELHO DE ARQUITETURA E URBANISMO DE ALAGOAS - CAU AL" userId="32a31f61-29d8-48e2-b673-5b6338b2bde9" providerId="ADAL" clId="{773188CD-8DBB-4682-989C-40D4B41F87CF}" dt="2021-09-28T19:43:13.614" v="9071" actId="478"/>
          <ac:spMkLst>
            <pc:docMk/>
            <pc:sldMk cId="1543343873" sldId="872"/>
            <ac:spMk id="7" creationId="{5B6FDAC4-A67C-4648-8736-90AF708BE6CF}"/>
          </ac:spMkLst>
        </pc:spChg>
        <pc:spChg chg="add del mod ord">
          <ac:chgData name="CONSELHO DE ARQUITETURA E URBANISMO DE ALAGOAS - CAU AL" userId="32a31f61-29d8-48e2-b673-5b6338b2bde9" providerId="ADAL" clId="{773188CD-8DBB-4682-989C-40D4B41F87CF}" dt="2021-09-28T19:43:10.091" v="9070" actId="478"/>
          <ac:spMkLst>
            <pc:docMk/>
            <pc:sldMk cId="1543343873" sldId="872"/>
            <ac:spMk id="8" creationId="{1641D76B-8384-4A81-AAD8-4AF72B71149E}"/>
          </ac:spMkLst>
        </pc:spChg>
        <pc:spChg chg="add mod ord">
          <ac:chgData name="CONSELHO DE ARQUITETURA E URBANISMO DE ALAGOAS - CAU AL" userId="32a31f61-29d8-48e2-b673-5b6338b2bde9" providerId="ADAL" clId="{773188CD-8DBB-4682-989C-40D4B41F87CF}" dt="2021-09-28T19:43:23.482" v="9106" actId="20577"/>
          <ac:spMkLst>
            <pc:docMk/>
            <pc:sldMk cId="1543343873" sldId="872"/>
            <ac:spMk id="9" creationId="{D1B0BECC-B088-4DF1-A8CD-D9F508896455}"/>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10"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12"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13" creationId="{00000000-0000-0000-0000-000000000000}"/>
          </ac:spMkLst>
        </pc:spChg>
        <pc:spChg chg="add del mod">
          <ac:chgData name="CONSELHO DE ARQUITETURA E URBANISMO DE ALAGOAS - CAU AL" userId="32a31f61-29d8-48e2-b673-5b6338b2bde9" providerId="ADAL" clId="{773188CD-8DBB-4682-989C-40D4B41F87CF}" dt="2021-09-28T19:43:25.700" v="9107" actId="478"/>
          <ac:spMkLst>
            <pc:docMk/>
            <pc:sldMk cId="1543343873" sldId="872"/>
            <ac:spMk id="14" creationId="{0620B47C-3984-46E1-8236-C850A041A0A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16"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17"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18"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19" creationId="{00000000-0000-0000-0000-000000000000}"/>
          </ac:spMkLst>
        </pc:spChg>
        <pc:spChg chg="mod">
          <ac:chgData name="CONSELHO DE ARQUITETURA E URBANISMO DE ALAGOAS - CAU AL" userId="32a31f61-29d8-48e2-b673-5b6338b2bde9" providerId="ADAL" clId="{773188CD-8DBB-4682-989C-40D4B41F87CF}" dt="2021-09-28T19:44:16.585" v="9146" actId="207"/>
          <ac:spMkLst>
            <pc:docMk/>
            <pc:sldMk cId="1543343873" sldId="872"/>
            <ac:spMk id="20" creationId="{00000000-0000-0000-0000-000000000000}"/>
          </ac:spMkLst>
        </pc:spChg>
        <pc:spChg chg="mod">
          <ac:chgData name="CONSELHO DE ARQUITETURA E URBANISMO DE ALAGOAS - CAU AL" userId="32a31f61-29d8-48e2-b673-5b6338b2bde9" providerId="ADAL" clId="{773188CD-8DBB-4682-989C-40D4B41F87CF}" dt="2021-09-28T19:44:16.585" v="9146" actId="207"/>
          <ac:spMkLst>
            <pc:docMk/>
            <pc:sldMk cId="1543343873" sldId="872"/>
            <ac:spMk id="21"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22"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23"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25"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26"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27"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29"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30"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36"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38"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40"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41"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42"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46"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47"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48"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49"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50"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56"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57"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59"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60" creationId="{00000000-0000-0000-0000-000000000000}"/>
          </ac:spMkLst>
        </pc:spChg>
        <pc:spChg chg="mod">
          <ac:chgData name="CONSELHO DE ARQUITETURA E URBANISMO DE ALAGOAS - CAU AL" userId="32a31f61-29d8-48e2-b673-5b6338b2bde9" providerId="ADAL" clId="{773188CD-8DBB-4682-989C-40D4B41F87CF}" dt="2021-09-28T19:43:45.598" v="9145" actId="403"/>
          <ac:spMkLst>
            <pc:docMk/>
            <pc:sldMk cId="1543343873" sldId="872"/>
            <ac:spMk id="61" creationId="{00000000-0000-0000-0000-000000000000}"/>
          </ac:spMkLst>
        </pc:spChg>
        <pc:spChg chg="del">
          <ac:chgData name="CONSELHO DE ARQUITETURA E URBANISMO DE ALAGOAS - CAU AL" userId="32a31f61-29d8-48e2-b673-5b6338b2bde9" providerId="ADAL" clId="{773188CD-8DBB-4682-989C-40D4B41F87CF}" dt="2021-09-28T19:26:14.845" v="8749" actId="478"/>
          <ac:spMkLst>
            <pc:docMk/>
            <pc:sldMk cId="1543343873" sldId="872"/>
            <ac:spMk id="62" creationId="{00000000-0000-0000-0000-000000000000}"/>
          </ac:spMkLst>
        </pc:spChg>
        <pc:spChg chg="del">
          <ac:chgData name="CONSELHO DE ARQUITETURA E URBANISMO DE ALAGOAS - CAU AL" userId="32a31f61-29d8-48e2-b673-5b6338b2bde9" providerId="ADAL" clId="{773188CD-8DBB-4682-989C-40D4B41F87CF}" dt="2021-09-28T19:26:06.312" v="8746" actId="478"/>
          <ac:spMkLst>
            <pc:docMk/>
            <pc:sldMk cId="1543343873" sldId="872"/>
            <ac:spMk id="63" creationId="{71AD511C-8DB1-4323-B4B1-9F76E5FDADA1}"/>
          </ac:spMkLst>
        </pc:spChg>
        <pc:grpChg chg="mod">
          <ac:chgData name="CONSELHO DE ARQUITETURA E URBANISMO DE ALAGOAS - CAU AL" userId="32a31f61-29d8-48e2-b673-5b6338b2bde9" providerId="ADAL" clId="{773188CD-8DBB-4682-989C-40D4B41F87CF}" dt="2021-09-28T19:43:38.147" v="9143" actId="1038"/>
          <ac:grpSpMkLst>
            <pc:docMk/>
            <pc:sldMk cId="1543343873" sldId="872"/>
            <ac:grpSpMk id="3" creationId="{00000000-0000-0000-0000-000000000000}"/>
          </ac:grpSpMkLst>
        </pc:grpChg>
        <pc:grpChg chg="mod">
          <ac:chgData name="CONSELHO DE ARQUITETURA E URBANISMO DE ALAGOAS - CAU AL" userId="32a31f61-29d8-48e2-b673-5b6338b2bde9" providerId="ADAL" clId="{773188CD-8DBB-4682-989C-40D4B41F87CF}" dt="2021-09-28T19:43:38.147" v="9143" actId="1038"/>
          <ac:grpSpMkLst>
            <pc:docMk/>
            <pc:sldMk cId="1543343873" sldId="872"/>
            <ac:grpSpMk id="4" creationId="{00000000-0000-0000-0000-000000000000}"/>
          </ac:grpSpMkLst>
        </pc:grpChg>
        <pc:picChg chg="mod">
          <ac:chgData name="CONSELHO DE ARQUITETURA E URBANISMO DE ALAGOAS - CAU AL" userId="32a31f61-29d8-48e2-b673-5b6338b2bde9" providerId="ADAL" clId="{773188CD-8DBB-4682-989C-40D4B41F87CF}" dt="2021-09-28T19:43:38.147" v="9143" actId="1038"/>
          <ac:picMkLst>
            <pc:docMk/>
            <pc:sldMk cId="1543343873" sldId="872"/>
            <ac:picMk id="24" creationId="{00000000-0000-0000-0000-000000000000}"/>
          </ac:picMkLst>
        </pc:picChg>
        <pc:picChg chg="mod">
          <ac:chgData name="CONSELHO DE ARQUITETURA E URBANISMO DE ALAGOAS - CAU AL" userId="32a31f61-29d8-48e2-b673-5b6338b2bde9" providerId="ADAL" clId="{773188CD-8DBB-4682-989C-40D4B41F87CF}" dt="2021-09-28T19:43:38.147" v="9143" actId="1038"/>
          <ac:picMkLst>
            <pc:docMk/>
            <pc:sldMk cId="1543343873" sldId="872"/>
            <ac:picMk id="32" creationId="{00000000-0000-0000-0000-000000000000}"/>
          </ac:picMkLst>
        </pc:picChg>
        <pc:picChg chg="mod">
          <ac:chgData name="CONSELHO DE ARQUITETURA E URBANISMO DE ALAGOAS - CAU AL" userId="32a31f61-29d8-48e2-b673-5b6338b2bde9" providerId="ADAL" clId="{773188CD-8DBB-4682-989C-40D4B41F87CF}" dt="2021-09-28T19:43:38.147" v="9143" actId="1038"/>
          <ac:picMkLst>
            <pc:docMk/>
            <pc:sldMk cId="1543343873" sldId="872"/>
            <ac:picMk id="33" creationId="{00000000-0000-0000-0000-000000000000}"/>
          </ac:picMkLst>
        </pc:picChg>
        <pc:picChg chg="mod">
          <ac:chgData name="CONSELHO DE ARQUITETURA E URBANISMO DE ALAGOAS - CAU AL" userId="32a31f61-29d8-48e2-b673-5b6338b2bde9" providerId="ADAL" clId="{773188CD-8DBB-4682-989C-40D4B41F87CF}" dt="2021-09-28T19:43:38.147" v="9143" actId="1038"/>
          <ac:picMkLst>
            <pc:docMk/>
            <pc:sldMk cId="1543343873" sldId="872"/>
            <ac:picMk id="35" creationId="{00000000-0000-0000-0000-000000000000}"/>
          </ac:picMkLst>
        </pc:picChg>
        <pc:picChg chg="mod">
          <ac:chgData name="CONSELHO DE ARQUITETURA E URBANISMO DE ALAGOAS - CAU AL" userId="32a31f61-29d8-48e2-b673-5b6338b2bde9" providerId="ADAL" clId="{773188CD-8DBB-4682-989C-40D4B41F87CF}" dt="2021-09-28T19:43:38.147" v="9143" actId="1038"/>
          <ac:picMkLst>
            <pc:docMk/>
            <pc:sldMk cId="1543343873" sldId="872"/>
            <ac:picMk id="44" creationId="{00000000-0000-0000-0000-000000000000}"/>
          </ac:picMkLst>
        </pc:picChg>
        <pc:picChg chg="mod">
          <ac:chgData name="CONSELHO DE ARQUITETURA E URBANISMO DE ALAGOAS - CAU AL" userId="32a31f61-29d8-48e2-b673-5b6338b2bde9" providerId="ADAL" clId="{773188CD-8DBB-4682-989C-40D4B41F87CF}" dt="2021-09-28T19:43:38.147" v="9143" actId="1038"/>
          <ac:picMkLst>
            <pc:docMk/>
            <pc:sldMk cId="1543343873" sldId="872"/>
            <ac:picMk id="51" creationId="{00000000-0000-0000-0000-000000000000}"/>
          </ac:picMkLst>
        </pc:picChg>
        <pc:picChg chg="mod">
          <ac:chgData name="CONSELHO DE ARQUITETURA E URBANISMO DE ALAGOAS - CAU AL" userId="32a31f61-29d8-48e2-b673-5b6338b2bde9" providerId="ADAL" clId="{773188CD-8DBB-4682-989C-40D4B41F87CF}" dt="2021-09-28T19:43:38.147" v="9143" actId="1038"/>
          <ac:picMkLst>
            <pc:docMk/>
            <pc:sldMk cId="1543343873" sldId="872"/>
            <ac:picMk id="58" creationId="{00000000-0000-0000-0000-000000000000}"/>
          </ac:picMkLst>
        </pc:picChg>
      </pc:sldChg>
      <pc:sldChg chg="addSp delSp modSp new mod modClrScheme chgLayout">
        <pc:chgData name="CONSELHO DE ARQUITETURA E URBANISMO DE ALAGOAS - CAU AL" userId="32a31f61-29d8-48e2-b673-5b6338b2bde9" providerId="ADAL" clId="{773188CD-8DBB-4682-989C-40D4B41F87CF}" dt="2021-09-30T23:57:13.455" v="13568" actId="1076"/>
        <pc:sldMkLst>
          <pc:docMk/>
          <pc:sldMk cId="2708205278" sldId="873"/>
        </pc:sldMkLst>
        <pc:spChg chg="add del mod ord">
          <ac:chgData name="CONSELHO DE ARQUITETURA E URBANISMO DE ALAGOAS - CAU AL" userId="32a31f61-29d8-48e2-b673-5b6338b2bde9" providerId="ADAL" clId="{773188CD-8DBB-4682-989C-40D4B41F87CF}" dt="2021-09-28T19:46:02.771" v="9165" actId="478"/>
          <ac:spMkLst>
            <pc:docMk/>
            <pc:sldMk cId="2708205278" sldId="873"/>
            <ac:spMk id="2" creationId="{54836394-E2EC-46FE-BB87-5EF0F774ED71}"/>
          </ac:spMkLst>
        </pc:spChg>
        <pc:spChg chg="del">
          <ac:chgData name="CONSELHO DE ARQUITETURA E URBANISMO DE ALAGOAS - CAU AL" userId="32a31f61-29d8-48e2-b673-5b6338b2bde9" providerId="ADAL" clId="{773188CD-8DBB-4682-989C-40D4B41F87CF}" dt="2021-09-21T21:23:45.033" v="2098" actId="478"/>
          <ac:spMkLst>
            <pc:docMk/>
            <pc:sldMk cId="2708205278" sldId="873"/>
            <ac:spMk id="2" creationId="{8ACF4E44-4CAC-4FE1-BE46-4CDB3CCADE74}"/>
          </ac:spMkLst>
        </pc:spChg>
        <pc:spChg chg="add del mod">
          <ac:chgData name="CONSELHO DE ARQUITETURA E URBANISMO DE ALAGOAS - CAU AL" userId="32a31f61-29d8-48e2-b673-5b6338b2bde9" providerId="ADAL" clId="{773188CD-8DBB-4682-989C-40D4B41F87CF}" dt="2021-09-30T23:13:51.131" v="12524" actId="478"/>
          <ac:spMkLst>
            <pc:docMk/>
            <pc:sldMk cId="2708205278" sldId="873"/>
            <ac:spMk id="2" creationId="{CCA8D640-DFC4-4794-AB6C-AF12C91FC49E}"/>
          </ac:spMkLst>
        </pc:spChg>
        <pc:spChg chg="add del mod ord">
          <ac:chgData name="CONSELHO DE ARQUITETURA E URBANISMO DE ALAGOAS - CAU AL" userId="32a31f61-29d8-48e2-b673-5b6338b2bde9" providerId="ADAL" clId="{773188CD-8DBB-4682-989C-40D4B41F87CF}" dt="2021-09-28T19:50:38.080" v="9232" actId="478"/>
          <ac:spMkLst>
            <pc:docMk/>
            <pc:sldMk cId="2708205278" sldId="873"/>
            <ac:spMk id="3" creationId="{2DE1FAFE-AB28-40D8-9D05-57A83A694122}"/>
          </ac:spMkLst>
        </pc:spChg>
        <pc:spChg chg="del">
          <ac:chgData name="CONSELHO DE ARQUITETURA E URBANISMO DE ALAGOAS - CAU AL" userId="32a31f61-29d8-48e2-b673-5b6338b2bde9" providerId="ADAL" clId="{773188CD-8DBB-4682-989C-40D4B41F87CF}" dt="2021-09-21T21:23:43.674" v="2097" actId="478"/>
          <ac:spMkLst>
            <pc:docMk/>
            <pc:sldMk cId="2708205278" sldId="873"/>
            <ac:spMk id="3" creationId="{EE803467-5032-4175-8767-4BE861996388}"/>
          </ac:spMkLst>
        </pc:spChg>
        <pc:spChg chg="add mod ord">
          <ac:chgData name="CONSELHO DE ARQUITETURA E URBANISMO DE ALAGOAS - CAU AL" userId="32a31f61-29d8-48e2-b673-5b6338b2bde9" providerId="ADAL" clId="{773188CD-8DBB-4682-989C-40D4B41F87CF}" dt="2021-09-28T19:52:41.457" v="9313" actId="20577"/>
          <ac:spMkLst>
            <pc:docMk/>
            <pc:sldMk cId="2708205278" sldId="873"/>
            <ac:spMk id="4" creationId="{75C9B0A9-85C6-40BF-8C65-CB9E161D3BC4}"/>
          </ac:spMkLst>
        </pc:spChg>
        <pc:spChg chg="del">
          <ac:chgData name="CONSELHO DE ARQUITETURA E URBANISMO DE ALAGOAS - CAU AL" userId="32a31f61-29d8-48e2-b673-5b6338b2bde9" providerId="ADAL" clId="{773188CD-8DBB-4682-989C-40D4B41F87CF}" dt="2021-09-21T21:23:42.706" v="2096" actId="478"/>
          <ac:spMkLst>
            <pc:docMk/>
            <pc:sldMk cId="2708205278" sldId="873"/>
            <ac:spMk id="4" creationId="{90CCACD6-E0F1-42B0-9B48-C49E370E301F}"/>
          </ac:spMkLst>
        </pc:spChg>
        <pc:spChg chg="add del">
          <ac:chgData name="CONSELHO DE ARQUITETURA E URBANISMO DE ALAGOAS - CAU AL" userId="32a31f61-29d8-48e2-b673-5b6338b2bde9" providerId="ADAL" clId="{773188CD-8DBB-4682-989C-40D4B41F87CF}" dt="2021-09-21T21:23:20.018" v="2089"/>
          <ac:spMkLst>
            <pc:docMk/>
            <pc:sldMk cId="2708205278" sldId="873"/>
            <ac:spMk id="6" creationId="{ACE3D7A2-2331-422D-8AAE-D0B4EE76D231}"/>
          </ac:spMkLst>
        </pc:spChg>
        <pc:spChg chg="add del">
          <ac:chgData name="CONSELHO DE ARQUITETURA E URBANISMO DE ALAGOAS - CAU AL" userId="32a31f61-29d8-48e2-b673-5b6338b2bde9" providerId="ADAL" clId="{773188CD-8DBB-4682-989C-40D4B41F87CF}" dt="2021-09-21T21:23:20.018" v="2089"/>
          <ac:spMkLst>
            <pc:docMk/>
            <pc:sldMk cId="2708205278" sldId="873"/>
            <ac:spMk id="7" creationId="{3B4AF03C-2DC6-476E-8E3B-62838EA475EE}"/>
          </ac:spMkLst>
        </pc:spChg>
        <pc:spChg chg="add del mod">
          <ac:chgData name="CONSELHO DE ARQUITETURA E URBANISMO DE ALAGOAS - CAU AL" userId="32a31f61-29d8-48e2-b673-5b6338b2bde9" providerId="ADAL" clId="{773188CD-8DBB-4682-989C-40D4B41F87CF}" dt="2021-09-28T19:50:39.763" v="9233" actId="478"/>
          <ac:spMkLst>
            <pc:docMk/>
            <pc:sldMk cId="2708205278" sldId="873"/>
            <ac:spMk id="7" creationId="{A389BD3E-EF93-4CAE-B2DF-009C7EBAA050}"/>
          </ac:spMkLst>
        </pc:spChg>
        <pc:spChg chg="add del">
          <ac:chgData name="CONSELHO DE ARQUITETURA E URBANISMO DE ALAGOAS - CAU AL" userId="32a31f61-29d8-48e2-b673-5b6338b2bde9" providerId="ADAL" clId="{773188CD-8DBB-4682-989C-40D4B41F87CF}" dt="2021-09-30T23:51:43.397" v="13513"/>
          <ac:spMkLst>
            <pc:docMk/>
            <pc:sldMk cId="2708205278" sldId="873"/>
            <ac:spMk id="7" creationId="{BCB095DD-A4E0-44AD-A088-7F59043F7258}"/>
          </ac:spMkLst>
        </pc:spChg>
        <pc:spChg chg="add del">
          <ac:chgData name="CONSELHO DE ARQUITETURA E URBANISMO DE ALAGOAS - CAU AL" userId="32a31f61-29d8-48e2-b673-5b6338b2bde9" providerId="ADAL" clId="{773188CD-8DBB-4682-989C-40D4B41F87CF}" dt="2021-09-30T23:51:43.397" v="13513"/>
          <ac:spMkLst>
            <pc:docMk/>
            <pc:sldMk cId="2708205278" sldId="873"/>
            <ac:spMk id="8" creationId="{5C013726-93C8-40D0-86B0-B958C1D34A04}"/>
          </ac:spMkLst>
        </pc:spChg>
        <pc:spChg chg="add mod">
          <ac:chgData name="CONSELHO DE ARQUITETURA E URBANISMO DE ALAGOAS - CAU AL" userId="32a31f61-29d8-48e2-b673-5b6338b2bde9" providerId="ADAL" clId="{773188CD-8DBB-4682-989C-40D4B41F87CF}" dt="2021-09-28T21:46:00.011" v="9995" actId="113"/>
          <ac:spMkLst>
            <pc:docMk/>
            <pc:sldMk cId="2708205278" sldId="873"/>
            <ac:spMk id="10" creationId="{7A5C2A22-8A28-4994-82A0-A441FCF487D3}"/>
          </ac:spMkLst>
        </pc:spChg>
        <pc:spChg chg="add del mod">
          <ac:chgData name="CONSELHO DE ARQUITETURA E URBANISMO DE ALAGOAS - CAU AL" userId="32a31f61-29d8-48e2-b673-5b6338b2bde9" providerId="ADAL" clId="{773188CD-8DBB-4682-989C-40D4B41F87CF}" dt="2021-09-28T19:45:56.938" v="9163" actId="478"/>
          <ac:spMkLst>
            <pc:docMk/>
            <pc:sldMk cId="2708205278" sldId="873"/>
            <ac:spMk id="12" creationId="{05C35A34-58A6-44CD-86F7-CDAABC221C0F}"/>
          </ac:spMkLst>
        </pc:spChg>
        <pc:grpChg chg="add del mod">
          <ac:chgData name="CONSELHO DE ARQUITETURA E URBANISMO DE ALAGOAS - CAU AL" userId="32a31f61-29d8-48e2-b673-5b6338b2bde9" providerId="ADAL" clId="{773188CD-8DBB-4682-989C-40D4B41F87CF}" dt="2021-09-30T23:41:44.397" v="13427" actId="478"/>
          <ac:grpSpMkLst>
            <pc:docMk/>
            <pc:sldMk cId="2708205278" sldId="873"/>
            <ac:grpSpMk id="17" creationId="{29E6A20C-2A34-4610-B80C-787CB6DE4393}"/>
          </ac:grpSpMkLst>
        </pc:grpChg>
        <pc:graphicFrameChg chg="add del mod modGraphic">
          <ac:chgData name="CONSELHO DE ARQUITETURA E URBANISMO DE ALAGOAS - CAU AL" userId="32a31f61-29d8-48e2-b673-5b6338b2bde9" providerId="ADAL" clId="{773188CD-8DBB-4682-989C-40D4B41F87CF}" dt="2021-09-30T23:50:44.202" v="13507" actId="478"/>
          <ac:graphicFrameMkLst>
            <pc:docMk/>
            <pc:sldMk cId="2708205278" sldId="873"/>
            <ac:graphicFrameMk id="3" creationId="{CDF2372D-688E-4D2F-8740-AC1716CC5984}"/>
          </ac:graphicFrameMkLst>
        </pc:graphicFrameChg>
        <pc:graphicFrameChg chg="add del mod modGraphic">
          <ac:chgData name="CONSELHO DE ARQUITETURA E URBANISMO DE ALAGOAS - CAU AL" userId="32a31f61-29d8-48e2-b673-5b6338b2bde9" providerId="ADAL" clId="{773188CD-8DBB-4682-989C-40D4B41F87CF}" dt="2021-09-30T23:50:48.010" v="13509" actId="478"/>
          <ac:graphicFrameMkLst>
            <pc:docMk/>
            <pc:sldMk cId="2708205278" sldId="873"/>
            <ac:graphicFrameMk id="11" creationId="{08D7D071-F3E3-4EA9-9B23-92C55F639A02}"/>
          </ac:graphicFrameMkLst>
        </pc:graphicFrameChg>
        <pc:graphicFrameChg chg="add mod">
          <ac:chgData name="CONSELHO DE ARQUITETURA E URBANISMO DE ALAGOAS - CAU AL" userId="32a31f61-29d8-48e2-b673-5b6338b2bde9" providerId="ADAL" clId="{773188CD-8DBB-4682-989C-40D4B41F87CF}" dt="2021-09-30T23:49:45.089" v="13489"/>
          <ac:graphicFrameMkLst>
            <pc:docMk/>
            <pc:sldMk cId="2708205278" sldId="873"/>
            <ac:graphicFrameMk id="12" creationId="{08D7D071-F3E3-4EA9-9B23-92C55F639A02}"/>
          </ac:graphicFrameMkLst>
        </pc:graphicFrameChg>
        <pc:graphicFrameChg chg="add mod">
          <ac:chgData name="CONSELHO DE ARQUITETURA E URBANISMO DE ALAGOAS - CAU AL" userId="32a31f61-29d8-48e2-b673-5b6338b2bde9" providerId="ADAL" clId="{773188CD-8DBB-4682-989C-40D4B41F87CF}" dt="2021-09-30T23:50:06.323" v="13494"/>
          <ac:graphicFrameMkLst>
            <pc:docMk/>
            <pc:sldMk cId="2708205278" sldId="873"/>
            <ac:graphicFrameMk id="18" creationId="{CDF2372D-688E-4D2F-8740-AC1716CC5984}"/>
          </ac:graphicFrameMkLst>
        </pc:graphicFrameChg>
        <pc:graphicFrameChg chg="add del">
          <ac:chgData name="CONSELHO DE ARQUITETURA E URBANISMO DE ALAGOAS - CAU AL" userId="32a31f61-29d8-48e2-b673-5b6338b2bde9" providerId="ADAL" clId="{773188CD-8DBB-4682-989C-40D4B41F87CF}" dt="2021-09-30T23:51:43.397" v="13513"/>
          <ac:graphicFrameMkLst>
            <pc:docMk/>
            <pc:sldMk cId="2708205278" sldId="873"/>
            <ac:graphicFrameMk id="19" creationId="{CDF2372D-688E-4D2F-8740-AC1716CC5984}"/>
          </ac:graphicFrameMkLst>
        </pc:graphicFrameChg>
        <pc:graphicFrameChg chg="add del">
          <ac:chgData name="CONSELHO DE ARQUITETURA E URBANISMO DE ALAGOAS - CAU AL" userId="32a31f61-29d8-48e2-b673-5b6338b2bde9" providerId="ADAL" clId="{773188CD-8DBB-4682-989C-40D4B41F87CF}" dt="2021-09-30T23:51:43.397" v="13513"/>
          <ac:graphicFrameMkLst>
            <pc:docMk/>
            <pc:sldMk cId="2708205278" sldId="873"/>
            <ac:graphicFrameMk id="20" creationId="{CDF2372D-688E-4D2F-8740-AC1716CC5984}"/>
          </ac:graphicFrameMkLst>
        </pc:graphicFrameChg>
        <pc:graphicFrameChg chg="add del">
          <ac:chgData name="CONSELHO DE ARQUITETURA E URBANISMO DE ALAGOAS - CAU AL" userId="32a31f61-29d8-48e2-b673-5b6338b2bde9" providerId="ADAL" clId="{773188CD-8DBB-4682-989C-40D4B41F87CF}" dt="2021-09-30T23:51:43.397" v="13513"/>
          <ac:graphicFrameMkLst>
            <pc:docMk/>
            <pc:sldMk cId="2708205278" sldId="873"/>
            <ac:graphicFrameMk id="21" creationId="{08D7D071-F3E3-4EA9-9B23-92C55F639A02}"/>
          </ac:graphicFrameMkLst>
        </pc:graphicFrameChg>
        <pc:graphicFrameChg chg="add del">
          <ac:chgData name="CONSELHO DE ARQUITETURA E URBANISMO DE ALAGOAS - CAU AL" userId="32a31f61-29d8-48e2-b673-5b6338b2bde9" providerId="ADAL" clId="{773188CD-8DBB-4682-989C-40D4B41F87CF}" dt="2021-09-30T23:51:43.397" v="13513"/>
          <ac:graphicFrameMkLst>
            <pc:docMk/>
            <pc:sldMk cId="2708205278" sldId="873"/>
            <ac:graphicFrameMk id="22" creationId="{08D7D071-F3E3-4EA9-9B23-92C55F639A02}"/>
          </ac:graphicFrameMkLst>
        </pc:graphicFrameChg>
        <pc:picChg chg="add del mod">
          <ac:chgData name="CONSELHO DE ARQUITETURA E URBANISMO DE ALAGOAS - CAU AL" userId="32a31f61-29d8-48e2-b673-5b6338b2bde9" providerId="ADAL" clId="{773188CD-8DBB-4682-989C-40D4B41F87CF}" dt="2021-09-30T23:50:25.692" v="13503"/>
          <ac:picMkLst>
            <pc:docMk/>
            <pc:sldMk cId="2708205278" sldId="873"/>
            <ac:picMk id="5" creationId="{29D899B8-40AB-4760-AFEB-36AA338F8E0D}"/>
          </ac:picMkLst>
        </pc:picChg>
        <pc:picChg chg="add del mod modCrop">
          <ac:chgData name="CONSELHO DE ARQUITETURA E URBANISMO DE ALAGOAS - CAU AL" userId="32a31f61-29d8-48e2-b673-5b6338b2bde9" providerId="ADAL" clId="{773188CD-8DBB-4682-989C-40D4B41F87CF}" dt="2021-09-28T19:48:57.467" v="9207" actId="478"/>
          <ac:picMkLst>
            <pc:docMk/>
            <pc:sldMk cId="2708205278" sldId="873"/>
            <ac:picMk id="5" creationId="{DF3ADD66-7205-456A-9885-4AD7FC2D20D4}"/>
          </ac:picMkLst>
        </pc:picChg>
        <pc:picChg chg="add del mod">
          <ac:chgData name="CONSELHO DE ARQUITETURA E URBANISMO DE ALAGOAS - CAU AL" userId="32a31f61-29d8-48e2-b673-5b6338b2bde9" providerId="ADAL" clId="{773188CD-8DBB-4682-989C-40D4B41F87CF}" dt="2021-09-30T23:50:24.301" v="13500"/>
          <ac:picMkLst>
            <pc:docMk/>
            <pc:sldMk cId="2708205278" sldId="873"/>
            <ac:picMk id="6" creationId="{1F86DED4-EC65-4FFC-92C9-ECB3816D059C}"/>
          </ac:picMkLst>
        </pc:picChg>
        <pc:picChg chg="add del mod modCrop">
          <ac:chgData name="CONSELHO DE ARQUITETURA E URBANISMO DE ALAGOAS - CAU AL" userId="32a31f61-29d8-48e2-b673-5b6338b2bde9" providerId="ADAL" clId="{773188CD-8DBB-4682-989C-40D4B41F87CF}" dt="2021-09-28T19:48:57.467" v="9207" actId="478"/>
          <ac:picMkLst>
            <pc:docMk/>
            <pc:sldMk cId="2708205278" sldId="873"/>
            <ac:picMk id="8" creationId="{3A162FC1-8A06-44B8-A877-F9D4BDF48DC0}"/>
          </ac:picMkLst>
        </pc:picChg>
        <pc:picChg chg="add mod modCrop">
          <ac:chgData name="CONSELHO DE ARQUITETURA E URBANISMO DE ALAGOAS - CAU AL" userId="32a31f61-29d8-48e2-b673-5b6338b2bde9" providerId="ADAL" clId="{773188CD-8DBB-4682-989C-40D4B41F87CF}" dt="2021-09-30T23:56:23.588" v="13559" actId="1076"/>
          <ac:picMkLst>
            <pc:docMk/>
            <pc:sldMk cId="2708205278" sldId="873"/>
            <ac:picMk id="9" creationId="{7BCE0159-0DE7-43C6-966E-4B7E7B103A67}"/>
          </ac:picMkLst>
        </pc:picChg>
        <pc:picChg chg="add del mod modCrop">
          <ac:chgData name="CONSELHO DE ARQUITETURA E URBANISMO DE ALAGOAS - CAU AL" userId="32a31f61-29d8-48e2-b673-5b6338b2bde9" providerId="ADAL" clId="{773188CD-8DBB-4682-989C-40D4B41F87CF}" dt="2021-09-28T19:48:57.467" v="9207" actId="478"/>
          <ac:picMkLst>
            <pc:docMk/>
            <pc:sldMk cId="2708205278" sldId="873"/>
            <ac:picMk id="9" creationId="{DF532F53-C846-465D-B73B-6C17759D7B91}"/>
          </ac:picMkLst>
        </pc:picChg>
        <pc:picChg chg="add mod">
          <ac:chgData name="CONSELHO DE ARQUITETURA E URBANISMO DE ALAGOAS - CAU AL" userId="32a31f61-29d8-48e2-b673-5b6338b2bde9" providerId="ADAL" clId="{773188CD-8DBB-4682-989C-40D4B41F87CF}" dt="2021-09-28T19:49:03.521" v="9209"/>
          <ac:picMkLst>
            <pc:docMk/>
            <pc:sldMk cId="2708205278" sldId="873"/>
            <ac:picMk id="11" creationId="{FA9855E1-0E76-4C3D-BBCA-960A852A748F}"/>
          </ac:picMkLst>
        </pc:picChg>
        <pc:picChg chg="add mod modCrop">
          <ac:chgData name="CONSELHO DE ARQUITETURA E URBANISMO DE ALAGOAS - CAU AL" userId="32a31f61-29d8-48e2-b673-5b6338b2bde9" providerId="ADAL" clId="{773188CD-8DBB-4682-989C-40D4B41F87CF}" dt="2021-09-28T19:51:33.134" v="9248" actId="164"/>
          <ac:picMkLst>
            <pc:docMk/>
            <pc:sldMk cId="2708205278" sldId="873"/>
            <ac:picMk id="13" creationId="{D0816F02-AF90-421E-A2CB-F9A17EEE6116}"/>
          </ac:picMkLst>
        </pc:picChg>
        <pc:picChg chg="add mod modCrop">
          <ac:chgData name="CONSELHO DE ARQUITETURA E URBANISMO DE ALAGOAS - CAU AL" userId="32a31f61-29d8-48e2-b673-5b6338b2bde9" providerId="ADAL" clId="{773188CD-8DBB-4682-989C-40D4B41F87CF}" dt="2021-09-28T19:51:33.134" v="9248" actId="164"/>
          <ac:picMkLst>
            <pc:docMk/>
            <pc:sldMk cId="2708205278" sldId="873"/>
            <ac:picMk id="14" creationId="{BA9B2947-97DD-4BBC-A3BE-60E14BD3D71D}"/>
          </ac:picMkLst>
        </pc:picChg>
        <pc:picChg chg="add mod modCrop">
          <ac:chgData name="CONSELHO DE ARQUITETURA E URBANISMO DE ALAGOAS - CAU AL" userId="32a31f61-29d8-48e2-b673-5b6338b2bde9" providerId="ADAL" clId="{773188CD-8DBB-4682-989C-40D4B41F87CF}" dt="2021-09-28T19:51:33.134" v="9248" actId="164"/>
          <ac:picMkLst>
            <pc:docMk/>
            <pc:sldMk cId="2708205278" sldId="873"/>
            <ac:picMk id="15" creationId="{69569468-51EF-4084-BE85-96CD398F317B}"/>
          </ac:picMkLst>
        </pc:picChg>
        <pc:picChg chg="add mod modCrop">
          <ac:chgData name="CONSELHO DE ARQUITETURA E URBANISMO DE ALAGOAS - CAU AL" userId="32a31f61-29d8-48e2-b673-5b6338b2bde9" providerId="ADAL" clId="{773188CD-8DBB-4682-989C-40D4B41F87CF}" dt="2021-09-28T19:51:42.764" v="9250" actId="732"/>
          <ac:picMkLst>
            <pc:docMk/>
            <pc:sldMk cId="2708205278" sldId="873"/>
            <ac:picMk id="16" creationId="{F44B4FEF-FEA8-48B4-B628-464F4D599C14}"/>
          </ac:picMkLst>
        </pc:picChg>
        <pc:picChg chg="add mod modCrop">
          <ac:chgData name="CONSELHO DE ARQUITETURA E URBANISMO DE ALAGOAS - CAU AL" userId="32a31f61-29d8-48e2-b673-5b6338b2bde9" providerId="ADAL" clId="{773188CD-8DBB-4682-989C-40D4B41F87CF}" dt="2021-09-30T23:56:30.787" v="13560" actId="1076"/>
          <ac:picMkLst>
            <pc:docMk/>
            <pc:sldMk cId="2708205278" sldId="873"/>
            <ac:picMk id="23" creationId="{5739F857-B4D4-4760-90F1-0E0ED1259CCE}"/>
          </ac:picMkLst>
        </pc:picChg>
        <pc:picChg chg="add mod modCrop">
          <ac:chgData name="CONSELHO DE ARQUITETURA E URBANISMO DE ALAGOAS - CAU AL" userId="32a31f61-29d8-48e2-b673-5b6338b2bde9" providerId="ADAL" clId="{773188CD-8DBB-4682-989C-40D4B41F87CF}" dt="2021-09-30T23:56:15.309" v="13557" actId="1076"/>
          <ac:picMkLst>
            <pc:docMk/>
            <pc:sldMk cId="2708205278" sldId="873"/>
            <ac:picMk id="24" creationId="{03B8B127-EDA9-4BE9-A97D-28549C867E27}"/>
          </ac:picMkLst>
        </pc:picChg>
        <pc:picChg chg="add mod modCrop">
          <ac:chgData name="CONSELHO DE ARQUITETURA E URBANISMO DE ALAGOAS - CAU AL" userId="32a31f61-29d8-48e2-b673-5b6338b2bde9" providerId="ADAL" clId="{773188CD-8DBB-4682-989C-40D4B41F87CF}" dt="2021-09-30T23:57:13.455" v="13568" actId="1076"/>
          <ac:picMkLst>
            <pc:docMk/>
            <pc:sldMk cId="2708205278" sldId="873"/>
            <ac:picMk id="25" creationId="{6A2DA9CE-2C2D-48C4-87D7-4E097FDD0F7E}"/>
          </ac:picMkLst>
        </pc:picChg>
        <pc:picChg chg="add del">
          <ac:chgData name="CONSELHO DE ARQUITETURA E URBANISMO DE ALAGOAS - CAU AL" userId="32a31f61-29d8-48e2-b673-5b6338b2bde9" providerId="ADAL" clId="{773188CD-8DBB-4682-989C-40D4B41F87CF}" dt="2021-09-21T21:23:20.018" v="2089"/>
          <ac:picMkLst>
            <pc:docMk/>
            <pc:sldMk cId="2708205278" sldId="873"/>
            <ac:picMk id="2049" creationId="{AF03D8EA-14E7-46F7-8FD1-CCB1F40B4BDD}"/>
          </ac:picMkLst>
        </pc:picChg>
      </pc:sldChg>
      <pc:sldChg chg="addSp delSp modSp new mod modClrScheme chgLayout">
        <pc:chgData name="CONSELHO DE ARQUITETURA E URBANISMO DE ALAGOAS - CAU AL" userId="32a31f61-29d8-48e2-b673-5b6338b2bde9" providerId="ADAL" clId="{773188CD-8DBB-4682-989C-40D4B41F87CF}" dt="2021-09-28T19:21:18.018" v="8674" actId="1076"/>
        <pc:sldMkLst>
          <pc:docMk/>
          <pc:sldMk cId="3462661385" sldId="874"/>
        </pc:sldMkLst>
        <pc:spChg chg="del mod ord">
          <ac:chgData name="CONSELHO DE ARQUITETURA E URBANISMO DE ALAGOAS - CAU AL" userId="32a31f61-29d8-48e2-b673-5b6338b2bde9" providerId="ADAL" clId="{773188CD-8DBB-4682-989C-40D4B41F87CF}" dt="2021-09-21T21:25:29.358" v="2124" actId="700"/>
          <ac:spMkLst>
            <pc:docMk/>
            <pc:sldMk cId="3462661385" sldId="874"/>
            <ac:spMk id="2" creationId="{1D4864FB-AFF7-4CE9-9523-93C806674F22}"/>
          </ac:spMkLst>
        </pc:spChg>
        <pc:spChg chg="del">
          <ac:chgData name="CONSELHO DE ARQUITETURA E URBANISMO DE ALAGOAS - CAU AL" userId="32a31f61-29d8-48e2-b673-5b6338b2bde9" providerId="ADAL" clId="{773188CD-8DBB-4682-989C-40D4B41F87CF}" dt="2021-09-21T21:25:29.358" v="2124" actId="700"/>
          <ac:spMkLst>
            <pc:docMk/>
            <pc:sldMk cId="3462661385" sldId="874"/>
            <ac:spMk id="3" creationId="{C017AA37-FF21-4B42-AEF7-78BF0DE5D19B}"/>
          </ac:spMkLst>
        </pc:spChg>
        <pc:spChg chg="add mod ord">
          <ac:chgData name="CONSELHO DE ARQUITETURA E URBANISMO DE ALAGOAS - CAU AL" userId="32a31f61-29d8-48e2-b673-5b6338b2bde9" providerId="ADAL" clId="{773188CD-8DBB-4682-989C-40D4B41F87CF}" dt="2021-09-21T21:25:37.184" v="2147" actId="20577"/>
          <ac:spMkLst>
            <pc:docMk/>
            <pc:sldMk cId="3462661385" sldId="874"/>
            <ac:spMk id="4" creationId="{98A2F4C1-BA18-4100-9007-3FD6C072438E}"/>
          </ac:spMkLst>
        </pc:spChg>
        <pc:spChg chg="add mod">
          <ac:chgData name="CONSELHO DE ARQUITETURA E URBANISMO DE ALAGOAS - CAU AL" userId="32a31f61-29d8-48e2-b673-5b6338b2bde9" providerId="ADAL" clId="{773188CD-8DBB-4682-989C-40D4B41F87CF}" dt="2021-09-28T18:49:05.205" v="8659" actId="1076"/>
          <ac:spMkLst>
            <pc:docMk/>
            <pc:sldMk cId="3462661385" sldId="874"/>
            <ac:spMk id="7" creationId="{C2F7C340-09E4-432A-8E10-A07BC410FCA0}"/>
          </ac:spMkLst>
        </pc:spChg>
        <pc:spChg chg="add del">
          <ac:chgData name="CONSELHO DE ARQUITETURA E URBANISMO DE ALAGOAS - CAU AL" userId="32a31f61-29d8-48e2-b673-5b6338b2bde9" providerId="ADAL" clId="{773188CD-8DBB-4682-989C-40D4B41F87CF}" dt="2021-09-22T18:55:03.987" v="2206" actId="22"/>
          <ac:spMkLst>
            <pc:docMk/>
            <pc:sldMk cId="3462661385" sldId="874"/>
            <ac:spMk id="8" creationId="{9531BBD2-D4FC-410B-BDDB-FBD5E91E6B00}"/>
          </ac:spMkLst>
        </pc:spChg>
        <pc:spChg chg="add del mod">
          <ac:chgData name="CONSELHO DE ARQUITETURA E URBANISMO DE ALAGOAS - CAU AL" userId="32a31f61-29d8-48e2-b673-5b6338b2bde9" providerId="ADAL" clId="{773188CD-8DBB-4682-989C-40D4B41F87CF}" dt="2021-09-21T21:27:22.111" v="2167"/>
          <ac:spMkLst>
            <pc:docMk/>
            <pc:sldMk cId="3462661385" sldId="874"/>
            <ac:spMk id="8" creationId="{B1D81240-0899-4502-88FE-E77648951E03}"/>
          </ac:spMkLst>
        </pc:spChg>
        <pc:spChg chg="add mod">
          <ac:chgData name="CONSELHO DE ARQUITETURA E URBANISMO DE ALAGOAS - CAU AL" userId="32a31f61-29d8-48e2-b673-5b6338b2bde9" providerId="ADAL" clId="{773188CD-8DBB-4682-989C-40D4B41F87CF}" dt="2021-09-28T18:48:57.927" v="8657" actId="14100"/>
          <ac:spMkLst>
            <pc:docMk/>
            <pc:sldMk cId="3462661385" sldId="874"/>
            <ac:spMk id="9" creationId="{310EFF7D-CA0F-4F6A-B7DE-661A71D51666}"/>
          </ac:spMkLst>
        </pc:spChg>
        <pc:grpChg chg="add mod">
          <ac:chgData name="CONSELHO DE ARQUITETURA E URBANISMO DE ALAGOAS - CAU AL" userId="32a31f61-29d8-48e2-b673-5b6338b2bde9" providerId="ADAL" clId="{773188CD-8DBB-4682-989C-40D4B41F87CF}" dt="2021-09-28T19:21:18.018" v="8674" actId="1076"/>
          <ac:grpSpMkLst>
            <pc:docMk/>
            <pc:sldMk cId="3462661385" sldId="874"/>
            <ac:grpSpMk id="8" creationId="{6A22D210-397F-4B1E-9ADC-F60F5EFA2FD6}"/>
          </ac:grpSpMkLst>
        </pc:grpChg>
        <pc:picChg chg="add del mod">
          <ac:chgData name="CONSELHO DE ARQUITETURA E URBANISMO DE ALAGOAS - CAU AL" userId="32a31f61-29d8-48e2-b673-5b6338b2bde9" providerId="ADAL" clId="{773188CD-8DBB-4682-989C-40D4B41F87CF}" dt="2021-09-28T19:21:08.740" v="8672" actId="478"/>
          <ac:picMkLst>
            <pc:docMk/>
            <pc:sldMk cId="3462661385" sldId="874"/>
            <ac:picMk id="6" creationId="{F1B1A1C6-A5E3-48B0-85E2-87AE3E44551C}"/>
          </ac:picMkLst>
        </pc:picChg>
        <pc:picChg chg="add mod">
          <ac:chgData name="CONSELHO DE ARQUITETURA E URBANISMO DE ALAGOAS - CAU AL" userId="32a31f61-29d8-48e2-b673-5b6338b2bde9" providerId="ADAL" clId="{773188CD-8DBB-4682-989C-40D4B41F87CF}" dt="2021-09-28T19:21:18.018" v="8674" actId="1076"/>
          <ac:picMkLst>
            <pc:docMk/>
            <pc:sldMk cId="3462661385" sldId="874"/>
            <ac:picMk id="10" creationId="{2975BEAB-945B-4363-81E0-628C48EC60B8}"/>
          </ac:picMkLst>
        </pc:picChg>
        <pc:picChg chg="add mod">
          <ac:chgData name="CONSELHO DE ARQUITETURA E URBANISMO DE ALAGOAS - CAU AL" userId="32a31f61-29d8-48e2-b673-5b6338b2bde9" providerId="ADAL" clId="{773188CD-8DBB-4682-989C-40D4B41F87CF}" dt="2021-09-28T19:21:18.018" v="8674" actId="1076"/>
          <ac:picMkLst>
            <pc:docMk/>
            <pc:sldMk cId="3462661385" sldId="874"/>
            <ac:picMk id="11" creationId="{88545AAC-AE72-4ADA-9EE6-FCAD165790C4}"/>
          </ac:picMkLst>
        </pc:picChg>
      </pc:sldChg>
      <pc:sldChg chg="addSp delSp modSp add del mod modClrScheme chgLayout">
        <pc:chgData name="CONSELHO DE ARQUITETURA E URBANISMO DE ALAGOAS - CAU AL" userId="32a31f61-29d8-48e2-b673-5b6338b2bde9" providerId="ADAL" clId="{773188CD-8DBB-4682-989C-40D4B41F87CF}" dt="2021-09-29T19:32:45.710" v="11313" actId="47"/>
        <pc:sldMkLst>
          <pc:docMk/>
          <pc:sldMk cId="3995372236" sldId="877"/>
        </pc:sldMkLst>
        <pc:spChg chg="add del mod">
          <ac:chgData name="CONSELHO DE ARQUITETURA E URBANISMO DE ALAGOAS - CAU AL" userId="32a31f61-29d8-48e2-b673-5b6338b2bde9" providerId="ADAL" clId="{773188CD-8DBB-4682-989C-40D4B41F87CF}" dt="2021-09-28T22:14:25.275" v="10188" actId="478"/>
          <ac:spMkLst>
            <pc:docMk/>
            <pc:sldMk cId="3995372236" sldId="877"/>
            <ac:spMk id="3" creationId="{4271FEC2-D3EE-4A9E-8C78-760572E47D15}"/>
          </ac:spMkLst>
        </pc:spChg>
        <pc:spChg chg="add del mod ord">
          <ac:chgData name="CONSELHO DE ARQUITETURA E URBANISMO DE ALAGOAS - CAU AL" userId="32a31f61-29d8-48e2-b673-5b6338b2bde9" providerId="ADAL" clId="{773188CD-8DBB-4682-989C-40D4B41F87CF}" dt="2021-09-28T22:14:55.755" v="10220" actId="478"/>
          <ac:spMkLst>
            <pc:docMk/>
            <pc:sldMk cId="3995372236" sldId="877"/>
            <ac:spMk id="4" creationId="{6B722030-9C59-43AF-B027-F6F23F9DF74A}"/>
          </ac:spMkLst>
        </pc:spChg>
        <pc:spChg chg="add mod ord">
          <ac:chgData name="CONSELHO DE ARQUITETURA E URBANISMO DE ALAGOAS - CAU AL" userId="32a31f61-29d8-48e2-b673-5b6338b2bde9" providerId="ADAL" clId="{773188CD-8DBB-4682-989C-40D4B41F87CF}" dt="2021-09-28T22:15:14.798" v="10223" actId="2711"/>
          <ac:spMkLst>
            <pc:docMk/>
            <pc:sldMk cId="3995372236" sldId="877"/>
            <ac:spMk id="5" creationId="{A3F69947-BBFE-4333-BFF5-1ABABDC0D354}"/>
          </ac:spMkLst>
        </pc:spChg>
        <pc:spChg chg="del mod ord">
          <ac:chgData name="CONSELHO DE ARQUITETURA E URBANISMO DE ALAGOAS - CAU AL" userId="32a31f61-29d8-48e2-b673-5b6338b2bde9" providerId="ADAL" clId="{773188CD-8DBB-4682-989C-40D4B41F87CF}" dt="2021-09-28T22:15:02.555" v="10221" actId="478"/>
          <ac:spMkLst>
            <pc:docMk/>
            <pc:sldMk cId="3995372236" sldId="877"/>
            <ac:spMk id="19" creationId="{00000000-0000-0000-0000-000000000000}"/>
          </ac:spMkLst>
        </pc:spChg>
        <pc:spChg chg="del mod">
          <ac:chgData name="CONSELHO DE ARQUITETURA E URBANISMO DE ALAGOAS - CAU AL" userId="32a31f61-29d8-48e2-b673-5b6338b2bde9" providerId="ADAL" clId="{773188CD-8DBB-4682-989C-40D4B41F87CF}" dt="2021-09-28T22:20:10.044" v="10272" actId="478"/>
          <ac:spMkLst>
            <pc:docMk/>
            <pc:sldMk cId="3995372236" sldId="877"/>
            <ac:spMk id="28" creationId="{3BCCDC9A-930C-4A8B-853A-2EE232A0E8C3}"/>
          </ac:spMkLst>
        </pc:spChg>
        <pc:spChg chg="mod">
          <ac:chgData name="CONSELHO DE ARQUITETURA E URBANISMO DE ALAGOAS - CAU AL" userId="32a31f61-29d8-48e2-b673-5b6338b2bde9" providerId="ADAL" clId="{773188CD-8DBB-4682-989C-40D4B41F87CF}" dt="2021-09-28T22:19:47.549" v="10264" actId="1076"/>
          <ac:spMkLst>
            <pc:docMk/>
            <pc:sldMk cId="3995372236" sldId="877"/>
            <ac:spMk id="29" creationId="{FC87868D-0C93-46B5-8029-0C21BFF48345}"/>
          </ac:spMkLst>
        </pc:spChg>
        <pc:spChg chg="mod">
          <ac:chgData name="CONSELHO DE ARQUITETURA E URBANISMO DE ALAGOAS - CAU AL" userId="32a31f61-29d8-48e2-b673-5b6338b2bde9" providerId="ADAL" clId="{773188CD-8DBB-4682-989C-40D4B41F87CF}" dt="2021-09-28T22:19:02.594" v="10259" actId="1076"/>
          <ac:spMkLst>
            <pc:docMk/>
            <pc:sldMk cId="3995372236" sldId="877"/>
            <ac:spMk id="30" creationId="{066CDB2A-A5E9-4FC1-874A-91E7AAE22983}"/>
          </ac:spMkLst>
        </pc:spChg>
        <pc:spChg chg="mod">
          <ac:chgData name="CONSELHO DE ARQUITETURA E URBANISMO DE ALAGOAS - CAU AL" userId="32a31f61-29d8-48e2-b673-5b6338b2bde9" providerId="ADAL" clId="{773188CD-8DBB-4682-989C-40D4B41F87CF}" dt="2021-09-28T22:20:07.598" v="10271" actId="1076"/>
          <ac:spMkLst>
            <pc:docMk/>
            <pc:sldMk cId="3995372236" sldId="877"/>
            <ac:spMk id="31" creationId="{C97A2842-598F-400D-BA90-BC79655BBFBB}"/>
          </ac:spMkLst>
        </pc:spChg>
        <pc:spChg chg="mod">
          <ac:chgData name="CONSELHO DE ARQUITETURA E URBANISMO DE ALAGOAS - CAU AL" userId="32a31f61-29d8-48e2-b673-5b6338b2bde9" providerId="ADAL" clId="{773188CD-8DBB-4682-989C-40D4B41F87CF}" dt="2021-09-28T22:18:00.141" v="10250" actId="403"/>
          <ac:spMkLst>
            <pc:docMk/>
            <pc:sldMk cId="3995372236" sldId="877"/>
            <ac:spMk id="32" creationId="{2408C724-CBC7-4561-8483-1BDFAD5F9FC8}"/>
          </ac:spMkLst>
        </pc:spChg>
        <pc:spChg chg="mod">
          <ac:chgData name="CONSELHO DE ARQUITETURA E URBANISMO DE ALAGOAS - CAU AL" userId="32a31f61-29d8-48e2-b673-5b6338b2bde9" providerId="ADAL" clId="{773188CD-8DBB-4682-989C-40D4B41F87CF}" dt="2021-09-28T22:20:04.157" v="10270" actId="1076"/>
          <ac:spMkLst>
            <pc:docMk/>
            <pc:sldMk cId="3995372236" sldId="877"/>
            <ac:spMk id="33" creationId="{3EEAA970-347C-4A88-B40C-3B4A3145596D}"/>
          </ac:spMkLst>
        </pc:spChg>
        <pc:spChg chg="add mod">
          <ac:chgData name="CONSELHO DE ARQUITETURA E URBANISMO DE ALAGOAS - CAU AL" userId="32a31f61-29d8-48e2-b673-5b6338b2bde9" providerId="ADAL" clId="{773188CD-8DBB-4682-989C-40D4B41F87CF}" dt="2021-09-28T22:19:39.303" v="10263" actId="1076"/>
          <ac:spMkLst>
            <pc:docMk/>
            <pc:sldMk cId="3995372236" sldId="877"/>
            <ac:spMk id="38" creationId="{F2858D0A-DA50-4152-84BF-EA0BAA133049}"/>
          </ac:spMkLst>
        </pc:spChg>
        <pc:spChg chg="mod">
          <ac:chgData name="CONSELHO DE ARQUITETURA E URBANISMO DE ALAGOAS - CAU AL" userId="32a31f61-29d8-48e2-b673-5b6338b2bde9" providerId="ADAL" clId="{773188CD-8DBB-4682-989C-40D4B41F87CF}" dt="2021-09-28T22:19:51.202" v="10266" actId="1076"/>
          <ac:spMkLst>
            <pc:docMk/>
            <pc:sldMk cId="3995372236" sldId="877"/>
            <ac:spMk id="39" creationId="{2405C84F-39CE-4FB3-803F-48A527117069}"/>
          </ac:spMkLst>
        </pc:spChg>
        <pc:spChg chg="add mod">
          <ac:chgData name="CONSELHO DE ARQUITETURA E URBANISMO DE ALAGOAS - CAU AL" userId="32a31f61-29d8-48e2-b673-5b6338b2bde9" providerId="ADAL" clId="{773188CD-8DBB-4682-989C-40D4B41F87CF}" dt="2021-09-29T19:07:21.898" v="11030" actId="14100"/>
          <ac:spMkLst>
            <pc:docMk/>
            <pc:sldMk cId="3995372236" sldId="877"/>
            <ac:spMk id="40" creationId="{5C15A452-014C-439C-80BA-4CA2DE21E7CA}"/>
          </ac:spMkLst>
        </pc:spChg>
        <pc:spChg chg="add mod">
          <ac:chgData name="CONSELHO DE ARQUITETURA E URBANISMO DE ALAGOAS - CAU AL" userId="32a31f61-29d8-48e2-b673-5b6338b2bde9" providerId="ADAL" clId="{773188CD-8DBB-4682-989C-40D4B41F87CF}" dt="2021-09-28T22:19:30.083" v="10262" actId="1076"/>
          <ac:spMkLst>
            <pc:docMk/>
            <pc:sldMk cId="3995372236" sldId="877"/>
            <ac:spMk id="41" creationId="{A010EE60-ABFE-48F3-B21C-29A80232A9AA}"/>
          </ac:spMkLst>
        </pc:spChg>
        <pc:spChg chg="add mod">
          <ac:chgData name="CONSELHO DE ARQUITETURA E URBANISMO DE ALAGOAS - CAU AL" userId="32a31f61-29d8-48e2-b673-5b6338b2bde9" providerId="ADAL" clId="{773188CD-8DBB-4682-989C-40D4B41F87CF}" dt="2021-09-28T22:19:39.303" v="10263" actId="1076"/>
          <ac:spMkLst>
            <pc:docMk/>
            <pc:sldMk cId="3995372236" sldId="877"/>
            <ac:spMk id="42" creationId="{33E07603-D622-41CB-995E-74668684B6FB}"/>
          </ac:spMkLst>
        </pc:spChg>
        <pc:spChg chg="del mod">
          <ac:chgData name="CONSELHO DE ARQUITETURA E URBANISMO DE ALAGOAS - CAU AL" userId="32a31f61-29d8-48e2-b673-5b6338b2bde9" providerId="ADAL" clId="{773188CD-8DBB-4682-989C-40D4B41F87CF}" dt="2021-09-28T22:19:56.890" v="10267" actId="478"/>
          <ac:spMkLst>
            <pc:docMk/>
            <pc:sldMk cId="3995372236" sldId="877"/>
            <ac:spMk id="43" creationId="{C6C570C7-CB38-47B6-82D0-9C9A53F8C5F8}"/>
          </ac:spMkLst>
        </pc:spChg>
        <pc:spChg chg="del mod">
          <ac:chgData name="CONSELHO DE ARQUITETURA E URBANISMO DE ALAGOAS - CAU AL" userId="32a31f61-29d8-48e2-b673-5b6338b2bde9" providerId="ADAL" clId="{773188CD-8DBB-4682-989C-40D4B41F87CF}" dt="2021-09-28T22:19:58.351" v="10268" actId="478"/>
          <ac:spMkLst>
            <pc:docMk/>
            <pc:sldMk cId="3995372236" sldId="877"/>
            <ac:spMk id="45" creationId="{FB964CAA-9CA5-4A08-9EDF-83B7450CB203}"/>
          </ac:spMkLst>
        </pc:spChg>
        <pc:spChg chg="mod">
          <ac:chgData name="CONSELHO DE ARQUITETURA E URBANISMO DE ALAGOAS - CAU AL" userId="32a31f61-29d8-48e2-b673-5b6338b2bde9" providerId="ADAL" clId="{773188CD-8DBB-4682-989C-40D4B41F87CF}" dt="2021-09-28T22:20:00.654" v="10269" actId="1076"/>
          <ac:spMkLst>
            <pc:docMk/>
            <pc:sldMk cId="3995372236" sldId="877"/>
            <ac:spMk id="49" creationId="{E042748A-8075-4D04-8705-96CB48D09FD1}"/>
          </ac:spMkLst>
        </pc:spChg>
        <pc:spChg chg="del mod">
          <ac:chgData name="CONSELHO DE ARQUITETURA E URBANISMO DE ALAGOAS - CAU AL" userId="32a31f61-29d8-48e2-b673-5b6338b2bde9" providerId="ADAL" clId="{773188CD-8DBB-4682-989C-40D4B41F87CF}" dt="2021-09-28T22:20:11.496" v="10273" actId="478"/>
          <ac:spMkLst>
            <pc:docMk/>
            <pc:sldMk cId="3995372236" sldId="877"/>
            <ac:spMk id="51" creationId="{1B26B840-9C41-4654-A6D6-8B437413C935}"/>
          </ac:spMkLst>
        </pc:spChg>
        <pc:spChg chg="del">
          <ac:chgData name="CONSELHO DE ARQUITETURA E URBANISMO DE ALAGOAS - CAU AL" userId="32a31f61-29d8-48e2-b673-5b6338b2bde9" providerId="ADAL" clId="{773188CD-8DBB-4682-989C-40D4B41F87CF}" dt="2021-09-28T22:14:23.679" v="10187" actId="478"/>
          <ac:spMkLst>
            <pc:docMk/>
            <pc:sldMk cId="3995372236" sldId="877"/>
            <ac:spMk id="148" creationId="{16372197-24F4-4A72-8A24-3C3986A14DAE}"/>
          </ac:spMkLst>
        </pc:spChg>
        <pc:spChg chg="del mod">
          <ac:chgData name="CONSELHO DE ARQUITETURA E URBANISMO DE ALAGOAS - CAU AL" userId="32a31f61-29d8-48e2-b673-5b6338b2bde9" providerId="ADAL" clId="{773188CD-8DBB-4682-989C-40D4B41F87CF}" dt="2021-09-29T18:52:04.035" v="10738" actId="21"/>
          <ac:spMkLst>
            <pc:docMk/>
            <pc:sldMk cId="3995372236" sldId="877"/>
            <ac:spMk id="152" creationId="{9FDF8B36-941F-432E-BC2C-20899F6AD1D1}"/>
          </ac:spMkLst>
        </pc:spChg>
        <pc:spChg chg="del">
          <ac:chgData name="CONSELHO DE ARQUITETURA E URBANISMO DE ALAGOAS - CAU AL" userId="32a31f61-29d8-48e2-b673-5b6338b2bde9" providerId="ADAL" clId="{773188CD-8DBB-4682-989C-40D4B41F87CF}" dt="2021-09-28T21:46:19.408" v="9996" actId="478"/>
          <ac:spMkLst>
            <pc:docMk/>
            <pc:sldMk cId="3995372236" sldId="877"/>
            <ac:spMk id="153" creationId="{24139006-6336-48BD-8DC8-C6B755FB3605}"/>
          </ac:spMkLst>
        </pc:spChg>
        <pc:picChg chg="add mod">
          <ac:chgData name="CONSELHO DE ARQUITETURA E URBANISMO DE ALAGOAS - CAU AL" userId="32a31f61-29d8-48e2-b673-5b6338b2bde9" providerId="ADAL" clId="{773188CD-8DBB-4682-989C-40D4B41F87CF}" dt="2021-09-29T19:25:10.284" v="11223" actId="14100"/>
          <ac:picMkLst>
            <pc:docMk/>
            <pc:sldMk cId="3995372236" sldId="877"/>
            <ac:picMk id="19" creationId="{AB5F1D2B-C0C0-4236-A3CC-BA6B0CBAA021}"/>
          </ac:picMkLst>
        </pc:picChg>
        <pc:picChg chg="add mod">
          <ac:chgData name="CONSELHO DE ARQUITETURA E URBANISMO DE ALAGOAS - CAU AL" userId="32a31f61-29d8-48e2-b673-5b6338b2bde9" providerId="ADAL" clId="{773188CD-8DBB-4682-989C-40D4B41F87CF}" dt="2021-09-29T19:25:10.284" v="11223" actId="14100"/>
          <ac:picMkLst>
            <pc:docMk/>
            <pc:sldMk cId="3995372236" sldId="877"/>
            <ac:picMk id="20" creationId="{83CD45AD-060D-4685-9488-2A0CC2FDB3CC}"/>
          </ac:picMkLst>
        </pc:picChg>
        <pc:picChg chg="add mod">
          <ac:chgData name="CONSELHO DE ARQUITETURA E URBANISMO DE ALAGOAS - CAU AL" userId="32a31f61-29d8-48e2-b673-5b6338b2bde9" providerId="ADAL" clId="{773188CD-8DBB-4682-989C-40D4B41F87CF}" dt="2021-09-29T19:25:10.284" v="11223" actId="14100"/>
          <ac:picMkLst>
            <pc:docMk/>
            <pc:sldMk cId="3995372236" sldId="877"/>
            <ac:picMk id="21" creationId="{9DDFB6C3-A91F-4215-92E8-DAAC541E7919}"/>
          </ac:picMkLst>
        </pc:picChg>
        <pc:picChg chg="del mod">
          <ac:chgData name="CONSELHO DE ARQUITETURA E URBANISMO DE ALAGOAS - CAU AL" userId="32a31f61-29d8-48e2-b673-5b6338b2bde9" providerId="ADAL" clId="{773188CD-8DBB-4682-989C-40D4B41F87CF}" dt="2021-09-28T22:15:22.496" v="10227" actId="478"/>
          <ac:picMkLst>
            <pc:docMk/>
            <pc:sldMk cId="3995372236" sldId="877"/>
            <ac:picMk id="22" creationId="{2AC9930B-242B-4EF1-BCDD-A9F7F258B06C}"/>
          </ac:picMkLst>
        </pc:picChg>
        <pc:picChg chg="add mod">
          <ac:chgData name="CONSELHO DE ARQUITETURA E URBANISMO DE ALAGOAS - CAU AL" userId="32a31f61-29d8-48e2-b673-5b6338b2bde9" providerId="ADAL" clId="{773188CD-8DBB-4682-989C-40D4B41F87CF}" dt="2021-09-29T19:25:10.284" v="11223" actId="14100"/>
          <ac:picMkLst>
            <pc:docMk/>
            <pc:sldMk cId="3995372236" sldId="877"/>
            <ac:picMk id="22" creationId="{A4D73E95-C4B3-4878-888D-1B8562CC82B4}"/>
          </ac:picMkLst>
        </pc:picChg>
        <pc:picChg chg="del mod">
          <ac:chgData name="CONSELHO DE ARQUITETURA E URBANISMO DE ALAGOAS - CAU AL" userId="32a31f61-29d8-48e2-b673-5b6338b2bde9" providerId="ADAL" clId="{773188CD-8DBB-4682-989C-40D4B41F87CF}" dt="2021-09-28T22:15:18.842" v="10224" actId="478"/>
          <ac:picMkLst>
            <pc:docMk/>
            <pc:sldMk cId="3995372236" sldId="877"/>
            <ac:picMk id="24" creationId="{CBAD2964-49B5-4CD0-AE14-146965940FD1}"/>
          </ac:picMkLst>
        </pc:picChg>
        <pc:picChg chg="del mod">
          <ac:chgData name="CONSELHO DE ARQUITETURA E URBANISMO DE ALAGOAS - CAU AL" userId="32a31f61-29d8-48e2-b673-5b6338b2bde9" providerId="ADAL" clId="{773188CD-8DBB-4682-989C-40D4B41F87CF}" dt="2021-09-28T22:15:21.395" v="10226" actId="478"/>
          <ac:picMkLst>
            <pc:docMk/>
            <pc:sldMk cId="3995372236" sldId="877"/>
            <ac:picMk id="26" creationId="{DD541D2A-02D7-4639-9220-C9955C1CAC44}"/>
          </ac:picMkLst>
        </pc:picChg>
        <pc:picChg chg="del mod">
          <ac:chgData name="CONSELHO DE ARQUITETURA E URBANISMO DE ALAGOAS - CAU AL" userId="32a31f61-29d8-48e2-b673-5b6338b2bde9" providerId="ADAL" clId="{773188CD-8DBB-4682-989C-40D4B41F87CF}" dt="2021-09-28T22:15:20.378" v="10225" actId="478"/>
          <ac:picMkLst>
            <pc:docMk/>
            <pc:sldMk cId="3995372236" sldId="877"/>
            <ac:picMk id="27" creationId="{44084754-CEB0-41DA-A9A3-79AEC2983967}"/>
          </ac:picMkLst>
        </pc:picChg>
        <pc:picChg chg="del mod">
          <ac:chgData name="CONSELHO DE ARQUITETURA E URBANISMO DE ALAGOAS - CAU AL" userId="32a31f61-29d8-48e2-b673-5b6338b2bde9" providerId="ADAL" clId="{773188CD-8DBB-4682-989C-40D4B41F87CF}" dt="2021-09-29T18:47:44.229" v="10720" actId="21"/>
          <ac:picMkLst>
            <pc:docMk/>
            <pc:sldMk cId="3995372236" sldId="877"/>
            <ac:picMk id="34" creationId="{84346215-8C45-4575-928E-59DAD5C6CC82}"/>
          </ac:picMkLst>
        </pc:picChg>
        <pc:picChg chg="del mod">
          <ac:chgData name="CONSELHO DE ARQUITETURA E URBANISMO DE ALAGOAS - CAU AL" userId="32a31f61-29d8-48e2-b673-5b6338b2bde9" providerId="ADAL" clId="{773188CD-8DBB-4682-989C-40D4B41F87CF}" dt="2021-09-29T18:47:44.229" v="10720" actId="21"/>
          <ac:picMkLst>
            <pc:docMk/>
            <pc:sldMk cId="3995372236" sldId="877"/>
            <ac:picMk id="35" creationId="{27327D64-C545-44E7-8637-DFF7940A67FD}"/>
          </ac:picMkLst>
        </pc:picChg>
        <pc:picChg chg="del mod">
          <ac:chgData name="CONSELHO DE ARQUITETURA E URBANISMO DE ALAGOAS - CAU AL" userId="32a31f61-29d8-48e2-b673-5b6338b2bde9" providerId="ADAL" clId="{773188CD-8DBB-4682-989C-40D4B41F87CF}" dt="2021-09-29T18:47:44.229" v="10720" actId="21"/>
          <ac:picMkLst>
            <pc:docMk/>
            <pc:sldMk cId="3995372236" sldId="877"/>
            <ac:picMk id="36" creationId="{B34B73D3-89A0-4F7C-8F6E-45FD011C7B77}"/>
          </ac:picMkLst>
        </pc:picChg>
        <pc:picChg chg="del mod">
          <ac:chgData name="CONSELHO DE ARQUITETURA E URBANISMO DE ALAGOAS - CAU AL" userId="32a31f61-29d8-48e2-b673-5b6338b2bde9" providerId="ADAL" clId="{773188CD-8DBB-4682-989C-40D4B41F87CF}" dt="2021-09-29T18:47:44.229" v="10720" actId="21"/>
          <ac:picMkLst>
            <pc:docMk/>
            <pc:sldMk cId="3995372236" sldId="877"/>
            <ac:picMk id="37" creationId="{5A3E4F05-CA85-46E5-A698-4CE83BC32CC8}"/>
          </ac:picMkLst>
        </pc:picChg>
        <pc:picChg chg="del mod">
          <ac:chgData name="CONSELHO DE ARQUITETURA E URBANISMO DE ALAGOAS - CAU AL" userId="32a31f61-29d8-48e2-b673-5b6338b2bde9" providerId="ADAL" clId="{773188CD-8DBB-4682-989C-40D4B41F87CF}" dt="2021-09-28T22:17:29.554" v="10243" actId="478"/>
          <ac:picMkLst>
            <pc:docMk/>
            <pc:sldMk cId="3995372236" sldId="877"/>
            <ac:picMk id="151" creationId="{00000000-0000-0000-0000-000000000000}"/>
          </ac:picMkLst>
        </pc:picChg>
      </pc:sldChg>
      <pc:sldChg chg="addSp delSp modSp add mod modClrScheme chgLayout modNotes">
        <pc:chgData name="CONSELHO DE ARQUITETURA E URBANISMO DE ALAGOAS - CAU AL" userId="32a31f61-29d8-48e2-b673-5b6338b2bde9" providerId="ADAL" clId="{773188CD-8DBB-4682-989C-40D4B41F87CF}" dt="2021-09-27T18:58:15.348" v="6820" actId="14100"/>
        <pc:sldMkLst>
          <pc:docMk/>
          <pc:sldMk cId="3636794363" sldId="878"/>
        </pc:sldMkLst>
        <pc:spChg chg="add del mod ord">
          <ac:chgData name="CONSELHO DE ARQUITETURA E URBANISMO DE ALAGOAS - CAU AL" userId="32a31f61-29d8-48e2-b673-5b6338b2bde9" providerId="ADAL" clId="{773188CD-8DBB-4682-989C-40D4B41F87CF}" dt="2021-09-23T19:34:38.711" v="3961" actId="478"/>
          <ac:spMkLst>
            <pc:docMk/>
            <pc:sldMk cId="3636794363" sldId="878"/>
            <ac:spMk id="3" creationId="{79E3707A-5C86-47B2-B067-8695A8E997EB}"/>
          </ac:spMkLst>
        </pc:spChg>
        <pc:spChg chg="add mod ord">
          <ac:chgData name="CONSELHO DE ARQUITETURA E URBANISMO DE ALAGOAS - CAU AL" userId="32a31f61-29d8-48e2-b673-5b6338b2bde9" providerId="ADAL" clId="{773188CD-8DBB-4682-989C-40D4B41F87CF}" dt="2021-09-23T19:34:14.748" v="3957"/>
          <ac:spMkLst>
            <pc:docMk/>
            <pc:sldMk cId="3636794363" sldId="878"/>
            <ac:spMk id="5" creationId="{5081A7D8-09AE-4AC7-B568-0228563DA849}"/>
          </ac:spMkLst>
        </pc:spChg>
        <pc:spChg chg="mod ord">
          <ac:chgData name="CONSELHO DE ARQUITETURA E URBANISMO DE ALAGOAS - CAU AL" userId="32a31f61-29d8-48e2-b673-5b6338b2bde9" providerId="ADAL" clId="{773188CD-8DBB-4682-989C-40D4B41F87CF}" dt="2021-09-23T19:33:56.114" v="3950" actId="700"/>
          <ac:spMkLst>
            <pc:docMk/>
            <pc:sldMk cId="3636794363" sldId="878"/>
            <ac:spMk id="12" creationId="{00000000-0000-0000-0000-000000000000}"/>
          </ac:spMkLst>
        </pc:spChg>
        <pc:spChg chg="add del">
          <ac:chgData name="CONSELHO DE ARQUITETURA E URBANISMO DE ALAGOAS - CAU AL" userId="32a31f61-29d8-48e2-b673-5b6338b2bde9" providerId="ADAL" clId="{773188CD-8DBB-4682-989C-40D4B41F87CF}" dt="2021-09-23T19:40:20.387" v="3985" actId="22"/>
          <ac:spMkLst>
            <pc:docMk/>
            <pc:sldMk cId="3636794363" sldId="878"/>
            <ac:spMk id="14" creationId="{AE34C42C-0E4B-4BA9-A8FF-B2DDF512F6EB}"/>
          </ac:spMkLst>
        </pc:spChg>
        <pc:spChg chg="add del mod">
          <ac:chgData name="CONSELHO DE ARQUITETURA E URBANISMO DE ALAGOAS - CAU AL" userId="32a31f61-29d8-48e2-b673-5b6338b2bde9" providerId="ADAL" clId="{773188CD-8DBB-4682-989C-40D4B41F87CF}" dt="2021-09-23T19:40:28.066" v="3989" actId="22"/>
          <ac:spMkLst>
            <pc:docMk/>
            <pc:sldMk cId="3636794363" sldId="878"/>
            <ac:spMk id="16" creationId="{43DE5C57-23D6-4533-8EB8-F2C910C5383C}"/>
          </ac:spMkLst>
        </pc:spChg>
        <pc:spChg chg="add mod">
          <ac:chgData name="CONSELHO DE ARQUITETURA E URBANISMO DE ALAGOAS - CAU AL" userId="32a31f61-29d8-48e2-b673-5b6338b2bde9" providerId="ADAL" clId="{773188CD-8DBB-4682-989C-40D4B41F87CF}" dt="2021-09-27T18:58:10.369" v="6819" actId="14100"/>
          <ac:spMkLst>
            <pc:docMk/>
            <pc:sldMk cId="3636794363" sldId="878"/>
            <ac:spMk id="18" creationId="{2F6FE140-4E41-413A-A0F2-AF1A996AD5CE}"/>
          </ac:spMkLst>
        </pc:spChg>
        <pc:spChg chg="mod">
          <ac:chgData name="CONSELHO DE ARQUITETURA E URBANISMO DE ALAGOAS - CAU AL" userId="32a31f61-29d8-48e2-b673-5b6338b2bde9" providerId="ADAL" clId="{773188CD-8DBB-4682-989C-40D4B41F87CF}" dt="2021-09-27T18:58:15.348" v="6820" actId="14100"/>
          <ac:spMkLst>
            <pc:docMk/>
            <pc:sldMk cId="3636794363" sldId="878"/>
            <ac:spMk id="30" creationId="{A5D173E8-C2DF-46D4-99DF-87A962AA4BF5}"/>
          </ac:spMkLst>
        </pc:spChg>
        <pc:spChg chg="del mod ord">
          <ac:chgData name="CONSELHO DE ARQUITETURA E URBANISMO DE ALAGOAS - CAU AL" userId="32a31f61-29d8-48e2-b673-5b6338b2bde9" providerId="ADAL" clId="{773188CD-8DBB-4682-989C-40D4B41F87CF}" dt="2021-09-23T19:34:11.489" v="3954" actId="478"/>
          <ac:spMkLst>
            <pc:docMk/>
            <pc:sldMk cId="3636794363" sldId="878"/>
            <ac:spMk id="42" creationId="{BC321A7D-7281-49A4-B261-89C0B5835C05}"/>
          </ac:spMkLst>
        </pc:spChg>
        <pc:spChg chg="del">
          <ac:chgData name="CONSELHO DE ARQUITETURA E URBANISMO DE ALAGOAS - CAU AL" userId="32a31f61-29d8-48e2-b673-5b6338b2bde9" providerId="ADAL" clId="{773188CD-8DBB-4682-989C-40D4B41F87CF}" dt="2021-09-23T19:33:39.434" v="3949" actId="478"/>
          <ac:spMkLst>
            <pc:docMk/>
            <pc:sldMk cId="3636794363" sldId="878"/>
            <ac:spMk id="43" creationId="{B9484C17-CACD-4152-B06A-9DE058DC4A01}"/>
          </ac:spMkLst>
        </pc:spChg>
        <pc:grpChg chg="mod">
          <ac:chgData name="CONSELHO DE ARQUITETURA E URBANISMO DE ALAGOAS - CAU AL" userId="32a31f61-29d8-48e2-b673-5b6338b2bde9" providerId="ADAL" clId="{773188CD-8DBB-4682-989C-40D4B41F87CF}" dt="2021-09-27T18:58:05.539" v="6818" actId="1076"/>
          <ac:grpSpMkLst>
            <pc:docMk/>
            <pc:sldMk cId="3636794363" sldId="878"/>
            <ac:grpSpMk id="2" creationId="{34687427-7037-4909-8532-91184645C98C}"/>
          </ac:grpSpMkLst>
        </pc:grpChg>
        <pc:graphicFrameChg chg="add del mod">
          <ac:chgData name="CONSELHO DE ARQUITETURA E URBANISMO DE ALAGOAS - CAU AL" userId="32a31f61-29d8-48e2-b673-5b6338b2bde9" providerId="ADAL" clId="{773188CD-8DBB-4682-989C-40D4B41F87CF}" dt="2021-09-23T19:38:31.250" v="3982" actId="21"/>
          <ac:graphicFrameMkLst>
            <pc:docMk/>
            <pc:sldMk cId="3636794363" sldId="878"/>
            <ac:graphicFrameMk id="6" creationId="{4636BD1D-E56A-4F91-827A-D17881A6605B}"/>
          </ac:graphicFrameMkLst>
        </pc:graphicFrameChg>
        <pc:picChg chg="del mod">
          <ac:chgData name="CONSELHO DE ARQUITETURA E URBANISMO DE ALAGOAS - CAU AL" userId="32a31f61-29d8-48e2-b673-5b6338b2bde9" providerId="ADAL" clId="{773188CD-8DBB-4682-989C-40D4B41F87CF}" dt="2021-09-23T19:39:35.300" v="3983" actId="478"/>
          <ac:picMkLst>
            <pc:docMk/>
            <pc:sldMk cId="3636794363" sldId="878"/>
            <ac:picMk id="4" creationId="{A5391C93-4E60-4483-8B2F-0E3AF4CEC827}"/>
          </ac:picMkLst>
        </pc:picChg>
        <pc:picChg chg="mod">
          <ac:chgData name="CONSELHO DE ARQUITETURA E URBANISMO DE ALAGOAS - CAU AL" userId="32a31f61-29d8-48e2-b673-5b6338b2bde9" providerId="ADAL" clId="{773188CD-8DBB-4682-989C-40D4B41F87CF}" dt="2021-09-23T19:35:50.321" v="3977" actId="1362"/>
          <ac:picMkLst>
            <pc:docMk/>
            <pc:sldMk cId="3636794363" sldId="878"/>
            <ac:picMk id="459778" creationId="{00000000-0000-0000-0000-000000000000}"/>
          </ac:picMkLst>
        </pc:picChg>
        <pc:picChg chg="mod">
          <ac:chgData name="CONSELHO DE ARQUITETURA E URBANISMO DE ALAGOAS - CAU AL" userId="32a31f61-29d8-48e2-b673-5b6338b2bde9" providerId="ADAL" clId="{773188CD-8DBB-4682-989C-40D4B41F87CF}" dt="2021-09-23T19:35:50.321" v="3977" actId="1362"/>
          <ac:picMkLst>
            <pc:docMk/>
            <pc:sldMk cId="3636794363" sldId="878"/>
            <ac:picMk id="459779" creationId="{00000000-0000-0000-0000-000000000000}"/>
          </ac:picMkLst>
        </pc:picChg>
      </pc:sldChg>
      <pc:sldChg chg="addSp delSp modSp add del mod modClrScheme chgLayout">
        <pc:chgData name="CONSELHO DE ARQUITETURA E URBANISMO DE ALAGOAS - CAU AL" userId="32a31f61-29d8-48e2-b673-5b6338b2bde9" providerId="ADAL" clId="{773188CD-8DBB-4682-989C-40D4B41F87CF}" dt="2021-09-24T16:06:32.128" v="4249" actId="47"/>
        <pc:sldMkLst>
          <pc:docMk/>
          <pc:sldMk cId="3347020160" sldId="880"/>
        </pc:sldMkLst>
        <pc:spChg chg="add del mod ord">
          <ac:chgData name="CONSELHO DE ARQUITETURA E URBANISMO DE ALAGOAS - CAU AL" userId="32a31f61-29d8-48e2-b673-5b6338b2bde9" providerId="ADAL" clId="{773188CD-8DBB-4682-989C-40D4B41F87CF}" dt="2021-09-23T19:49:23.502" v="4164" actId="700"/>
          <ac:spMkLst>
            <pc:docMk/>
            <pc:sldMk cId="3347020160" sldId="880"/>
            <ac:spMk id="4" creationId="{170F0502-5215-4DED-A218-9ABFDE9378C5}"/>
          </ac:spMkLst>
        </pc:spChg>
        <pc:spChg chg="add del mod ord">
          <ac:chgData name="CONSELHO DE ARQUITETURA E URBANISMO DE ALAGOAS - CAU AL" userId="32a31f61-29d8-48e2-b673-5b6338b2bde9" providerId="ADAL" clId="{773188CD-8DBB-4682-989C-40D4B41F87CF}" dt="2021-09-23T19:49:23.502" v="4164" actId="700"/>
          <ac:spMkLst>
            <pc:docMk/>
            <pc:sldMk cId="3347020160" sldId="880"/>
            <ac:spMk id="5" creationId="{4CC2A6A9-8A5C-48A4-A5B3-4CB6F2313442}"/>
          </ac:spMkLst>
        </pc:spChg>
        <pc:spChg chg="mod ord">
          <ac:chgData name="CONSELHO DE ARQUITETURA E URBANISMO DE ALAGOAS - CAU AL" userId="32a31f61-29d8-48e2-b673-5b6338b2bde9" providerId="ADAL" clId="{773188CD-8DBB-4682-989C-40D4B41F87CF}" dt="2021-09-23T19:49:23.502" v="4164" actId="700"/>
          <ac:spMkLst>
            <pc:docMk/>
            <pc:sldMk cId="3347020160" sldId="880"/>
            <ac:spMk id="19" creationId="{00000000-0000-0000-0000-000000000000}"/>
          </ac:spMkLst>
        </pc:spChg>
        <pc:spChg chg="mod ord">
          <ac:chgData name="CONSELHO DE ARQUITETURA E URBANISMO DE ALAGOAS - CAU AL" userId="32a31f61-29d8-48e2-b673-5b6338b2bde9" providerId="ADAL" clId="{773188CD-8DBB-4682-989C-40D4B41F87CF}" dt="2021-09-23T19:49:23.502" v="4164" actId="700"/>
          <ac:spMkLst>
            <pc:docMk/>
            <pc:sldMk cId="3347020160" sldId="880"/>
            <ac:spMk id="42" creationId="{BC321A7D-7281-49A4-B261-89C0B5835C05}"/>
          </ac:spMkLst>
        </pc:spChg>
        <pc:spChg chg="del">
          <ac:chgData name="CONSELHO DE ARQUITETURA E URBANISMO DE ALAGOAS - CAU AL" userId="32a31f61-29d8-48e2-b673-5b6338b2bde9" providerId="ADAL" clId="{773188CD-8DBB-4682-989C-40D4B41F87CF}" dt="2021-09-23T19:49:15.110" v="4162" actId="478"/>
          <ac:spMkLst>
            <pc:docMk/>
            <pc:sldMk cId="3347020160" sldId="880"/>
            <ac:spMk id="43" creationId="{B9484C17-CACD-4152-B06A-9DE058DC4A01}"/>
          </ac:spMkLst>
        </pc:spChg>
        <pc:grpChg chg="del">
          <ac:chgData name="CONSELHO DE ARQUITETURA E URBANISMO DE ALAGOAS - CAU AL" userId="32a31f61-29d8-48e2-b673-5b6338b2bde9" providerId="ADAL" clId="{773188CD-8DBB-4682-989C-40D4B41F87CF}" dt="2021-09-24T16:06:29.277" v="4248" actId="478"/>
          <ac:grpSpMkLst>
            <pc:docMk/>
            <pc:sldMk cId="3347020160" sldId="880"/>
            <ac:grpSpMk id="3" creationId="{DA2DE7D0-2163-4340-B3B3-4E6550AC9AEC}"/>
          </ac:grpSpMkLst>
        </pc:grpChg>
      </pc:sldChg>
      <pc:sldChg chg="addSp delSp modSp add mod ord modClrScheme chgLayout">
        <pc:chgData name="CONSELHO DE ARQUITETURA E URBANISMO DE ALAGOAS - CAU AL" userId="32a31f61-29d8-48e2-b673-5b6338b2bde9" providerId="ADAL" clId="{773188CD-8DBB-4682-989C-40D4B41F87CF}" dt="2021-09-28T22:14:16.337" v="10186"/>
        <pc:sldMkLst>
          <pc:docMk/>
          <pc:sldMk cId="3176803029" sldId="883"/>
        </pc:sldMkLst>
        <pc:spChg chg="add mod ord">
          <ac:chgData name="CONSELHO DE ARQUITETURA E URBANISMO DE ALAGOAS - CAU AL" userId="32a31f61-29d8-48e2-b673-5b6338b2bde9" providerId="ADAL" clId="{773188CD-8DBB-4682-989C-40D4B41F87CF}" dt="2021-09-28T22:13:30.536" v="10179" actId="20577"/>
          <ac:spMkLst>
            <pc:docMk/>
            <pc:sldMk cId="3176803029" sldId="883"/>
            <ac:spMk id="2" creationId="{B9390D7C-A8A2-4C2E-90C3-E14C44C15E62}"/>
          </ac:spMkLst>
        </pc:spChg>
        <pc:spChg chg="del mod ord">
          <ac:chgData name="CONSELHO DE ARQUITETURA E URBANISMO DE ALAGOAS - CAU AL" userId="32a31f61-29d8-48e2-b673-5b6338b2bde9" providerId="ADAL" clId="{773188CD-8DBB-4682-989C-40D4B41F87CF}" dt="2021-09-28T22:13:39.072" v="10182" actId="478"/>
          <ac:spMkLst>
            <pc:docMk/>
            <pc:sldMk cId="3176803029" sldId="883"/>
            <ac:spMk id="4" creationId="{2A5943E5-7BC5-4284-8C99-E257423E5774}"/>
          </ac:spMkLst>
        </pc:spChg>
        <pc:grpChg chg="del">
          <ac:chgData name="CONSELHO DE ARQUITETURA E URBANISMO DE ALAGOAS - CAU AL" userId="32a31f61-29d8-48e2-b673-5b6338b2bde9" providerId="ADAL" clId="{773188CD-8DBB-4682-989C-40D4B41F87CF}" dt="2021-09-28T22:13:21.770" v="10159" actId="478"/>
          <ac:grpSpMkLst>
            <pc:docMk/>
            <pc:sldMk cId="3176803029" sldId="883"/>
            <ac:grpSpMk id="28" creationId="{3FBB6B6D-478D-475B-9D12-76C1A38EB9C5}"/>
          </ac:grpSpMkLst>
        </pc:grpChg>
        <pc:picChg chg="mod">
          <ac:chgData name="CONSELHO DE ARQUITETURA E URBANISMO DE ALAGOAS - CAU AL" userId="32a31f61-29d8-48e2-b673-5b6338b2bde9" providerId="ADAL" clId="{773188CD-8DBB-4682-989C-40D4B41F87CF}" dt="2021-09-28T22:14:10.596" v="10184"/>
          <ac:picMkLst>
            <pc:docMk/>
            <pc:sldMk cId="3176803029" sldId="883"/>
            <ac:picMk id="5" creationId="{B5C6FE9F-2C3A-454E-B4C9-64780FC22274}"/>
          </ac:picMkLst>
        </pc:picChg>
      </pc:sldChg>
      <pc:sldChg chg="new del">
        <pc:chgData name="CONSELHO DE ARQUITETURA E URBANISMO DE ALAGOAS - CAU AL" userId="32a31f61-29d8-48e2-b673-5b6338b2bde9" providerId="ADAL" clId="{773188CD-8DBB-4682-989C-40D4B41F87CF}" dt="2021-09-22T19:36:11.250" v="2291" actId="680"/>
        <pc:sldMkLst>
          <pc:docMk/>
          <pc:sldMk cId="2118844719" sldId="884"/>
        </pc:sldMkLst>
      </pc:sldChg>
      <pc:sldChg chg="addSp delSp modSp add mod">
        <pc:chgData name="CONSELHO DE ARQUITETURA E URBANISMO DE ALAGOAS - CAU AL" userId="32a31f61-29d8-48e2-b673-5b6338b2bde9" providerId="ADAL" clId="{773188CD-8DBB-4682-989C-40D4B41F87CF}" dt="2021-09-23T18:30:22.080" v="3334" actId="20577"/>
        <pc:sldMkLst>
          <pc:docMk/>
          <pc:sldMk cId="3401233153" sldId="884"/>
        </pc:sldMkLst>
        <pc:spChg chg="del">
          <ac:chgData name="CONSELHO DE ARQUITETURA E URBANISMO DE ALAGOAS - CAU AL" userId="32a31f61-29d8-48e2-b673-5b6338b2bde9" providerId="ADAL" clId="{773188CD-8DBB-4682-989C-40D4B41F87CF}" dt="2021-09-23T18:00:27.291" v="3077" actId="478"/>
          <ac:spMkLst>
            <pc:docMk/>
            <pc:sldMk cId="3401233153" sldId="884"/>
            <ac:spMk id="2" creationId="{FCF01813-5B75-4BAF-857E-C8FD83C6B3A7}"/>
          </ac:spMkLst>
        </pc:spChg>
        <pc:spChg chg="del">
          <ac:chgData name="CONSELHO DE ARQUITETURA E URBANISMO DE ALAGOAS - CAU AL" userId="32a31f61-29d8-48e2-b673-5b6338b2bde9" providerId="ADAL" clId="{773188CD-8DBB-4682-989C-40D4B41F87CF}" dt="2021-09-23T18:00:26.571" v="3076" actId="478"/>
          <ac:spMkLst>
            <pc:docMk/>
            <pc:sldMk cId="3401233153" sldId="884"/>
            <ac:spMk id="4" creationId="{1646E4C9-F979-450D-8F4D-02C019EAFC8D}"/>
          </ac:spMkLst>
        </pc:spChg>
        <pc:spChg chg="mod">
          <ac:chgData name="CONSELHO DE ARQUITETURA E URBANISMO DE ALAGOAS - CAU AL" userId="32a31f61-29d8-48e2-b673-5b6338b2bde9" providerId="ADAL" clId="{773188CD-8DBB-4682-989C-40D4B41F87CF}" dt="2021-09-23T18:00:41.938" v="3113" actId="20577"/>
          <ac:spMkLst>
            <pc:docMk/>
            <pc:sldMk cId="3401233153" sldId="884"/>
            <ac:spMk id="6" creationId="{1548E85C-AE7A-443C-B21A-2DE45DEE306B}"/>
          </ac:spMkLst>
        </pc:spChg>
        <pc:spChg chg="del">
          <ac:chgData name="CONSELHO DE ARQUITETURA E URBANISMO DE ALAGOAS - CAU AL" userId="32a31f61-29d8-48e2-b673-5b6338b2bde9" providerId="ADAL" clId="{773188CD-8DBB-4682-989C-40D4B41F87CF}" dt="2021-09-23T18:21:19.432" v="3283" actId="478"/>
          <ac:spMkLst>
            <pc:docMk/>
            <pc:sldMk cId="3401233153" sldId="884"/>
            <ac:spMk id="161" creationId="{00000000-0000-0000-0000-000000000000}"/>
          </ac:spMkLst>
        </pc:spChg>
        <pc:graphicFrameChg chg="add del mod">
          <ac:chgData name="CONSELHO DE ARQUITETURA E URBANISMO DE ALAGOAS - CAU AL" userId="32a31f61-29d8-48e2-b673-5b6338b2bde9" providerId="ADAL" clId="{773188CD-8DBB-4682-989C-40D4B41F87CF}" dt="2021-09-23T18:00:55.834" v="3115"/>
          <ac:graphicFrameMkLst>
            <pc:docMk/>
            <pc:sldMk cId="3401233153" sldId="884"/>
            <ac:graphicFrameMk id="3" creationId="{C33F5B39-B51A-4A57-BD50-51E2E397DB25}"/>
          </ac:graphicFrameMkLst>
        </pc:graphicFrameChg>
        <pc:graphicFrameChg chg="add mod modGraphic">
          <ac:chgData name="CONSELHO DE ARQUITETURA E URBANISMO DE ALAGOAS - CAU AL" userId="32a31f61-29d8-48e2-b673-5b6338b2bde9" providerId="ADAL" clId="{773188CD-8DBB-4682-989C-40D4B41F87CF}" dt="2021-09-23T18:30:22.080" v="3334" actId="20577"/>
          <ac:graphicFrameMkLst>
            <pc:docMk/>
            <pc:sldMk cId="3401233153" sldId="884"/>
            <ac:graphicFrameMk id="5" creationId="{C8EE489C-6512-4FBD-9A2E-254834EA38B3}"/>
          </ac:graphicFrameMkLst>
        </pc:graphicFrameChg>
      </pc:sldChg>
      <pc:sldChg chg="addSp delSp modSp add del mod">
        <pc:chgData name="CONSELHO DE ARQUITETURA E URBANISMO DE ALAGOAS - CAU AL" userId="32a31f61-29d8-48e2-b673-5b6338b2bde9" providerId="ADAL" clId="{773188CD-8DBB-4682-989C-40D4B41F87CF}" dt="2021-09-23T18:42:36.390" v="3382" actId="47"/>
        <pc:sldMkLst>
          <pc:docMk/>
          <pc:sldMk cId="2645023580" sldId="885"/>
        </pc:sldMkLst>
        <pc:spChg chg="del">
          <ac:chgData name="CONSELHO DE ARQUITETURA E URBANISMO DE ALAGOAS - CAU AL" userId="32a31f61-29d8-48e2-b673-5b6338b2bde9" providerId="ADAL" clId="{773188CD-8DBB-4682-989C-40D4B41F87CF}" dt="2021-09-22T21:22:28.153" v="2970" actId="478"/>
          <ac:spMkLst>
            <pc:docMk/>
            <pc:sldMk cId="2645023580" sldId="885"/>
            <ac:spMk id="161" creationId="{00000000-0000-0000-0000-000000000000}"/>
          </ac:spMkLst>
        </pc:spChg>
        <pc:graphicFrameChg chg="add del mod">
          <ac:chgData name="CONSELHO DE ARQUITETURA E URBANISMO DE ALAGOAS - CAU AL" userId="32a31f61-29d8-48e2-b673-5b6338b2bde9" providerId="ADAL" clId="{773188CD-8DBB-4682-989C-40D4B41F87CF}" dt="2021-09-22T21:21:54.829" v="2962"/>
          <ac:graphicFrameMkLst>
            <pc:docMk/>
            <pc:sldMk cId="2645023580" sldId="885"/>
            <ac:graphicFrameMk id="2" creationId="{E366D694-C8F2-425F-9980-4759035CC5C3}"/>
          </ac:graphicFrameMkLst>
        </pc:graphicFrameChg>
        <pc:graphicFrameChg chg="add del mod modGraphic">
          <ac:chgData name="CONSELHO DE ARQUITETURA E URBANISMO DE ALAGOAS - CAU AL" userId="32a31f61-29d8-48e2-b673-5b6338b2bde9" providerId="ADAL" clId="{773188CD-8DBB-4682-989C-40D4B41F87CF}" dt="2021-09-22T21:30:49.415" v="2989" actId="478"/>
          <ac:graphicFrameMkLst>
            <pc:docMk/>
            <pc:sldMk cId="2645023580" sldId="885"/>
            <ac:graphicFrameMk id="3" creationId="{DCE510E9-7445-45FE-B483-440744D99C5F}"/>
          </ac:graphicFrameMkLst>
        </pc:graphicFrameChg>
        <pc:graphicFrameChg chg="add del mod">
          <ac:chgData name="CONSELHO DE ARQUITETURA E URBANISMO DE ALAGOAS - CAU AL" userId="32a31f61-29d8-48e2-b673-5b6338b2bde9" providerId="ADAL" clId="{773188CD-8DBB-4682-989C-40D4B41F87CF}" dt="2021-09-22T21:31:37.156" v="2991"/>
          <ac:graphicFrameMkLst>
            <pc:docMk/>
            <pc:sldMk cId="2645023580" sldId="885"/>
            <ac:graphicFrameMk id="4" creationId="{71F5B3CB-968D-49EB-BC46-6AF47EAA5097}"/>
          </ac:graphicFrameMkLst>
        </pc:graphicFrameChg>
        <pc:graphicFrameChg chg="add del mod modGraphic">
          <ac:chgData name="CONSELHO DE ARQUITETURA E URBANISMO DE ALAGOAS - CAU AL" userId="32a31f61-29d8-48e2-b673-5b6338b2bde9" providerId="ADAL" clId="{773188CD-8DBB-4682-989C-40D4B41F87CF}" dt="2021-09-22T21:32:10.675" v="3006" actId="478"/>
          <ac:graphicFrameMkLst>
            <pc:docMk/>
            <pc:sldMk cId="2645023580" sldId="885"/>
            <ac:graphicFrameMk id="5" creationId="{7071FD43-439D-4C6E-A569-080A8EEDDE49}"/>
          </ac:graphicFrameMkLst>
        </pc:graphicFrameChg>
        <pc:graphicFrameChg chg="add del mod">
          <ac:chgData name="CONSELHO DE ARQUITETURA E URBANISMO DE ALAGOAS - CAU AL" userId="32a31f61-29d8-48e2-b673-5b6338b2bde9" providerId="ADAL" clId="{773188CD-8DBB-4682-989C-40D4B41F87CF}" dt="2021-09-22T21:32:20.309" v="3008"/>
          <ac:graphicFrameMkLst>
            <pc:docMk/>
            <pc:sldMk cId="2645023580" sldId="885"/>
            <ac:graphicFrameMk id="6" creationId="{78A22965-DCBE-4977-B37A-71F1B7B33C49}"/>
          </ac:graphicFrameMkLst>
        </pc:graphicFrameChg>
        <pc:graphicFrameChg chg="add del mod">
          <ac:chgData name="CONSELHO DE ARQUITETURA E URBANISMO DE ALAGOAS - CAU AL" userId="32a31f61-29d8-48e2-b673-5b6338b2bde9" providerId="ADAL" clId="{773188CD-8DBB-4682-989C-40D4B41F87CF}" dt="2021-09-22T21:32:59.653" v="3010"/>
          <ac:graphicFrameMkLst>
            <pc:docMk/>
            <pc:sldMk cId="2645023580" sldId="885"/>
            <ac:graphicFrameMk id="7" creationId="{398C04C7-0E05-4682-9F95-85DA4229EBF1}"/>
          </ac:graphicFrameMkLst>
        </pc:graphicFrameChg>
        <pc:graphicFrameChg chg="add del mod modGraphic">
          <ac:chgData name="CONSELHO DE ARQUITETURA E URBANISMO DE ALAGOAS - CAU AL" userId="32a31f61-29d8-48e2-b673-5b6338b2bde9" providerId="ADAL" clId="{773188CD-8DBB-4682-989C-40D4B41F87CF}" dt="2021-09-22T21:33:14.847" v="3014" actId="478"/>
          <ac:graphicFrameMkLst>
            <pc:docMk/>
            <pc:sldMk cId="2645023580" sldId="885"/>
            <ac:graphicFrameMk id="8" creationId="{B6EF5BFE-125B-409E-9E5F-E38EB08C939E}"/>
          </ac:graphicFrameMkLst>
        </pc:graphicFrameChg>
        <pc:graphicFrameChg chg="add del mod">
          <ac:chgData name="CONSELHO DE ARQUITETURA E URBANISMO DE ALAGOAS - CAU AL" userId="32a31f61-29d8-48e2-b673-5b6338b2bde9" providerId="ADAL" clId="{773188CD-8DBB-4682-989C-40D4B41F87CF}" dt="2021-09-22T21:33:46.842" v="3016"/>
          <ac:graphicFrameMkLst>
            <pc:docMk/>
            <pc:sldMk cId="2645023580" sldId="885"/>
            <ac:graphicFrameMk id="9" creationId="{55DFC5E7-A7F4-43A3-B90E-D2D31D26F27A}"/>
          </ac:graphicFrameMkLst>
        </pc:graphicFrameChg>
        <pc:graphicFrameChg chg="add del mod modGraphic">
          <ac:chgData name="CONSELHO DE ARQUITETURA E URBANISMO DE ALAGOAS - CAU AL" userId="32a31f61-29d8-48e2-b673-5b6338b2bde9" providerId="ADAL" clId="{773188CD-8DBB-4682-989C-40D4B41F87CF}" dt="2021-09-23T18:10:33.192" v="3207" actId="478"/>
          <ac:graphicFrameMkLst>
            <pc:docMk/>
            <pc:sldMk cId="2645023580" sldId="885"/>
            <ac:graphicFrameMk id="10" creationId="{2693161E-7A5C-4BC5-9472-F2E3BF2CCE3A}"/>
          </ac:graphicFrameMkLst>
        </pc:graphicFrameChg>
        <pc:graphicFrameChg chg="del mod modGraphic">
          <ac:chgData name="CONSELHO DE ARQUITETURA E URBANISMO DE ALAGOAS - CAU AL" userId="32a31f61-29d8-48e2-b673-5b6338b2bde9" providerId="ADAL" clId="{773188CD-8DBB-4682-989C-40D4B41F87CF}" dt="2021-09-22T21:21:41.036" v="2960" actId="478"/>
          <ac:graphicFrameMkLst>
            <pc:docMk/>
            <pc:sldMk cId="2645023580" sldId="885"/>
            <ac:graphicFrameMk id="26" creationId="{7E1D3D7E-548B-4375-9485-CF079B3B6E31}"/>
          </ac:graphicFrameMkLst>
        </pc:graphicFrameChg>
      </pc:sldChg>
      <pc:sldChg chg="addSp delSp modSp add mod">
        <pc:chgData name="CONSELHO DE ARQUITETURA E URBANISMO DE ALAGOAS - CAU AL" userId="32a31f61-29d8-48e2-b673-5b6338b2bde9" providerId="ADAL" clId="{773188CD-8DBB-4682-989C-40D4B41F87CF}" dt="2021-09-23T18:27:21.993" v="3299" actId="207"/>
        <pc:sldMkLst>
          <pc:docMk/>
          <pc:sldMk cId="1443402580" sldId="886"/>
        </pc:sldMkLst>
        <pc:spChg chg="del">
          <ac:chgData name="CONSELHO DE ARQUITETURA E URBANISMO DE ALAGOAS - CAU AL" userId="32a31f61-29d8-48e2-b673-5b6338b2bde9" providerId="ADAL" clId="{773188CD-8DBB-4682-989C-40D4B41F87CF}" dt="2021-09-23T18:21:14.021" v="3282" actId="478"/>
          <ac:spMkLst>
            <pc:docMk/>
            <pc:sldMk cId="1443402580" sldId="886"/>
            <ac:spMk id="161" creationId="{00000000-0000-0000-0000-000000000000}"/>
          </ac:spMkLst>
        </pc:spChg>
        <pc:graphicFrameChg chg="add del mod">
          <ac:chgData name="CONSELHO DE ARQUITETURA E URBANISMO DE ALAGOAS - CAU AL" userId="32a31f61-29d8-48e2-b673-5b6338b2bde9" providerId="ADAL" clId="{773188CD-8DBB-4682-989C-40D4B41F87CF}" dt="2021-09-23T18:12:03.164" v="3211"/>
          <ac:graphicFrameMkLst>
            <pc:docMk/>
            <pc:sldMk cId="1443402580" sldId="886"/>
            <ac:graphicFrameMk id="2" creationId="{08AECB48-7D27-4C8B-986D-DCBBF9E98A86}"/>
          </ac:graphicFrameMkLst>
        </pc:graphicFrameChg>
        <pc:graphicFrameChg chg="add del mod modGraphic">
          <ac:chgData name="CONSELHO DE ARQUITETURA E URBANISMO DE ALAGOAS - CAU AL" userId="32a31f61-29d8-48e2-b673-5b6338b2bde9" providerId="ADAL" clId="{773188CD-8DBB-4682-989C-40D4B41F87CF}" dt="2021-09-23T18:15:12.340" v="3224" actId="478"/>
          <ac:graphicFrameMkLst>
            <pc:docMk/>
            <pc:sldMk cId="1443402580" sldId="886"/>
            <ac:graphicFrameMk id="3" creationId="{E4249E44-DEBE-4480-AEA6-2E74B8EBC10A}"/>
          </ac:graphicFrameMkLst>
        </pc:graphicFrameChg>
        <pc:graphicFrameChg chg="add del mod">
          <ac:chgData name="CONSELHO DE ARQUITETURA E URBANISMO DE ALAGOAS - CAU AL" userId="32a31f61-29d8-48e2-b673-5b6338b2bde9" providerId="ADAL" clId="{773188CD-8DBB-4682-989C-40D4B41F87CF}" dt="2021-09-23T18:17:13.595" v="3226"/>
          <ac:graphicFrameMkLst>
            <pc:docMk/>
            <pc:sldMk cId="1443402580" sldId="886"/>
            <ac:graphicFrameMk id="4" creationId="{BABCD577-930D-4D9D-A8BD-3F9A796BE4F4}"/>
          </ac:graphicFrameMkLst>
        </pc:graphicFrameChg>
        <pc:graphicFrameChg chg="del">
          <ac:chgData name="CONSELHO DE ARQUITETURA E URBANISMO DE ALAGOAS - CAU AL" userId="32a31f61-29d8-48e2-b673-5b6338b2bde9" providerId="ADAL" clId="{773188CD-8DBB-4682-989C-40D4B41F87CF}" dt="2021-09-23T18:11:20.480" v="3209" actId="478"/>
          <ac:graphicFrameMkLst>
            <pc:docMk/>
            <pc:sldMk cId="1443402580" sldId="886"/>
            <ac:graphicFrameMk id="5" creationId="{C8EE489C-6512-4FBD-9A2E-254834EA38B3}"/>
          </ac:graphicFrameMkLst>
        </pc:graphicFrameChg>
        <pc:graphicFrameChg chg="add mod modGraphic">
          <ac:chgData name="CONSELHO DE ARQUITETURA E URBANISMO DE ALAGOAS - CAU AL" userId="32a31f61-29d8-48e2-b673-5b6338b2bde9" providerId="ADAL" clId="{773188CD-8DBB-4682-989C-40D4B41F87CF}" dt="2021-09-23T18:27:21.993" v="3299" actId="207"/>
          <ac:graphicFrameMkLst>
            <pc:docMk/>
            <pc:sldMk cId="1443402580" sldId="886"/>
            <ac:graphicFrameMk id="7" creationId="{17FAD545-35D0-4651-AF30-64443A4C6EBF}"/>
          </ac:graphicFrameMkLst>
        </pc:graphicFrameChg>
      </pc:sldChg>
      <pc:sldChg chg="addSp delSp modSp add mod">
        <pc:chgData name="CONSELHO DE ARQUITETURA E URBANISMO DE ALAGOAS - CAU AL" userId="32a31f61-29d8-48e2-b673-5b6338b2bde9" providerId="ADAL" clId="{773188CD-8DBB-4682-989C-40D4B41F87CF}" dt="2021-09-23T18:44:07.316" v="3405" actId="14734"/>
        <pc:sldMkLst>
          <pc:docMk/>
          <pc:sldMk cId="3263045439" sldId="887"/>
        </pc:sldMkLst>
        <pc:graphicFrameChg chg="add del mod">
          <ac:chgData name="CONSELHO DE ARQUITETURA E URBANISMO DE ALAGOAS - CAU AL" userId="32a31f61-29d8-48e2-b673-5b6338b2bde9" providerId="ADAL" clId="{773188CD-8DBB-4682-989C-40D4B41F87CF}" dt="2021-09-23T18:42:54.773" v="3385"/>
          <ac:graphicFrameMkLst>
            <pc:docMk/>
            <pc:sldMk cId="3263045439" sldId="887"/>
            <ac:graphicFrameMk id="2" creationId="{F2A9ED41-B426-46E4-92AE-37725A9E9B7D}"/>
          </ac:graphicFrameMkLst>
        </pc:graphicFrameChg>
        <pc:graphicFrameChg chg="add mod modGraphic">
          <ac:chgData name="CONSELHO DE ARQUITETURA E URBANISMO DE ALAGOAS - CAU AL" userId="32a31f61-29d8-48e2-b673-5b6338b2bde9" providerId="ADAL" clId="{773188CD-8DBB-4682-989C-40D4B41F87CF}" dt="2021-09-23T18:44:07.316" v="3405" actId="14734"/>
          <ac:graphicFrameMkLst>
            <pc:docMk/>
            <pc:sldMk cId="3263045439" sldId="887"/>
            <ac:graphicFrameMk id="3" creationId="{876DD394-BA8D-407F-A296-EFA4AAB59BCD}"/>
          </ac:graphicFrameMkLst>
        </pc:graphicFrameChg>
        <pc:graphicFrameChg chg="del">
          <ac:chgData name="CONSELHO DE ARQUITETURA E URBANISMO DE ALAGOAS - CAU AL" userId="32a31f61-29d8-48e2-b673-5b6338b2bde9" providerId="ADAL" clId="{773188CD-8DBB-4682-989C-40D4B41F87CF}" dt="2021-09-23T18:42:57.899" v="3387" actId="478"/>
          <ac:graphicFrameMkLst>
            <pc:docMk/>
            <pc:sldMk cId="3263045439" sldId="887"/>
            <ac:graphicFrameMk id="11" creationId="{7A5B784F-CC40-4900-BABC-D32789FD1A2D}"/>
          </ac:graphicFrameMkLst>
        </pc:graphicFrameChg>
      </pc:sldChg>
      <pc:sldChg chg="addSp delSp modSp add mod">
        <pc:chgData name="CONSELHO DE ARQUITETURA E URBANISMO DE ALAGOAS - CAU AL" userId="32a31f61-29d8-48e2-b673-5b6338b2bde9" providerId="ADAL" clId="{773188CD-8DBB-4682-989C-40D4B41F87CF}" dt="2021-09-23T18:57:09.854" v="3468" actId="14734"/>
        <pc:sldMkLst>
          <pc:docMk/>
          <pc:sldMk cId="2832134842" sldId="888"/>
        </pc:sldMkLst>
        <pc:graphicFrameChg chg="add del mod">
          <ac:chgData name="CONSELHO DE ARQUITETURA E URBANISMO DE ALAGOAS - CAU AL" userId="32a31f61-29d8-48e2-b673-5b6338b2bde9" providerId="ADAL" clId="{773188CD-8DBB-4682-989C-40D4B41F87CF}" dt="2021-09-23T18:48:49.431" v="3409"/>
          <ac:graphicFrameMkLst>
            <pc:docMk/>
            <pc:sldMk cId="2832134842" sldId="888"/>
            <ac:graphicFrameMk id="2" creationId="{2CFD005C-DA46-46F3-B731-D54573BD0A0D}"/>
          </ac:graphicFrameMkLst>
        </pc:graphicFrameChg>
        <pc:graphicFrameChg chg="del">
          <ac:chgData name="CONSELHO DE ARQUITETURA E URBANISMO DE ALAGOAS - CAU AL" userId="32a31f61-29d8-48e2-b673-5b6338b2bde9" providerId="ADAL" clId="{773188CD-8DBB-4682-989C-40D4B41F87CF}" dt="2021-09-23T18:44:42.137" v="3407" actId="478"/>
          <ac:graphicFrameMkLst>
            <pc:docMk/>
            <pc:sldMk cId="2832134842" sldId="888"/>
            <ac:graphicFrameMk id="3" creationId="{876DD394-BA8D-407F-A296-EFA4AAB59BCD}"/>
          </ac:graphicFrameMkLst>
        </pc:graphicFrameChg>
        <pc:graphicFrameChg chg="add del mod modGraphic">
          <ac:chgData name="CONSELHO DE ARQUITETURA E URBANISMO DE ALAGOAS - CAU AL" userId="32a31f61-29d8-48e2-b673-5b6338b2bde9" providerId="ADAL" clId="{773188CD-8DBB-4682-989C-40D4B41F87CF}" dt="2021-09-23T18:49:04.122" v="3413" actId="478"/>
          <ac:graphicFrameMkLst>
            <pc:docMk/>
            <pc:sldMk cId="2832134842" sldId="888"/>
            <ac:graphicFrameMk id="4" creationId="{A0AADB29-6446-4573-8F46-71D842B31816}"/>
          </ac:graphicFrameMkLst>
        </pc:graphicFrameChg>
        <pc:graphicFrameChg chg="add del mod">
          <ac:chgData name="CONSELHO DE ARQUITETURA E URBANISMO DE ALAGOAS - CAU AL" userId="32a31f61-29d8-48e2-b673-5b6338b2bde9" providerId="ADAL" clId="{773188CD-8DBB-4682-989C-40D4B41F87CF}" dt="2021-09-23T18:49:35.503" v="3415"/>
          <ac:graphicFrameMkLst>
            <pc:docMk/>
            <pc:sldMk cId="2832134842" sldId="888"/>
            <ac:graphicFrameMk id="5" creationId="{7E749552-0E93-467D-A7BA-4D7CB5177E70}"/>
          </ac:graphicFrameMkLst>
        </pc:graphicFrameChg>
        <pc:graphicFrameChg chg="add del mod modGraphic">
          <ac:chgData name="CONSELHO DE ARQUITETURA E URBANISMO DE ALAGOAS - CAU AL" userId="32a31f61-29d8-48e2-b673-5b6338b2bde9" providerId="ADAL" clId="{773188CD-8DBB-4682-989C-40D4B41F87CF}" dt="2021-09-23T18:55:20.618" v="3445" actId="478"/>
          <ac:graphicFrameMkLst>
            <pc:docMk/>
            <pc:sldMk cId="2832134842" sldId="888"/>
            <ac:graphicFrameMk id="6" creationId="{A7194C47-481B-47B0-9348-F5DC1A3045DE}"/>
          </ac:graphicFrameMkLst>
        </pc:graphicFrameChg>
        <pc:graphicFrameChg chg="add del mod">
          <ac:chgData name="CONSELHO DE ARQUITETURA E URBANISMO DE ALAGOAS - CAU AL" userId="32a31f61-29d8-48e2-b673-5b6338b2bde9" providerId="ADAL" clId="{773188CD-8DBB-4682-989C-40D4B41F87CF}" dt="2021-09-23T18:55:23.038" v="3447"/>
          <ac:graphicFrameMkLst>
            <pc:docMk/>
            <pc:sldMk cId="2832134842" sldId="888"/>
            <ac:graphicFrameMk id="7" creationId="{F06B3A3F-7430-4F81-A389-3B4F012B172C}"/>
          </ac:graphicFrameMkLst>
        </pc:graphicFrameChg>
        <pc:graphicFrameChg chg="add del mod modGraphic">
          <ac:chgData name="CONSELHO DE ARQUITETURA E URBANISMO DE ALAGOAS - CAU AL" userId="32a31f61-29d8-48e2-b673-5b6338b2bde9" providerId="ADAL" clId="{773188CD-8DBB-4682-989C-40D4B41F87CF}" dt="2021-09-23T18:56:40.852" v="3458" actId="478"/>
          <ac:graphicFrameMkLst>
            <pc:docMk/>
            <pc:sldMk cId="2832134842" sldId="888"/>
            <ac:graphicFrameMk id="8" creationId="{D6A9C911-7B9B-4943-935E-2C88700D2A56}"/>
          </ac:graphicFrameMkLst>
        </pc:graphicFrameChg>
        <pc:graphicFrameChg chg="add del mod">
          <ac:chgData name="CONSELHO DE ARQUITETURA E URBANISMO DE ALAGOAS - CAU AL" userId="32a31f61-29d8-48e2-b673-5b6338b2bde9" providerId="ADAL" clId="{773188CD-8DBB-4682-989C-40D4B41F87CF}" dt="2021-09-23T18:56:43.047" v="3460"/>
          <ac:graphicFrameMkLst>
            <pc:docMk/>
            <pc:sldMk cId="2832134842" sldId="888"/>
            <ac:graphicFrameMk id="10" creationId="{EA954523-531D-4A88-AAA1-9BF55A9C79E3}"/>
          </ac:graphicFrameMkLst>
        </pc:graphicFrameChg>
        <pc:graphicFrameChg chg="add mod modGraphic">
          <ac:chgData name="CONSELHO DE ARQUITETURA E URBANISMO DE ALAGOAS - CAU AL" userId="32a31f61-29d8-48e2-b673-5b6338b2bde9" providerId="ADAL" clId="{773188CD-8DBB-4682-989C-40D4B41F87CF}" dt="2021-09-23T18:57:09.854" v="3468" actId="14734"/>
          <ac:graphicFrameMkLst>
            <pc:docMk/>
            <pc:sldMk cId="2832134842" sldId="888"/>
            <ac:graphicFrameMk id="11" creationId="{78C0D8F0-6EB3-4D5E-88D7-03AFC91532E2}"/>
          </ac:graphicFrameMkLst>
        </pc:graphicFrameChg>
      </pc:sldChg>
      <pc:sldChg chg="addSp delSp modSp add mod">
        <pc:chgData name="CONSELHO DE ARQUITETURA E URBANISMO DE ALAGOAS - CAU AL" userId="32a31f61-29d8-48e2-b673-5b6338b2bde9" providerId="ADAL" clId="{773188CD-8DBB-4682-989C-40D4B41F87CF}" dt="2021-09-23T19:09:26.533" v="3525" actId="14100"/>
        <pc:sldMkLst>
          <pc:docMk/>
          <pc:sldMk cId="400836588" sldId="889"/>
        </pc:sldMkLst>
        <pc:spChg chg="mod">
          <ac:chgData name="CONSELHO DE ARQUITETURA E URBANISMO DE ALAGOAS - CAU AL" userId="32a31f61-29d8-48e2-b673-5b6338b2bde9" providerId="ADAL" clId="{773188CD-8DBB-4682-989C-40D4B41F87CF}" dt="2021-09-23T18:57:55.413" v="3482" actId="20577"/>
          <ac:spMkLst>
            <pc:docMk/>
            <pc:sldMk cId="400836588" sldId="889"/>
            <ac:spMk id="6" creationId="{1548E85C-AE7A-443C-B21A-2DE45DEE306B}"/>
          </ac:spMkLst>
        </pc:spChg>
        <pc:graphicFrameChg chg="add del mod">
          <ac:chgData name="CONSELHO DE ARQUITETURA E URBANISMO DE ALAGOAS - CAU AL" userId="32a31f61-29d8-48e2-b673-5b6338b2bde9" providerId="ADAL" clId="{773188CD-8DBB-4682-989C-40D4B41F87CF}" dt="2021-09-23T19:03:57.439" v="3484"/>
          <ac:graphicFrameMkLst>
            <pc:docMk/>
            <pc:sldMk cId="400836588" sldId="889"/>
            <ac:graphicFrameMk id="2" creationId="{D8AFCCFA-C28A-4D96-941A-8E73DBDEC951}"/>
          </ac:graphicFrameMkLst>
        </pc:graphicFrameChg>
        <pc:graphicFrameChg chg="add del mod modGraphic">
          <ac:chgData name="CONSELHO DE ARQUITETURA E URBANISMO DE ALAGOAS - CAU AL" userId="32a31f61-29d8-48e2-b673-5b6338b2bde9" providerId="ADAL" clId="{773188CD-8DBB-4682-989C-40D4B41F87CF}" dt="2021-09-23T19:06:12.183" v="3491" actId="478"/>
          <ac:graphicFrameMkLst>
            <pc:docMk/>
            <pc:sldMk cId="400836588" sldId="889"/>
            <ac:graphicFrameMk id="3" creationId="{9F79E482-862A-4018-ABD9-13FD3E8AD2B9}"/>
          </ac:graphicFrameMkLst>
        </pc:graphicFrameChg>
        <pc:graphicFrameChg chg="add del mod">
          <ac:chgData name="CONSELHO DE ARQUITETURA E URBANISMO DE ALAGOAS - CAU AL" userId="32a31f61-29d8-48e2-b673-5b6338b2bde9" providerId="ADAL" clId="{773188CD-8DBB-4682-989C-40D4B41F87CF}" dt="2021-09-23T19:06:15.372" v="3493"/>
          <ac:graphicFrameMkLst>
            <pc:docMk/>
            <pc:sldMk cId="400836588" sldId="889"/>
            <ac:graphicFrameMk id="4" creationId="{C93F6C67-8469-424B-910D-766FE724CF3B}"/>
          </ac:graphicFrameMkLst>
        </pc:graphicFrameChg>
        <pc:graphicFrameChg chg="add del mod modGraphic">
          <ac:chgData name="CONSELHO DE ARQUITETURA E URBANISMO DE ALAGOAS - CAU AL" userId="32a31f61-29d8-48e2-b673-5b6338b2bde9" providerId="ADAL" clId="{773188CD-8DBB-4682-989C-40D4B41F87CF}" dt="2021-09-23T19:07:06.227" v="3502" actId="478"/>
          <ac:graphicFrameMkLst>
            <pc:docMk/>
            <pc:sldMk cId="400836588" sldId="889"/>
            <ac:graphicFrameMk id="5" creationId="{3F04679A-9F84-4DED-9472-6A78F28A473C}"/>
          </ac:graphicFrameMkLst>
        </pc:graphicFrameChg>
        <pc:graphicFrameChg chg="del">
          <ac:chgData name="CONSELHO DE ARQUITETURA E URBANISMO DE ALAGOAS - CAU AL" userId="32a31f61-29d8-48e2-b673-5b6338b2bde9" providerId="ADAL" clId="{773188CD-8DBB-4682-989C-40D4B41F87CF}" dt="2021-09-23T18:57:49.292" v="3470" actId="478"/>
          <ac:graphicFrameMkLst>
            <pc:docMk/>
            <pc:sldMk cId="400836588" sldId="889"/>
            <ac:graphicFrameMk id="7" creationId="{17FAD545-35D0-4651-AF30-64443A4C6EBF}"/>
          </ac:graphicFrameMkLst>
        </pc:graphicFrameChg>
        <pc:graphicFrameChg chg="add del mod">
          <ac:chgData name="CONSELHO DE ARQUITETURA E URBANISMO DE ALAGOAS - CAU AL" userId="32a31f61-29d8-48e2-b673-5b6338b2bde9" providerId="ADAL" clId="{773188CD-8DBB-4682-989C-40D4B41F87CF}" dt="2021-09-23T19:08:08.450" v="3504"/>
          <ac:graphicFrameMkLst>
            <pc:docMk/>
            <pc:sldMk cId="400836588" sldId="889"/>
            <ac:graphicFrameMk id="8" creationId="{482355DF-403D-4F21-AE54-91395355B5C6}"/>
          </ac:graphicFrameMkLst>
        </pc:graphicFrameChg>
        <pc:graphicFrameChg chg="add mod modGraphic">
          <ac:chgData name="CONSELHO DE ARQUITETURA E URBANISMO DE ALAGOAS - CAU AL" userId="32a31f61-29d8-48e2-b673-5b6338b2bde9" providerId="ADAL" clId="{773188CD-8DBB-4682-989C-40D4B41F87CF}" dt="2021-09-23T19:09:26.533" v="3525" actId="14100"/>
          <ac:graphicFrameMkLst>
            <pc:docMk/>
            <pc:sldMk cId="400836588" sldId="889"/>
            <ac:graphicFrameMk id="9" creationId="{7F05E9EA-D52B-47ED-9C5A-BAA6AC6439CD}"/>
          </ac:graphicFrameMkLst>
        </pc:graphicFrameChg>
      </pc:sldChg>
      <pc:sldChg chg="addSp delSp modSp add mod">
        <pc:chgData name="CONSELHO DE ARQUITETURA E URBANISMO DE ALAGOAS - CAU AL" userId="32a31f61-29d8-48e2-b673-5b6338b2bde9" providerId="ADAL" clId="{773188CD-8DBB-4682-989C-40D4B41F87CF}" dt="2021-09-23T19:09:17.939" v="3524" actId="14100"/>
        <pc:sldMkLst>
          <pc:docMk/>
          <pc:sldMk cId="3357715988" sldId="890"/>
        </pc:sldMkLst>
        <pc:graphicFrameChg chg="add del mod">
          <ac:chgData name="CONSELHO DE ARQUITETURA E URBANISMO DE ALAGOAS - CAU AL" userId="32a31f61-29d8-48e2-b673-5b6338b2bde9" providerId="ADAL" clId="{773188CD-8DBB-4682-989C-40D4B41F87CF}" dt="2021-09-23T19:08:59.580" v="3515"/>
          <ac:graphicFrameMkLst>
            <pc:docMk/>
            <pc:sldMk cId="3357715988" sldId="890"/>
            <ac:graphicFrameMk id="2" creationId="{E8CEA805-B565-4EC0-8E5C-DB1F3B9F895E}"/>
          </ac:graphicFrameMkLst>
        </pc:graphicFrameChg>
        <pc:graphicFrameChg chg="add mod modGraphic">
          <ac:chgData name="CONSELHO DE ARQUITETURA E URBANISMO DE ALAGOAS - CAU AL" userId="32a31f61-29d8-48e2-b673-5b6338b2bde9" providerId="ADAL" clId="{773188CD-8DBB-4682-989C-40D4B41F87CF}" dt="2021-09-23T19:09:17.939" v="3524" actId="14100"/>
          <ac:graphicFrameMkLst>
            <pc:docMk/>
            <pc:sldMk cId="3357715988" sldId="890"/>
            <ac:graphicFrameMk id="3" creationId="{D3DF2BA3-181A-4B84-BBC8-D4E00D5604CA}"/>
          </ac:graphicFrameMkLst>
        </pc:graphicFrameChg>
        <pc:graphicFrameChg chg="del">
          <ac:chgData name="CONSELHO DE ARQUITETURA E URBANISMO DE ALAGOAS - CAU AL" userId="32a31f61-29d8-48e2-b673-5b6338b2bde9" providerId="ADAL" clId="{773188CD-8DBB-4682-989C-40D4B41F87CF}" dt="2021-09-23T19:08:35.446" v="3513" actId="478"/>
          <ac:graphicFrameMkLst>
            <pc:docMk/>
            <pc:sldMk cId="3357715988" sldId="890"/>
            <ac:graphicFrameMk id="9" creationId="{7F05E9EA-D52B-47ED-9C5A-BAA6AC6439CD}"/>
          </ac:graphicFrameMkLst>
        </pc:graphicFrameChg>
      </pc:sldChg>
      <pc:sldChg chg="addSp delSp modSp add mod">
        <pc:chgData name="CONSELHO DE ARQUITETURA E URBANISMO DE ALAGOAS - CAU AL" userId="32a31f61-29d8-48e2-b673-5b6338b2bde9" providerId="ADAL" clId="{773188CD-8DBB-4682-989C-40D4B41F87CF}" dt="2021-09-23T19:17:25.309" v="3584" actId="122"/>
        <pc:sldMkLst>
          <pc:docMk/>
          <pc:sldMk cId="4131357073" sldId="891"/>
        </pc:sldMkLst>
        <pc:spChg chg="mod">
          <ac:chgData name="CONSELHO DE ARQUITETURA E URBANISMO DE ALAGOAS - CAU AL" userId="32a31f61-29d8-48e2-b673-5b6338b2bde9" providerId="ADAL" clId="{773188CD-8DBB-4682-989C-40D4B41F87CF}" dt="2021-09-23T19:12:03.037" v="3551" actId="20577"/>
          <ac:spMkLst>
            <pc:docMk/>
            <pc:sldMk cId="4131357073" sldId="891"/>
            <ac:spMk id="6" creationId="{1548E85C-AE7A-443C-B21A-2DE45DEE306B}"/>
          </ac:spMkLst>
        </pc:spChg>
        <pc:graphicFrameChg chg="add del mod">
          <ac:chgData name="CONSELHO DE ARQUITETURA E URBANISMO DE ALAGOAS - CAU AL" userId="32a31f61-29d8-48e2-b673-5b6338b2bde9" providerId="ADAL" clId="{773188CD-8DBB-4682-989C-40D4B41F87CF}" dt="2021-09-23T19:15:13.911" v="3553"/>
          <ac:graphicFrameMkLst>
            <pc:docMk/>
            <pc:sldMk cId="4131357073" sldId="891"/>
            <ac:graphicFrameMk id="2" creationId="{0121E0E2-57FB-41E3-B48B-5B081DC6762D}"/>
          </ac:graphicFrameMkLst>
        </pc:graphicFrameChg>
        <pc:graphicFrameChg chg="del modGraphic">
          <ac:chgData name="CONSELHO DE ARQUITETURA E URBANISMO DE ALAGOAS - CAU AL" userId="32a31f61-29d8-48e2-b673-5b6338b2bde9" providerId="ADAL" clId="{773188CD-8DBB-4682-989C-40D4B41F87CF}" dt="2021-09-23T19:11:51.266" v="3529" actId="478"/>
          <ac:graphicFrameMkLst>
            <pc:docMk/>
            <pc:sldMk cId="4131357073" sldId="891"/>
            <ac:graphicFrameMk id="3" creationId="{D3DF2BA3-181A-4B84-BBC8-D4E00D5604CA}"/>
          </ac:graphicFrameMkLst>
        </pc:graphicFrameChg>
        <pc:graphicFrameChg chg="add mod modGraphic">
          <ac:chgData name="CONSELHO DE ARQUITETURA E URBANISMO DE ALAGOAS - CAU AL" userId="32a31f61-29d8-48e2-b673-5b6338b2bde9" providerId="ADAL" clId="{773188CD-8DBB-4682-989C-40D4B41F87CF}" dt="2021-09-23T19:17:25.309" v="3584" actId="122"/>
          <ac:graphicFrameMkLst>
            <pc:docMk/>
            <pc:sldMk cId="4131357073" sldId="891"/>
            <ac:graphicFrameMk id="4" creationId="{925A6810-956C-4CD5-99B2-05F4F73B8FCF}"/>
          </ac:graphicFrameMkLst>
        </pc:graphicFrameChg>
      </pc:sldChg>
      <pc:sldChg chg="addSp delSp modSp add mod modClrScheme chgLayout">
        <pc:chgData name="CONSELHO DE ARQUITETURA E URBANISMO DE ALAGOAS - CAU AL" userId="32a31f61-29d8-48e2-b673-5b6338b2bde9" providerId="ADAL" clId="{773188CD-8DBB-4682-989C-40D4B41F87CF}" dt="2021-09-27T18:58:51.011" v="6824" actId="1076"/>
        <pc:sldMkLst>
          <pc:docMk/>
          <pc:sldMk cId="2186353519" sldId="892"/>
        </pc:sldMkLst>
        <pc:spChg chg="add del mod ord">
          <ac:chgData name="CONSELHO DE ARQUITETURA E URBANISMO DE ALAGOAS - CAU AL" userId="32a31f61-29d8-48e2-b673-5b6338b2bde9" providerId="ADAL" clId="{773188CD-8DBB-4682-989C-40D4B41F87CF}" dt="2021-09-23T19:49:58.206" v="4219" actId="478"/>
          <ac:spMkLst>
            <pc:docMk/>
            <pc:sldMk cId="2186353519" sldId="892"/>
            <ac:spMk id="4" creationId="{224C18EB-D6C8-4937-9389-FAF645132524}"/>
          </ac:spMkLst>
        </pc:spChg>
        <pc:spChg chg="add mod ord">
          <ac:chgData name="CONSELHO DE ARQUITETURA E URBANISMO DE ALAGOAS - CAU AL" userId="32a31f61-29d8-48e2-b673-5b6338b2bde9" providerId="ADAL" clId="{773188CD-8DBB-4682-989C-40D4B41F87CF}" dt="2021-09-23T19:49:50.790" v="4217" actId="20577"/>
          <ac:spMkLst>
            <pc:docMk/>
            <pc:sldMk cId="2186353519" sldId="892"/>
            <ac:spMk id="5" creationId="{8E55DB1D-80BD-48D8-B64E-05F60F6EB8B5}"/>
          </ac:spMkLst>
        </pc:spChg>
        <pc:spChg chg="add del">
          <ac:chgData name="CONSELHO DE ARQUITETURA E URBANISMO DE ALAGOAS - CAU AL" userId="32a31f61-29d8-48e2-b673-5b6338b2bde9" providerId="ADAL" clId="{773188CD-8DBB-4682-989C-40D4B41F87CF}" dt="2021-09-23T19:51:13.314" v="4229"/>
          <ac:spMkLst>
            <pc:docMk/>
            <pc:sldMk cId="2186353519" sldId="892"/>
            <ac:spMk id="6" creationId="{0988F705-357A-4EC5-925E-0EA6ECDE9FFB}"/>
          </ac:spMkLst>
        </pc:spChg>
        <pc:spChg chg="add del">
          <ac:chgData name="CONSELHO DE ARQUITETURA E URBANISMO DE ALAGOAS - CAU AL" userId="32a31f61-29d8-48e2-b673-5b6338b2bde9" providerId="ADAL" clId="{773188CD-8DBB-4682-989C-40D4B41F87CF}" dt="2021-09-23T19:51:13.314" v="4229"/>
          <ac:spMkLst>
            <pc:docMk/>
            <pc:sldMk cId="2186353519" sldId="892"/>
            <ac:spMk id="8" creationId="{906AC5CD-7B3F-4ADB-88F6-C41D8282B5E8}"/>
          </ac:spMkLst>
        </pc:spChg>
        <pc:spChg chg="add del">
          <ac:chgData name="CONSELHO DE ARQUITETURA E URBANISMO DE ALAGOAS - CAU AL" userId="32a31f61-29d8-48e2-b673-5b6338b2bde9" providerId="ADAL" clId="{773188CD-8DBB-4682-989C-40D4B41F87CF}" dt="2021-09-23T19:51:13.314" v="4229"/>
          <ac:spMkLst>
            <pc:docMk/>
            <pc:sldMk cId="2186353519" sldId="892"/>
            <ac:spMk id="9" creationId="{D8148AEB-A16A-4229-AD26-59BE9E4B670A}"/>
          </ac:spMkLst>
        </pc:spChg>
        <pc:spChg chg="add del">
          <ac:chgData name="CONSELHO DE ARQUITETURA E URBANISMO DE ALAGOAS - CAU AL" userId="32a31f61-29d8-48e2-b673-5b6338b2bde9" providerId="ADAL" clId="{773188CD-8DBB-4682-989C-40D4B41F87CF}" dt="2021-09-23T19:51:13.314" v="4229"/>
          <ac:spMkLst>
            <pc:docMk/>
            <pc:sldMk cId="2186353519" sldId="892"/>
            <ac:spMk id="10" creationId="{D6A82AD7-4789-4F38-BC73-0395CF351B02}"/>
          </ac:spMkLst>
        </pc:spChg>
        <pc:spChg chg="add del">
          <ac:chgData name="CONSELHO DE ARQUITETURA E URBANISMO DE ALAGOAS - CAU AL" userId="32a31f61-29d8-48e2-b673-5b6338b2bde9" providerId="ADAL" clId="{773188CD-8DBB-4682-989C-40D4B41F87CF}" dt="2021-09-23T19:51:13.314" v="4229"/>
          <ac:spMkLst>
            <pc:docMk/>
            <pc:sldMk cId="2186353519" sldId="892"/>
            <ac:spMk id="11" creationId="{6081A7A9-ABBA-4A7F-9ECE-294F28DF1B00}"/>
          </ac:spMkLst>
        </pc:spChg>
        <pc:spChg chg="mod ord">
          <ac:chgData name="CONSELHO DE ARQUITETURA E URBANISMO DE ALAGOAS - CAU AL" userId="32a31f61-29d8-48e2-b673-5b6338b2bde9" providerId="ADAL" clId="{773188CD-8DBB-4682-989C-40D4B41F87CF}" dt="2021-09-23T19:49:34.730" v="4166" actId="700"/>
          <ac:spMkLst>
            <pc:docMk/>
            <pc:sldMk cId="2186353519" sldId="892"/>
            <ac:spMk id="19" creationId="{00000000-0000-0000-0000-000000000000}"/>
          </ac:spMkLst>
        </pc:spChg>
        <pc:spChg chg="mod">
          <ac:chgData name="CONSELHO DE ARQUITETURA E URBANISMO DE ALAGOAS - CAU AL" userId="32a31f61-29d8-48e2-b673-5b6338b2bde9" providerId="ADAL" clId="{773188CD-8DBB-4682-989C-40D4B41F87CF}" dt="2021-09-27T18:58:51.011" v="6824" actId="1076"/>
          <ac:spMkLst>
            <pc:docMk/>
            <pc:sldMk cId="2186353519" sldId="892"/>
            <ac:spMk id="21" creationId="{6D7C5ECD-62B9-4973-8203-2DC407E774B2}"/>
          </ac:spMkLst>
        </pc:spChg>
        <pc:spChg chg="mod">
          <ac:chgData name="CONSELHO DE ARQUITETURA E URBANISMO DE ALAGOAS - CAU AL" userId="32a31f61-29d8-48e2-b673-5b6338b2bde9" providerId="ADAL" clId="{773188CD-8DBB-4682-989C-40D4B41F87CF}" dt="2021-09-27T18:58:24.810" v="6821" actId="14100"/>
          <ac:spMkLst>
            <pc:docMk/>
            <pc:sldMk cId="2186353519" sldId="892"/>
            <ac:spMk id="30" creationId="{A5D173E8-C2DF-46D4-99DF-87A962AA4BF5}"/>
          </ac:spMkLst>
        </pc:spChg>
        <pc:spChg chg="del mod ord">
          <ac:chgData name="CONSELHO DE ARQUITETURA E URBANISMO DE ALAGOAS - CAU AL" userId="32a31f61-29d8-48e2-b673-5b6338b2bde9" providerId="ADAL" clId="{773188CD-8DBB-4682-989C-40D4B41F87CF}" dt="2021-09-23T19:49:54.310" v="4218" actId="478"/>
          <ac:spMkLst>
            <pc:docMk/>
            <pc:sldMk cId="2186353519" sldId="892"/>
            <ac:spMk id="42" creationId="{BC321A7D-7281-49A4-B261-89C0B5835C05}"/>
          </ac:spMkLst>
        </pc:spChg>
        <pc:grpChg chg="add mod">
          <ac:chgData name="CONSELHO DE ARQUITETURA E URBANISMO DE ALAGOAS - CAU AL" userId="32a31f61-29d8-48e2-b673-5b6338b2bde9" providerId="ADAL" clId="{773188CD-8DBB-4682-989C-40D4B41F87CF}" dt="2021-09-27T18:58:51.011" v="6824" actId="1076"/>
          <ac:grpSpMkLst>
            <pc:docMk/>
            <pc:sldMk cId="2186353519" sldId="892"/>
            <ac:grpSpMk id="2" creationId="{CE538B36-439D-48CC-BDCA-C34E4964E46A}"/>
          </ac:grpSpMkLst>
        </pc:grpChg>
        <pc:grpChg chg="del">
          <ac:chgData name="CONSELHO DE ARQUITETURA E URBANISMO DE ALAGOAS - CAU AL" userId="32a31f61-29d8-48e2-b673-5b6338b2bde9" providerId="ADAL" clId="{773188CD-8DBB-4682-989C-40D4B41F87CF}" dt="2021-09-23T19:50:05.902" v="4220" actId="478"/>
          <ac:grpSpMkLst>
            <pc:docMk/>
            <pc:sldMk cId="2186353519" sldId="892"/>
            <ac:grpSpMk id="3" creationId="{DA2DE7D0-2163-4340-B3B3-4E6550AC9AEC}"/>
          </ac:grpSpMkLst>
        </pc:grpChg>
        <pc:picChg chg="add mod">
          <ac:chgData name="CONSELHO DE ARQUITETURA E URBANISMO DE ALAGOAS - CAU AL" userId="32a31f61-29d8-48e2-b673-5b6338b2bde9" providerId="ADAL" clId="{773188CD-8DBB-4682-989C-40D4B41F87CF}" dt="2021-09-27T18:58:38.010" v="6822" actId="164"/>
          <ac:picMkLst>
            <pc:docMk/>
            <pc:sldMk cId="2186353519" sldId="892"/>
            <ac:picMk id="35" creationId="{C3746ADD-27A0-4C0B-9F1D-B5154D6AF394}"/>
          </ac:picMkLst>
        </pc:picChg>
        <pc:picChg chg="add mod">
          <ac:chgData name="CONSELHO DE ARQUITETURA E URBANISMO DE ALAGOAS - CAU AL" userId="32a31f61-29d8-48e2-b673-5b6338b2bde9" providerId="ADAL" clId="{773188CD-8DBB-4682-989C-40D4B41F87CF}" dt="2021-09-27T18:58:38.010" v="6822" actId="164"/>
          <ac:picMkLst>
            <pc:docMk/>
            <pc:sldMk cId="2186353519" sldId="892"/>
            <ac:picMk id="36" creationId="{53ED135E-A61D-40AF-B3F7-530591AE2816}"/>
          </ac:picMkLst>
        </pc:picChg>
        <pc:picChg chg="add mod">
          <ac:chgData name="CONSELHO DE ARQUITETURA E URBANISMO DE ALAGOAS - CAU AL" userId="32a31f61-29d8-48e2-b673-5b6338b2bde9" providerId="ADAL" clId="{773188CD-8DBB-4682-989C-40D4B41F87CF}" dt="2021-09-27T18:58:38.010" v="6822" actId="164"/>
          <ac:picMkLst>
            <pc:docMk/>
            <pc:sldMk cId="2186353519" sldId="892"/>
            <ac:picMk id="37" creationId="{E44E6566-53F7-4625-AFA3-3D82B0A674CE}"/>
          </ac:picMkLst>
        </pc:picChg>
        <pc:picChg chg="add del">
          <ac:chgData name="CONSELHO DE ARQUITETURA E URBANISMO DE ALAGOAS - CAU AL" userId="32a31f61-29d8-48e2-b673-5b6338b2bde9" providerId="ADAL" clId="{773188CD-8DBB-4682-989C-40D4B41F87CF}" dt="2021-09-23T19:51:13.314" v="4229"/>
          <ac:picMkLst>
            <pc:docMk/>
            <pc:sldMk cId="2186353519" sldId="892"/>
            <ac:picMk id="9217" creationId="{E8A3E92B-8E01-4122-9A69-B92B292EA6DF}"/>
          </ac:picMkLst>
        </pc:picChg>
        <pc:picChg chg="add del">
          <ac:chgData name="CONSELHO DE ARQUITETURA E URBANISMO DE ALAGOAS - CAU AL" userId="32a31f61-29d8-48e2-b673-5b6338b2bde9" providerId="ADAL" clId="{773188CD-8DBB-4682-989C-40D4B41F87CF}" dt="2021-09-23T19:51:13.314" v="4229"/>
          <ac:picMkLst>
            <pc:docMk/>
            <pc:sldMk cId="2186353519" sldId="892"/>
            <ac:picMk id="9218" creationId="{3FC1FE7D-C344-45B4-9C75-2F35DA0C74D3}"/>
          </ac:picMkLst>
        </pc:picChg>
        <pc:picChg chg="add del">
          <ac:chgData name="CONSELHO DE ARQUITETURA E URBANISMO DE ALAGOAS - CAU AL" userId="32a31f61-29d8-48e2-b673-5b6338b2bde9" providerId="ADAL" clId="{773188CD-8DBB-4682-989C-40D4B41F87CF}" dt="2021-09-23T19:51:13.314" v="4229"/>
          <ac:picMkLst>
            <pc:docMk/>
            <pc:sldMk cId="2186353519" sldId="892"/>
            <ac:picMk id="9219" creationId="{A0B0169A-8CEB-4709-A3AA-2AA9D5218F9C}"/>
          </ac:picMkLst>
        </pc:picChg>
        <pc:picChg chg="add del">
          <ac:chgData name="CONSELHO DE ARQUITETURA E URBANISMO DE ALAGOAS - CAU AL" userId="32a31f61-29d8-48e2-b673-5b6338b2bde9" providerId="ADAL" clId="{773188CD-8DBB-4682-989C-40D4B41F87CF}" dt="2021-09-23T19:51:13.314" v="4229"/>
          <ac:picMkLst>
            <pc:docMk/>
            <pc:sldMk cId="2186353519" sldId="892"/>
            <ac:picMk id="9220" creationId="{BBC3A98D-D163-4F46-95AD-871769EC50B5}"/>
          </ac:picMkLst>
        </pc:picChg>
      </pc:sldChg>
      <pc:sldChg chg="addSp delSp modSp add del mod modClrScheme chgLayout">
        <pc:chgData name="CONSELHO DE ARQUITETURA E URBANISMO DE ALAGOAS - CAU AL" userId="32a31f61-29d8-48e2-b673-5b6338b2bde9" providerId="ADAL" clId="{773188CD-8DBB-4682-989C-40D4B41F87CF}" dt="2021-09-24T19:52:09.248" v="5167" actId="47"/>
        <pc:sldMkLst>
          <pc:docMk/>
          <pc:sldMk cId="2205205021" sldId="893"/>
        </pc:sldMkLst>
        <pc:spChg chg="del">
          <ac:chgData name="CONSELHO DE ARQUITETURA E URBANISMO DE ALAGOAS - CAU AL" userId="32a31f61-29d8-48e2-b673-5b6338b2bde9" providerId="ADAL" clId="{773188CD-8DBB-4682-989C-40D4B41F87CF}" dt="2021-09-24T18:06:46.514" v="4295" actId="478"/>
          <ac:spMkLst>
            <pc:docMk/>
            <pc:sldMk cId="2205205021" sldId="893"/>
            <ac:spMk id="2" creationId="{963A7856-899D-4E30-A552-01954582DD39}"/>
          </ac:spMkLst>
        </pc:spChg>
        <pc:spChg chg="del mod">
          <ac:chgData name="CONSELHO DE ARQUITETURA E URBANISMO DE ALAGOAS - CAU AL" userId="32a31f61-29d8-48e2-b673-5b6338b2bde9" providerId="ADAL" clId="{773188CD-8DBB-4682-989C-40D4B41F87CF}" dt="2021-09-24T18:19:56.775" v="4385" actId="478"/>
          <ac:spMkLst>
            <pc:docMk/>
            <pc:sldMk cId="2205205021" sldId="893"/>
            <ac:spMk id="3" creationId="{B8332DA6-8BAF-46AB-A5B7-AEE97A9A0886}"/>
          </ac:spMkLst>
        </pc:spChg>
        <pc:spChg chg="add del mod ord">
          <ac:chgData name="CONSELHO DE ARQUITETURA E URBANISMO DE ALAGOAS - CAU AL" userId="32a31f61-29d8-48e2-b673-5b6338b2bde9" providerId="ADAL" clId="{773188CD-8DBB-4682-989C-40D4B41F87CF}" dt="2021-09-24T18:00:57.708" v="4272" actId="700"/>
          <ac:spMkLst>
            <pc:docMk/>
            <pc:sldMk cId="2205205021" sldId="893"/>
            <ac:spMk id="4" creationId="{C4086523-8549-4B39-9B7F-7BDB167DAF23}"/>
          </ac:spMkLst>
        </pc:spChg>
        <pc:spChg chg="add del mod ord">
          <ac:chgData name="CONSELHO DE ARQUITETURA E URBANISMO DE ALAGOAS - CAU AL" userId="32a31f61-29d8-48e2-b673-5b6338b2bde9" providerId="ADAL" clId="{773188CD-8DBB-4682-989C-40D4B41F87CF}" dt="2021-09-24T18:16:01.237" v="4340" actId="478"/>
          <ac:spMkLst>
            <pc:docMk/>
            <pc:sldMk cId="2205205021" sldId="893"/>
            <ac:spMk id="6" creationId="{9329F44E-D015-4585-91BF-FEF8D7DED3FE}"/>
          </ac:spMkLst>
        </pc:spChg>
        <pc:spChg chg="mod">
          <ac:chgData name="CONSELHO DE ARQUITETURA E URBANISMO DE ALAGOAS - CAU AL" userId="32a31f61-29d8-48e2-b673-5b6338b2bde9" providerId="ADAL" clId="{773188CD-8DBB-4682-989C-40D4B41F87CF}" dt="2021-09-24T18:56:17.232" v="4703" actId="1076"/>
          <ac:spMkLst>
            <pc:docMk/>
            <pc:sldMk cId="2205205021" sldId="893"/>
            <ac:spMk id="8" creationId="{82DFC6A7-00AF-414C-B220-0CAACEBCEE28}"/>
          </ac:spMkLst>
        </pc:spChg>
        <pc:spChg chg="add mod ord">
          <ac:chgData name="CONSELHO DE ARQUITETURA E URBANISMO DE ALAGOAS - CAU AL" userId="32a31f61-29d8-48e2-b673-5b6338b2bde9" providerId="ADAL" clId="{773188CD-8DBB-4682-989C-40D4B41F87CF}" dt="2021-09-24T18:01:14.833" v="4290" actId="20577"/>
          <ac:spMkLst>
            <pc:docMk/>
            <pc:sldMk cId="2205205021" sldId="893"/>
            <ac:spMk id="9" creationId="{8A8EA4F2-BE8F-49BC-BA57-0E69C8E7DD0A}"/>
          </ac:spMkLst>
        </pc:spChg>
        <pc:spChg chg="add mod ord">
          <ac:chgData name="CONSELHO DE ARQUITETURA E URBANISMO DE ALAGOAS - CAU AL" userId="32a31f61-29d8-48e2-b673-5b6338b2bde9" providerId="ADAL" clId="{773188CD-8DBB-4682-989C-40D4B41F87CF}" dt="2021-09-24T19:02:50.190" v="4831" actId="21"/>
          <ac:spMkLst>
            <pc:docMk/>
            <pc:sldMk cId="2205205021" sldId="893"/>
            <ac:spMk id="10" creationId="{4ABE998E-C567-4F1A-A178-0886BA07A790}"/>
          </ac:spMkLst>
        </pc:spChg>
        <pc:spChg chg="del mod">
          <ac:chgData name="CONSELHO DE ARQUITETURA E URBANISMO DE ALAGOAS - CAU AL" userId="32a31f61-29d8-48e2-b673-5b6338b2bde9" providerId="ADAL" clId="{773188CD-8DBB-4682-989C-40D4B41F87CF}" dt="2021-09-24T18:22:54.021" v="4419" actId="21"/>
          <ac:spMkLst>
            <pc:docMk/>
            <pc:sldMk cId="2205205021" sldId="893"/>
            <ac:spMk id="14" creationId="{AD7D55E4-1EA9-4A21-B69B-2BEAE83EFDF3}"/>
          </ac:spMkLst>
        </pc:spChg>
        <pc:spChg chg="del mod">
          <ac:chgData name="CONSELHO DE ARQUITETURA E URBANISMO DE ALAGOAS - CAU AL" userId="32a31f61-29d8-48e2-b673-5b6338b2bde9" providerId="ADAL" clId="{773188CD-8DBB-4682-989C-40D4B41F87CF}" dt="2021-09-24T18:22:54.021" v="4419" actId="21"/>
          <ac:spMkLst>
            <pc:docMk/>
            <pc:sldMk cId="2205205021" sldId="893"/>
            <ac:spMk id="17" creationId="{EBA8D2F7-1E13-4B18-9891-6803CF15DF64}"/>
          </ac:spMkLst>
        </pc:spChg>
        <pc:spChg chg="del mod">
          <ac:chgData name="CONSELHO DE ARQUITETURA E URBANISMO DE ALAGOAS - CAU AL" userId="32a31f61-29d8-48e2-b673-5b6338b2bde9" providerId="ADAL" clId="{773188CD-8DBB-4682-989C-40D4B41F87CF}" dt="2021-09-24T18:22:54.021" v="4419" actId="21"/>
          <ac:spMkLst>
            <pc:docMk/>
            <pc:sldMk cId="2205205021" sldId="893"/>
            <ac:spMk id="20" creationId="{01E97444-9010-4FFD-A6D7-D8E3F9664CE0}"/>
          </ac:spMkLst>
        </pc:spChg>
        <pc:spChg chg="del mod ord">
          <ac:chgData name="CONSELHO DE ARQUITETURA E URBANISMO DE ALAGOAS - CAU AL" userId="32a31f61-29d8-48e2-b673-5b6338b2bde9" providerId="ADAL" clId="{773188CD-8DBB-4682-989C-40D4B41F87CF}" dt="2021-09-24T18:01:09.383" v="4273" actId="478"/>
          <ac:spMkLst>
            <pc:docMk/>
            <pc:sldMk cId="2205205021" sldId="893"/>
            <ac:spMk id="51" creationId="{16372197-24F4-4A72-8A24-3C3986A14DAE}"/>
          </ac:spMkLst>
        </pc:spChg>
        <pc:spChg chg="add del mod">
          <ac:chgData name="CONSELHO DE ARQUITETURA E URBANISMO DE ALAGOAS - CAU AL" userId="32a31f61-29d8-48e2-b673-5b6338b2bde9" providerId="ADAL" clId="{773188CD-8DBB-4682-989C-40D4B41F87CF}" dt="2021-09-24T18:18:02.656" v="4367" actId="478"/>
          <ac:spMkLst>
            <pc:docMk/>
            <pc:sldMk cId="2205205021" sldId="893"/>
            <ac:spMk id="68" creationId="{E39C8A76-4E90-4E54-BABA-CB2A1F3009B2}"/>
          </ac:spMkLst>
        </pc:spChg>
        <pc:spChg chg="add del mod">
          <ac:chgData name="CONSELHO DE ARQUITETURA E URBANISMO DE ALAGOAS - CAU AL" userId="32a31f61-29d8-48e2-b673-5b6338b2bde9" providerId="ADAL" clId="{773188CD-8DBB-4682-989C-40D4B41F87CF}" dt="2021-09-24T18:18:05.105" v="4370" actId="478"/>
          <ac:spMkLst>
            <pc:docMk/>
            <pc:sldMk cId="2205205021" sldId="893"/>
            <ac:spMk id="69" creationId="{251F51AB-6B02-4681-8D32-A7E9A098A131}"/>
          </ac:spMkLst>
        </pc:spChg>
        <pc:spChg chg="add del mod">
          <ac:chgData name="CONSELHO DE ARQUITETURA E URBANISMO DE ALAGOAS - CAU AL" userId="32a31f61-29d8-48e2-b673-5b6338b2bde9" providerId="ADAL" clId="{773188CD-8DBB-4682-989C-40D4B41F87CF}" dt="2021-09-24T18:12:21.241" v="4334" actId="478"/>
          <ac:spMkLst>
            <pc:docMk/>
            <pc:sldMk cId="2205205021" sldId="893"/>
            <ac:spMk id="70" creationId="{63C96276-3192-4B71-9749-703FB8C7195F}"/>
          </ac:spMkLst>
        </pc:spChg>
        <pc:spChg chg="add del mod">
          <ac:chgData name="CONSELHO DE ARQUITETURA E URBANISMO DE ALAGOAS - CAU AL" userId="32a31f61-29d8-48e2-b673-5b6338b2bde9" providerId="ADAL" clId="{773188CD-8DBB-4682-989C-40D4B41F87CF}" dt="2021-09-24T18:18:02.061" v="4366" actId="478"/>
          <ac:spMkLst>
            <pc:docMk/>
            <pc:sldMk cId="2205205021" sldId="893"/>
            <ac:spMk id="71" creationId="{D8EA44DB-A8CB-4555-92C3-D14468A5EBF3}"/>
          </ac:spMkLst>
        </pc:spChg>
        <pc:spChg chg="add del mod">
          <ac:chgData name="CONSELHO DE ARQUITETURA E URBANISMO DE ALAGOAS - CAU AL" userId="32a31f61-29d8-48e2-b673-5b6338b2bde9" providerId="ADAL" clId="{773188CD-8DBB-4682-989C-40D4B41F87CF}" dt="2021-09-24T18:12:24.371" v="4335" actId="478"/>
          <ac:spMkLst>
            <pc:docMk/>
            <pc:sldMk cId="2205205021" sldId="893"/>
            <ac:spMk id="72" creationId="{D4CE4006-DF1D-4D3A-AC9A-12170619EA08}"/>
          </ac:spMkLst>
        </pc:spChg>
        <pc:spChg chg="add mod">
          <ac:chgData name="CONSELHO DE ARQUITETURA E URBANISMO DE ALAGOAS - CAU AL" userId="32a31f61-29d8-48e2-b673-5b6338b2bde9" providerId="ADAL" clId="{773188CD-8DBB-4682-989C-40D4B41F87CF}" dt="2021-09-24T19:02:50.190" v="4831" actId="21"/>
          <ac:spMkLst>
            <pc:docMk/>
            <pc:sldMk cId="2205205021" sldId="893"/>
            <ac:spMk id="75" creationId="{504D267B-48E4-4611-997B-C9F5801366EC}"/>
          </ac:spMkLst>
        </pc:spChg>
        <pc:spChg chg="mod">
          <ac:chgData name="CONSELHO DE ARQUITETURA E URBANISMO DE ALAGOAS - CAU AL" userId="32a31f61-29d8-48e2-b673-5b6338b2bde9" providerId="ADAL" clId="{773188CD-8DBB-4682-989C-40D4B41F87CF}" dt="2021-09-24T18:56:17.232" v="4703" actId="1076"/>
          <ac:spMkLst>
            <pc:docMk/>
            <pc:sldMk cId="2205205021" sldId="893"/>
            <ac:spMk id="78" creationId="{490BFECE-4AC0-4BA5-B76B-1CCA233470CD}"/>
          </ac:spMkLst>
        </pc:spChg>
        <pc:spChg chg="mod">
          <ac:chgData name="CONSELHO DE ARQUITETURA E URBANISMO DE ALAGOAS - CAU AL" userId="32a31f61-29d8-48e2-b673-5b6338b2bde9" providerId="ADAL" clId="{773188CD-8DBB-4682-989C-40D4B41F87CF}" dt="2021-09-24T18:56:17.232" v="4703" actId="1076"/>
          <ac:spMkLst>
            <pc:docMk/>
            <pc:sldMk cId="2205205021" sldId="893"/>
            <ac:spMk id="79" creationId="{262EF08B-43BD-4D13-9BC4-E9A8058043E2}"/>
          </ac:spMkLst>
        </pc:spChg>
        <pc:spChg chg="add mod">
          <ac:chgData name="CONSELHO DE ARQUITETURA E URBANISMO DE ALAGOAS - CAU AL" userId="32a31f61-29d8-48e2-b673-5b6338b2bde9" providerId="ADAL" clId="{773188CD-8DBB-4682-989C-40D4B41F87CF}" dt="2021-09-24T18:56:17.232" v="4703" actId="1076"/>
          <ac:spMkLst>
            <pc:docMk/>
            <pc:sldMk cId="2205205021" sldId="893"/>
            <ac:spMk id="80" creationId="{2BDA4397-1609-4F79-85A1-E5ECD5EFC82F}"/>
          </ac:spMkLst>
        </pc:spChg>
        <pc:spChg chg="del mod ord">
          <ac:chgData name="CONSELHO DE ARQUITETURA E URBANISMO DE ALAGOAS - CAU AL" userId="32a31f61-29d8-48e2-b673-5b6338b2bde9" providerId="ADAL" clId="{773188CD-8DBB-4682-989C-40D4B41F87CF}" dt="2021-09-24T18:00:45.133" v="4270" actId="478"/>
          <ac:spMkLst>
            <pc:docMk/>
            <pc:sldMk cId="2205205021" sldId="893"/>
            <ac:spMk id="83" creationId="{00000000-0000-0000-0000-000000000000}"/>
          </ac:spMkLst>
        </pc:spChg>
        <pc:spChg chg="mod">
          <ac:chgData name="CONSELHO DE ARQUITETURA E URBANISMO DE ALAGOAS - CAU AL" userId="32a31f61-29d8-48e2-b673-5b6338b2bde9" providerId="ADAL" clId="{773188CD-8DBB-4682-989C-40D4B41F87CF}" dt="2021-09-24T18:56:17.232" v="4703" actId="1076"/>
          <ac:spMkLst>
            <pc:docMk/>
            <pc:sldMk cId="2205205021" sldId="893"/>
            <ac:spMk id="85" creationId="{DCF46715-68F9-4EF7-B286-32632B743598}"/>
          </ac:spMkLst>
        </pc:spChg>
        <pc:spChg chg="add del mod">
          <ac:chgData name="CONSELHO DE ARQUITETURA E URBANISMO DE ALAGOAS - CAU AL" userId="32a31f61-29d8-48e2-b673-5b6338b2bde9" providerId="ADAL" clId="{773188CD-8DBB-4682-989C-40D4B41F87CF}" dt="2021-09-24T18:56:26.500" v="4705" actId="478"/>
          <ac:spMkLst>
            <pc:docMk/>
            <pc:sldMk cId="2205205021" sldId="893"/>
            <ac:spMk id="86" creationId="{0D84CFA1-0F18-4388-875E-169FC88530FF}"/>
          </ac:spMkLst>
        </pc:spChg>
        <pc:spChg chg="mod">
          <ac:chgData name="CONSELHO DE ARQUITETURA E URBANISMO DE ALAGOAS - CAU AL" userId="32a31f61-29d8-48e2-b673-5b6338b2bde9" providerId="ADAL" clId="{773188CD-8DBB-4682-989C-40D4B41F87CF}" dt="2021-09-24T18:56:36.670" v="4710" actId="1076"/>
          <ac:spMkLst>
            <pc:docMk/>
            <pc:sldMk cId="2205205021" sldId="893"/>
            <ac:spMk id="92" creationId="{C88AD8D4-0A0B-4F51-A734-EA146818191E}"/>
          </ac:spMkLst>
        </pc:spChg>
        <pc:spChg chg="del">
          <ac:chgData name="CONSELHO DE ARQUITETURA E URBANISMO DE ALAGOAS - CAU AL" userId="32a31f61-29d8-48e2-b673-5b6338b2bde9" providerId="ADAL" clId="{773188CD-8DBB-4682-989C-40D4B41F87CF}" dt="2021-09-24T18:06:50.901" v="4297" actId="478"/>
          <ac:spMkLst>
            <pc:docMk/>
            <pc:sldMk cId="2205205021" sldId="893"/>
            <ac:spMk id="94" creationId="{EFF6F05A-8DC7-4F3A-9A29-2B96EF655466}"/>
          </ac:spMkLst>
        </pc:spChg>
        <pc:spChg chg="del">
          <ac:chgData name="CONSELHO DE ARQUITETURA E URBANISMO DE ALAGOAS - CAU AL" userId="32a31f61-29d8-48e2-b673-5b6338b2bde9" providerId="ADAL" clId="{773188CD-8DBB-4682-989C-40D4B41F87CF}" dt="2021-09-24T18:06:49.628" v="4296" actId="478"/>
          <ac:spMkLst>
            <pc:docMk/>
            <pc:sldMk cId="2205205021" sldId="893"/>
            <ac:spMk id="95" creationId="{0A2ED121-9B5C-4623-B4A2-8AC0061EF18D}"/>
          </ac:spMkLst>
        </pc:spChg>
        <pc:spChg chg="mod">
          <ac:chgData name="CONSELHO DE ARQUITETURA E URBANISMO DE ALAGOAS - CAU AL" userId="32a31f61-29d8-48e2-b673-5b6338b2bde9" providerId="ADAL" clId="{773188CD-8DBB-4682-989C-40D4B41F87CF}" dt="2021-09-24T18:56:36.670" v="4710" actId="1076"/>
          <ac:spMkLst>
            <pc:docMk/>
            <pc:sldMk cId="2205205021" sldId="893"/>
            <ac:spMk id="96" creationId="{FCB9FB99-9756-4393-A1D9-BBED02292F6B}"/>
          </ac:spMkLst>
        </pc:spChg>
        <pc:spChg chg="mod">
          <ac:chgData name="CONSELHO DE ARQUITETURA E URBANISMO DE ALAGOAS - CAU AL" userId="32a31f61-29d8-48e2-b673-5b6338b2bde9" providerId="ADAL" clId="{773188CD-8DBB-4682-989C-40D4B41F87CF}" dt="2021-09-24T18:56:36.670" v="4710" actId="1076"/>
          <ac:spMkLst>
            <pc:docMk/>
            <pc:sldMk cId="2205205021" sldId="893"/>
            <ac:spMk id="101" creationId="{4FA03478-F8D7-4C74-9098-73FE1CB47A6C}"/>
          </ac:spMkLst>
        </pc:spChg>
        <pc:spChg chg="mod">
          <ac:chgData name="CONSELHO DE ARQUITETURA E URBANISMO DE ALAGOAS - CAU AL" userId="32a31f61-29d8-48e2-b673-5b6338b2bde9" providerId="ADAL" clId="{773188CD-8DBB-4682-989C-40D4B41F87CF}" dt="2021-09-24T18:56:36.670" v="4710" actId="1076"/>
          <ac:spMkLst>
            <pc:docMk/>
            <pc:sldMk cId="2205205021" sldId="893"/>
            <ac:spMk id="102" creationId="{AAEB423E-2E46-4DC1-8E70-F156017780D5}"/>
          </ac:spMkLst>
        </pc:spChg>
        <pc:spChg chg="mod">
          <ac:chgData name="CONSELHO DE ARQUITETURA E URBANISMO DE ALAGOAS - CAU AL" userId="32a31f61-29d8-48e2-b673-5b6338b2bde9" providerId="ADAL" clId="{773188CD-8DBB-4682-989C-40D4B41F87CF}" dt="2021-09-24T18:56:36.670" v="4710" actId="1076"/>
          <ac:spMkLst>
            <pc:docMk/>
            <pc:sldMk cId="2205205021" sldId="893"/>
            <ac:spMk id="103" creationId="{EDAF7A64-2EFC-4F18-89C9-C510FD21BA60}"/>
          </ac:spMkLst>
        </pc:spChg>
        <pc:spChg chg="mod">
          <ac:chgData name="CONSELHO DE ARQUITETURA E URBANISMO DE ALAGOAS - CAU AL" userId="32a31f61-29d8-48e2-b673-5b6338b2bde9" providerId="ADAL" clId="{773188CD-8DBB-4682-989C-40D4B41F87CF}" dt="2021-09-24T18:56:44.202" v="4712" actId="1076"/>
          <ac:spMkLst>
            <pc:docMk/>
            <pc:sldMk cId="2205205021" sldId="893"/>
            <ac:spMk id="109" creationId="{A29D1940-1831-45C2-A419-F26F64A0C3CD}"/>
          </ac:spMkLst>
        </pc:spChg>
        <pc:spChg chg="mod">
          <ac:chgData name="CONSELHO DE ARQUITETURA E URBANISMO DE ALAGOAS - CAU AL" userId="32a31f61-29d8-48e2-b673-5b6338b2bde9" providerId="ADAL" clId="{773188CD-8DBB-4682-989C-40D4B41F87CF}" dt="2021-09-24T18:56:44.202" v="4712" actId="1076"/>
          <ac:spMkLst>
            <pc:docMk/>
            <pc:sldMk cId="2205205021" sldId="893"/>
            <ac:spMk id="111" creationId="{D39F26B7-4006-468B-AD8C-82801D258134}"/>
          </ac:spMkLst>
        </pc:spChg>
        <pc:spChg chg="mod">
          <ac:chgData name="CONSELHO DE ARQUITETURA E URBANISMO DE ALAGOAS - CAU AL" userId="32a31f61-29d8-48e2-b673-5b6338b2bde9" providerId="ADAL" clId="{773188CD-8DBB-4682-989C-40D4B41F87CF}" dt="2021-09-24T18:56:44.202" v="4712" actId="1076"/>
          <ac:spMkLst>
            <pc:docMk/>
            <pc:sldMk cId="2205205021" sldId="893"/>
            <ac:spMk id="113" creationId="{A22E238E-D5F9-4012-BCF6-FB70BA453C56}"/>
          </ac:spMkLst>
        </pc:spChg>
        <pc:spChg chg="mod">
          <ac:chgData name="CONSELHO DE ARQUITETURA E URBANISMO DE ALAGOAS - CAU AL" userId="32a31f61-29d8-48e2-b673-5b6338b2bde9" providerId="ADAL" clId="{773188CD-8DBB-4682-989C-40D4B41F87CF}" dt="2021-09-24T18:56:44.202" v="4712" actId="1076"/>
          <ac:spMkLst>
            <pc:docMk/>
            <pc:sldMk cId="2205205021" sldId="893"/>
            <ac:spMk id="114" creationId="{9DA926C9-33E0-4F5F-A88D-2EBC2D293AB0}"/>
          </ac:spMkLst>
        </pc:spChg>
        <pc:spChg chg="mod">
          <ac:chgData name="CONSELHO DE ARQUITETURA E URBANISMO DE ALAGOAS - CAU AL" userId="32a31f61-29d8-48e2-b673-5b6338b2bde9" providerId="ADAL" clId="{773188CD-8DBB-4682-989C-40D4B41F87CF}" dt="2021-09-24T18:56:44.202" v="4712" actId="1076"/>
          <ac:spMkLst>
            <pc:docMk/>
            <pc:sldMk cId="2205205021" sldId="893"/>
            <ac:spMk id="115" creationId="{1EF50FE1-9D6C-4B65-8047-D32C3FEF9E33}"/>
          </ac:spMkLst>
        </pc:spChg>
        <pc:spChg chg="mod">
          <ac:chgData name="CONSELHO DE ARQUITETURA E URBANISMO DE ALAGOAS - CAU AL" userId="32a31f61-29d8-48e2-b673-5b6338b2bde9" providerId="ADAL" clId="{773188CD-8DBB-4682-989C-40D4B41F87CF}" dt="2021-09-24T18:15:55.539" v="4337" actId="21"/>
          <ac:spMkLst>
            <pc:docMk/>
            <pc:sldMk cId="2205205021" sldId="893"/>
            <ac:spMk id="153" creationId="{C3E704C0-FB4A-4352-8102-6752861CB226}"/>
          </ac:spMkLst>
        </pc:spChg>
        <pc:spChg chg="mod">
          <ac:chgData name="CONSELHO DE ARQUITETURA E URBANISMO DE ALAGOAS - CAU AL" userId="32a31f61-29d8-48e2-b673-5b6338b2bde9" providerId="ADAL" clId="{773188CD-8DBB-4682-989C-40D4B41F87CF}" dt="2021-09-24T18:56:00.618" v="4700" actId="6549"/>
          <ac:spMkLst>
            <pc:docMk/>
            <pc:sldMk cId="2205205021" sldId="893"/>
            <ac:spMk id="154" creationId="{CBDBDDF1-645A-4F9A-85D4-D8B7D822702C}"/>
          </ac:spMkLst>
        </pc:spChg>
        <pc:spChg chg="del mod">
          <ac:chgData name="CONSELHO DE ARQUITETURA E URBANISMO DE ALAGOAS - CAU AL" userId="32a31f61-29d8-48e2-b673-5b6338b2bde9" providerId="ADAL" clId="{773188CD-8DBB-4682-989C-40D4B41F87CF}" dt="2021-09-24T18:22:54.021" v="4419" actId="21"/>
          <ac:spMkLst>
            <pc:docMk/>
            <pc:sldMk cId="2205205021" sldId="893"/>
            <ac:spMk id="155" creationId="{22F65974-60D1-4B61-8478-178C95730AEE}"/>
          </ac:spMkLst>
        </pc:spChg>
        <pc:spChg chg="del mod">
          <ac:chgData name="CONSELHO DE ARQUITETURA E URBANISMO DE ALAGOAS - CAU AL" userId="32a31f61-29d8-48e2-b673-5b6338b2bde9" providerId="ADAL" clId="{773188CD-8DBB-4682-989C-40D4B41F87CF}" dt="2021-09-24T18:16:51.415" v="4351" actId="478"/>
          <ac:spMkLst>
            <pc:docMk/>
            <pc:sldMk cId="2205205021" sldId="893"/>
            <ac:spMk id="156" creationId="{736093B2-003B-49F1-BC78-A20E7AF52153}"/>
          </ac:spMkLst>
        </pc:spChg>
        <pc:spChg chg="del">
          <ac:chgData name="CONSELHO DE ARQUITETURA E URBANISMO DE ALAGOAS - CAU AL" userId="32a31f61-29d8-48e2-b673-5b6338b2bde9" providerId="ADAL" clId="{773188CD-8DBB-4682-989C-40D4B41F87CF}" dt="2021-09-24T18:16:50.270" v="4350" actId="478"/>
          <ac:spMkLst>
            <pc:docMk/>
            <pc:sldMk cId="2205205021" sldId="893"/>
            <ac:spMk id="162" creationId="{25D02694-2E7F-42D1-8EF0-491C14299681}"/>
          </ac:spMkLst>
        </pc:spChg>
        <pc:spChg chg="del mod">
          <ac:chgData name="CONSELHO DE ARQUITETURA E URBANISMO DE ALAGOAS - CAU AL" userId="32a31f61-29d8-48e2-b673-5b6338b2bde9" providerId="ADAL" clId="{773188CD-8DBB-4682-989C-40D4B41F87CF}" dt="2021-09-24T18:16:52.336" v="4352" actId="478"/>
          <ac:spMkLst>
            <pc:docMk/>
            <pc:sldMk cId="2205205021" sldId="893"/>
            <ac:spMk id="166" creationId="{79A2C12A-8CE3-4531-B1B1-5525F41A8A89}"/>
          </ac:spMkLst>
        </pc:spChg>
        <pc:spChg chg="mod">
          <ac:chgData name="CONSELHO DE ARQUITETURA E URBANISMO DE ALAGOAS - CAU AL" userId="32a31f61-29d8-48e2-b673-5b6338b2bde9" providerId="ADAL" clId="{773188CD-8DBB-4682-989C-40D4B41F87CF}" dt="2021-09-24T19:02:50.190" v="4831" actId="21"/>
          <ac:spMkLst>
            <pc:docMk/>
            <pc:sldMk cId="2205205021" sldId="893"/>
            <ac:spMk id="167" creationId="{602BAA8E-BF63-4098-ADFB-32B6F2C9C2D1}"/>
          </ac:spMkLst>
        </pc:spChg>
        <pc:spChg chg="mod">
          <ac:chgData name="CONSELHO DE ARQUITETURA E URBANISMO DE ALAGOAS - CAU AL" userId="32a31f61-29d8-48e2-b673-5b6338b2bde9" providerId="ADAL" clId="{773188CD-8DBB-4682-989C-40D4B41F87CF}" dt="2021-09-24T19:02:50.190" v="4831" actId="21"/>
          <ac:spMkLst>
            <pc:docMk/>
            <pc:sldMk cId="2205205021" sldId="893"/>
            <ac:spMk id="168" creationId="{EDDCD250-971D-4DCD-9EAD-049C0C0A068B}"/>
          </ac:spMkLst>
        </pc:spChg>
        <pc:spChg chg="mod">
          <ac:chgData name="CONSELHO DE ARQUITETURA E URBANISMO DE ALAGOAS - CAU AL" userId="32a31f61-29d8-48e2-b673-5b6338b2bde9" providerId="ADAL" clId="{773188CD-8DBB-4682-989C-40D4B41F87CF}" dt="2021-09-24T19:02:50.190" v="4831" actId="21"/>
          <ac:spMkLst>
            <pc:docMk/>
            <pc:sldMk cId="2205205021" sldId="893"/>
            <ac:spMk id="169" creationId="{342C2C10-F54A-4930-A5D9-E6523DC85CD7}"/>
          </ac:spMkLst>
        </pc:spChg>
        <pc:spChg chg="mod">
          <ac:chgData name="CONSELHO DE ARQUITETURA E URBANISMO DE ALAGOAS - CAU AL" userId="32a31f61-29d8-48e2-b673-5b6338b2bde9" providerId="ADAL" clId="{773188CD-8DBB-4682-989C-40D4B41F87CF}" dt="2021-09-24T19:02:50.190" v="4831" actId="21"/>
          <ac:spMkLst>
            <pc:docMk/>
            <pc:sldMk cId="2205205021" sldId="893"/>
            <ac:spMk id="170" creationId="{BEFDCF70-AA13-4A4F-A33F-6CB88277CE86}"/>
          </ac:spMkLst>
        </pc:spChg>
        <pc:spChg chg="mod">
          <ac:chgData name="CONSELHO DE ARQUITETURA E URBANISMO DE ALAGOAS - CAU AL" userId="32a31f61-29d8-48e2-b673-5b6338b2bde9" providerId="ADAL" clId="{773188CD-8DBB-4682-989C-40D4B41F87CF}" dt="2021-09-24T19:02:50.190" v="4831" actId="21"/>
          <ac:spMkLst>
            <pc:docMk/>
            <pc:sldMk cId="2205205021" sldId="893"/>
            <ac:spMk id="171" creationId="{70E15A1C-8517-4F3E-B0A0-049CE9B92D25}"/>
          </ac:spMkLst>
        </pc:spChg>
        <pc:spChg chg="mod">
          <ac:chgData name="CONSELHO DE ARQUITETURA E URBANISMO DE ALAGOAS - CAU AL" userId="32a31f61-29d8-48e2-b673-5b6338b2bde9" providerId="ADAL" clId="{773188CD-8DBB-4682-989C-40D4B41F87CF}" dt="2021-09-24T19:02:50.190" v="4831" actId="21"/>
          <ac:spMkLst>
            <pc:docMk/>
            <pc:sldMk cId="2205205021" sldId="893"/>
            <ac:spMk id="172" creationId="{9ADF0D6D-4943-46D3-9350-F83BE3AA8752}"/>
          </ac:spMkLst>
        </pc:spChg>
        <pc:spChg chg="del mod">
          <ac:chgData name="CONSELHO DE ARQUITETURA E URBANISMO DE ALAGOAS - CAU AL" userId="32a31f61-29d8-48e2-b673-5b6338b2bde9" providerId="ADAL" clId="{773188CD-8DBB-4682-989C-40D4B41F87CF}" dt="2021-09-24T18:16:53.243" v="4353" actId="478"/>
          <ac:spMkLst>
            <pc:docMk/>
            <pc:sldMk cId="2205205021" sldId="893"/>
            <ac:spMk id="174" creationId="{A8682210-2E8A-4426-8041-6AE3AF4AEBEC}"/>
          </ac:spMkLst>
        </pc:spChg>
        <pc:spChg chg="del mod">
          <ac:chgData name="CONSELHO DE ARQUITETURA E URBANISMO DE ALAGOAS - CAU AL" userId="32a31f61-29d8-48e2-b673-5b6338b2bde9" providerId="ADAL" clId="{773188CD-8DBB-4682-989C-40D4B41F87CF}" dt="2021-09-24T18:16:54.570" v="4355" actId="478"/>
          <ac:spMkLst>
            <pc:docMk/>
            <pc:sldMk cId="2205205021" sldId="893"/>
            <ac:spMk id="175" creationId="{AB75961F-CAA4-4AFB-8D59-CE7AAB441176}"/>
          </ac:spMkLst>
        </pc:spChg>
        <pc:spChg chg="del mod">
          <ac:chgData name="CONSELHO DE ARQUITETURA E URBANISMO DE ALAGOAS - CAU AL" userId="32a31f61-29d8-48e2-b673-5b6338b2bde9" providerId="ADAL" clId="{773188CD-8DBB-4682-989C-40D4B41F87CF}" dt="2021-09-24T18:16:53.930" v="4354" actId="478"/>
          <ac:spMkLst>
            <pc:docMk/>
            <pc:sldMk cId="2205205021" sldId="893"/>
            <ac:spMk id="176" creationId="{772A64D7-E857-4F94-8617-9E4956841630}"/>
          </ac:spMkLst>
        </pc:spChg>
        <pc:spChg chg="del mod">
          <ac:chgData name="CONSELHO DE ARQUITETURA E URBANISMO DE ALAGOAS - CAU AL" userId="32a31f61-29d8-48e2-b673-5b6338b2bde9" providerId="ADAL" clId="{773188CD-8DBB-4682-989C-40D4B41F87CF}" dt="2021-09-24T18:17:08.110" v="4357" actId="478"/>
          <ac:spMkLst>
            <pc:docMk/>
            <pc:sldMk cId="2205205021" sldId="893"/>
            <ac:spMk id="178" creationId="{B95BC145-2BCA-4693-B5E7-73724AC9A378}"/>
          </ac:spMkLst>
        </pc:spChg>
        <pc:spChg chg="mod">
          <ac:chgData name="CONSELHO DE ARQUITETURA E URBANISMO DE ALAGOAS - CAU AL" userId="32a31f61-29d8-48e2-b673-5b6338b2bde9" providerId="ADAL" clId="{773188CD-8DBB-4682-989C-40D4B41F87CF}" dt="2021-09-24T18:17:08.110" v="4357" actId="478"/>
          <ac:spMkLst>
            <pc:docMk/>
            <pc:sldMk cId="2205205021" sldId="893"/>
            <ac:spMk id="179" creationId="{587F9BAA-B858-4120-9269-4D7E964CA2C2}"/>
          </ac:spMkLst>
        </pc:spChg>
        <pc:spChg chg="mod">
          <ac:chgData name="CONSELHO DE ARQUITETURA E URBANISMO DE ALAGOAS - CAU AL" userId="32a31f61-29d8-48e2-b673-5b6338b2bde9" providerId="ADAL" clId="{773188CD-8DBB-4682-989C-40D4B41F87CF}" dt="2021-09-24T18:17:08.110" v="4357" actId="478"/>
          <ac:spMkLst>
            <pc:docMk/>
            <pc:sldMk cId="2205205021" sldId="893"/>
            <ac:spMk id="182" creationId="{36F7FBA4-0944-41FA-A8A3-8E51FCF85A33}"/>
          </ac:spMkLst>
        </pc:spChg>
        <pc:spChg chg="mod">
          <ac:chgData name="CONSELHO DE ARQUITETURA E URBANISMO DE ALAGOAS - CAU AL" userId="32a31f61-29d8-48e2-b673-5b6338b2bde9" providerId="ADAL" clId="{773188CD-8DBB-4682-989C-40D4B41F87CF}" dt="2021-09-24T18:17:08.110" v="4357" actId="478"/>
          <ac:spMkLst>
            <pc:docMk/>
            <pc:sldMk cId="2205205021" sldId="893"/>
            <ac:spMk id="186" creationId="{55E1FB8D-8C11-4348-9B1A-41C86FEFD9B5}"/>
          </ac:spMkLst>
        </pc:spChg>
        <pc:spChg chg="mod">
          <ac:chgData name="CONSELHO DE ARQUITETURA E URBANISMO DE ALAGOAS - CAU AL" userId="32a31f61-29d8-48e2-b673-5b6338b2bde9" providerId="ADAL" clId="{773188CD-8DBB-4682-989C-40D4B41F87CF}" dt="2021-09-24T18:17:08.110" v="4357" actId="478"/>
          <ac:spMkLst>
            <pc:docMk/>
            <pc:sldMk cId="2205205021" sldId="893"/>
            <ac:spMk id="190" creationId="{00B816E0-36DE-40E4-9F11-1D6C084059B8}"/>
          </ac:spMkLst>
        </pc:spChg>
        <pc:spChg chg="mod">
          <ac:chgData name="CONSELHO DE ARQUITETURA E URBANISMO DE ALAGOAS - CAU AL" userId="32a31f61-29d8-48e2-b673-5b6338b2bde9" providerId="ADAL" clId="{773188CD-8DBB-4682-989C-40D4B41F87CF}" dt="2021-09-24T18:17:08.110" v="4357" actId="478"/>
          <ac:spMkLst>
            <pc:docMk/>
            <pc:sldMk cId="2205205021" sldId="893"/>
            <ac:spMk id="192" creationId="{B15F0367-AAF9-4175-A229-1A7CC19BD9D7}"/>
          </ac:spMkLst>
        </pc:spChg>
        <pc:spChg chg="mod">
          <ac:chgData name="CONSELHO DE ARQUITETURA E URBANISMO DE ALAGOAS - CAU AL" userId="32a31f61-29d8-48e2-b673-5b6338b2bde9" providerId="ADAL" clId="{773188CD-8DBB-4682-989C-40D4B41F87CF}" dt="2021-09-24T18:20:28.467" v="4388" actId="14100"/>
          <ac:spMkLst>
            <pc:docMk/>
            <pc:sldMk cId="2205205021" sldId="893"/>
            <ac:spMk id="194" creationId="{2338043F-0E08-438F-A56D-CBA90A4CB244}"/>
          </ac:spMkLst>
        </pc:spChg>
        <pc:spChg chg="mod">
          <ac:chgData name="CONSELHO DE ARQUITETURA E URBANISMO DE ALAGOAS - CAU AL" userId="32a31f61-29d8-48e2-b673-5b6338b2bde9" providerId="ADAL" clId="{773188CD-8DBB-4682-989C-40D4B41F87CF}" dt="2021-09-24T18:20:28.467" v="4388" actId="14100"/>
          <ac:spMkLst>
            <pc:docMk/>
            <pc:sldMk cId="2205205021" sldId="893"/>
            <ac:spMk id="195" creationId="{F83B76D4-11A8-45AD-8925-E8A9D8A5321C}"/>
          </ac:spMkLst>
        </pc:spChg>
        <pc:spChg chg="mod">
          <ac:chgData name="CONSELHO DE ARQUITETURA E URBANISMO DE ALAGOAS - CAU AL" userId="32a31f61-29d8-48e2-b673-5b6338b2bde9" providerId="ADAL" clId="{773188CD-8DBB-4682-989C-40D4B41F87CF}" dt="2021-09-24T18:20:28.467" v="4388" actId="14100"/>
          <ac:spMkLst>
            <pc:docMk/>
            <pc:sldMk cId="2205205021" sldId="893"/>
            <ac:spMk id="197" creationId="{59574290-12B3-4027-8C34-6C4B4DC85C99}"/>
          </ac:spMkLst>
        </pc:spChg>
        <pc:spChg chg="mod">
          <ac:chgData name="CONSELHO DE ARQUITETURA E URBANISMO DE ALAGOAS - CAU AL" userId="32a31f61-29d8-48e2-b673-5b6338b2bde9" providerId="ADAL" clId="{773188CD-8DBB-4682-989C-40D4B41F87CF}" dt="2021-09-24T18:20:28.467" v="4388" actId="14100"/>
          <ac:spMkLst>
            <pc:docMk/>
            <pc:sldMk cId="2205205021" sldId="893"/>
            <ac:spMk id="206" creationId="{DD409108-1A71-4A36-8167-AB2FA4B67FA9}"/>
          </ac:spMkLst>
        </pc:spChg>
        <pc:spChg chg="mod">
          <ac:chgData name="CONSELHO DE ARQUITETURA E URBANISMO DE ALAGOAS - CAU AL" userId="32a31f61-29d8-48e2-b673-5b6338b2bde9" providerId="ADAL" clId="{773188CD-8DBB-4682-989C-40D4B41F87CF}" dt="2021-09-24T18:20:28.467" v="4388" actId="14100"/>
          <ac:spMkLst>
            <pc:docMk/>
            <pc:sldMk cId="2205205021" sldId="893"/>
            <ac:spMk id="207" creationId="{1C38FD43-A018-437A-BF89-6EEAA129037C}"/>
          </ac:spMkLst>
        </pc:spChg>
        <pc:spChg chg="mod">
          <ac:chgData name="CONSELHO DE ARQUITETURA E URBANISMO DE ALAGOAS - CAU AL" userId="32a31f61-29d8-48e2-b673-5b6338b2bde9" providerId="ADAL" clId="{773188CD-8DBB-4682-989C-40D4B41F87CF}" dt="2021-09-24T18:20:28.467" v="4388" actId="14100"/>
          <ac:spMkLst>
            <pc:docMk/>
            <pc:sldMk cId="2205205021" sldId="893"/>
            <ac:spMk id="211" creationId="{AE86C3ED-DB2F-455F-A6C5-7ED42575BC9E}"/>
          </ac:spMkLst>
        </pc:spChg>
        <pc:spChg chg="mod">
          <ac:chgData name="CONSELHO DE ARQUITETURA E URBANISMO DE ALAGOAS - CAU AL" userId="32a31f61-29d8-48e2-b673-5b6338b2bde9" providerId="ADAL" clId="{773188CD-8DBB-4682-989C-40D4B41F87CF}" dt="2021-09-24T18:20:28.467" v="4388" actId="14100"/>
          <ac:spMkLst>
            <pc:docMk/>
            <pc:sldMk cId="2205205021" sldId="893"/>
            <ac:spMk id="212" creationId="{04DB71FC-C882-4E85-880C-54A7BD0AC2B6}"/>
          </ac:spMkLst>
        </pc:spChg>
        <pc:spChg chg="mod">
          <ac:chgData name="CONSELHO DE ARQUITETURA E URBANISMO DE ALAGOAS - CAU AL" userId="32a31f61-29d8-48e2-b673-5b6338b2bde9" providerId="ADAL" clId="{773188CD-8DBB-4682-989C-40D4B41F87CF}" dt="2021-09-24T18:20:28.467" v="4388" actId="14100"/>
          <ac:spMkLst>
            <pc:docMk/>
            <pc:sldMk cId="2205205021" sldId="893"/>
            <ac:spMk id="213" creationId="{B730172F-58EE-474F-86BC-9DBE5DA0DC73}"/>
          </ac:spMkLst>
        </pc:spChg>
        <pc:spChg chg="del mod">
          <ac:chgData name="CONSELHO DE ARQUITETURA E URBANISMO DE ALAGOAS - CAU AL" userId="32a31f61-29d8-48e2-b673-5b6338b2bde9" providerId="ADAL" clId="{773188CD-8DBB-4682-989C-40D4B41F87CF}" dt="2021-09-24T18:22:54.021" v="4419" actId="21"/>
          <ac:spMkLst>
            <pc:docMk/>
            <pc:sldMk cId="2205205021" sldId="893"/>
            <ac:spMk id="215" creationId="{5D24D392-5EEB-4373-A3BD-FDAC325EEC53}"/>
          </ac:spMkLst>
        </pc:spChg>
        <pc:spChg chg="del mod">
          <ac:chgData name="CONSELHO DE ARQUITETURA E URBANISMO DE ALAGOAS - CAU AL" userId="32a31f61-29d8-48e2-b673-5b6338b2bde9" providerId="ADAL" clId="{773188CD-8DBB-4682-989C-40D4B41F87CF}" dt="2021-09-24T18:22:54.021" v="4419" actId="21"/>
          <ac:spMkLst>
            <pc:docMk/>
            <pc:sldMk cId="2205205021" sldId="893"/>
            <ac:spMk id="217" creationId="{55CDD360-B3B0-4380-BB42-F735F31FB7B5}"/>
          </ac:spMkLst>
        </pc:spChg>
        <pc:spChg chg="del mod">
          <ac:chgData name="CONSELHO DE ARQUITETURA E URBANISMO DE ALAGOAS - CAU AL" userId="32a31f61-29d8-48e2-b673-5b6338b2bde9" providerId="ADAL" clId="{773188CD-8DBB-4682-989C-40D4B41F87CF}" dt="2021-09-24T18:22:54.021" v="4419" actId="21"/>
          <ac:spMkLst>
            <pc:docMk/>
            <pc:sldMk cId="2205205021" sldId="893"/>
            <ac:spMk id="218" creationId="{C874ABC8-D548-47AE-AC04-A55FB178DE57}"/>
          </ac:spMkLst>
        </pc:spChg>
        <pc:grpChg chg="add mod">
          <ac:chgData name="CONSELHO DE ARQUITETURA E URBANISMO DE ALAGOAS - CAU AL" userId="32a31f61-29d8-48e2-b673-5b6338b2bde9" providerId="ADAL" clId="{773188CD-8DBB-4682-989C-40D4B41F87CF}" dt="2021-09-24T18:56:17.232" v="4703" actId="1076"/>
          <ac:grpSpMkLst>
            <pc:docMk/>
            <pc:sldMk cId="2205205021" sldId="893"/>
            <ac:grpSpMk id="12" creationId="{7253B6C4-0339-4804-89F6-81F69A3F9503}"/>
          </ac:grpSpMkLst>
        </pc:grpChg>
        <pc:grpChg chg="add mod">
          <ac:chgData name="CONSELHO DE ARQUITETURA E URBANISMO DE ALAGOAS - CAU AL" userId="32a31f61-29d8-48e2-b673-5b6338b2bde9" providerId="ADAL" clId="{773188CD-8DBB-4682-989C-40D4B41F87CF}" dt="2021-09-24T18:56:17.232" v="4703" actId="1076"/>
          <ac:grpSpMkLst>
            <pc:docMk/>
            <pc:sldMk cId="2205205021" sldId="893"/>
            <ac:grpSpMk id="13" creationId="{2E4C3E2A-B406-4560-9DD7-58DD3DD58F23}"/>
          </ac:grpSpMkLst>
        </pc:grpChg>
        <pc:grpChg chg="add del mod ord">
          <ac:chgData name="CONSELHO DE ARQUITETURA E URBANISMO DE ALAGOAS - CAU AL" userId="32a31f61-29d8-48e2-b673-5b6338b2bde9" providerId="ADAL" clId="{773188CD-8DBB-4682-989C-40D4B41F87CF}" dt="2021-09-24T18:56:17.232" v="4703" actId="1076"/>
          <ac:grpSpMkLst>
            <pc:docMk/>
            <pc:sldMk cId="2205205021" sldId="893"/>
            <ac:grpSpMk id="15" creationId="{AAB2BDDF-B559-4AE3-9179-D34FB8D32080}"/>
          </ac:grpSpMkLst>
        </pc:grpChg>
        <pc:grpChg chg="add del mod ord">
          <ac:chgData name="CONSELHO DE ARQUITETURA E URBANISMO DE ALAGOAS - CAU AL" userId="32a31f61-29d8-48e2-b673-5b6338b2bde9" providerId="ADAL" clId="{773188CD-8DBB-4682-989C-40D4B41F87CF}" dt="2021-09-24T18:56:17.232" v="4703" actId="1076"/>
          <ac:grpSpMkLst>
            <pc:docMk/>
            <pc:sldMk cId="2205205021" sldId="893"/>
            <ac:grpSpMk id="16" creationId="{839A54DF-30AD-4591-9431-40BCAF274929}"/>
          </ac:grpSpMkLst>
        </pc:grpChg>
        <pc:grpChg chg="add mod">
          <ac:chgData name="CONSELHO DE ARQUITETURA E URBANISMO DE ALAGOAS - CAU AL" userId="32a31f61-29d8-48e2-b673-5b6338b2bde9" providerId="ADAL" clId="{773188CD-8DBB-4682-989C-40D4B41F87CF}" dt="2021-09-24T18:56:17.232" v="4703" actId="1076"/>
          <ac:grpSpMkLst>
            <pc:docMk/>
            <pc:sldMk cId="2205205021" sldId="893"/>
            <ac:grpSpMk id="18" creationId="{D137EF3C-F6FC-4A77-84C8-4A88C7437721}"/>
          </ac:grpSpMkLst>
        </pc:grpChg>
        <pc:grpChg chg="del mod">
          <ac:chgData name="CONSELHO DE ARQUITETURA E URBANISMO DE ALAGOAS - CAU AL" userId="32a31f61-29d8-48e2-b673-5b6338b2bde9" providerId="ADAL" clId="{773188CD-8DBB-4682-989C-40D4B41F87CF}" dt="2021-09-24T18:22:54.021" v="4419" actId="21"/>
          <ac:grpSpMkLst>
            <pc:docMk/>
            <pc:sldMk cId="2205205021" sldId="893"/>
            <ac:grpSpMk id="19" creationId="{8ECCE473-2CE0-4192-9BB8-049DD0FA6288}"/>
          </ac:grpSpMkLst>
        </pc:grpChg>
        <pc:grpChg chg="add mod">
          <ac:chgData name="CONSELHO DE ARQUITETURA E URBANISMO DE ALAGOAS - CAU AL" userId="32a31f61-29d8-48e2-b673-5b6338b2bde9" providerId="ADAL" clId="{773188CD-8DBB-4682-989C-40D4B41F87CF}" dt="2021-09-24T19:02:50.190" v="4831" actId="21"/>
          <ac:grpSpMkLst>
            <pc:docMk/>
            <pc:sldMk cId="2205205021" sldId="893"/>
            <ac:grpSpMk id="21" creationId="{D8A58871-1B04-4817-AD52-92078FF72AA0}"/>
          </ac:grpSpMkLst>
        </pc:grpChg>
        <pc:grpChg chg="add mod">
          <ac:chgData name="CONSELHO DE ARQUITETURA E URBANISMO DE ALAGOAS - CAU AL" userId="32a31f61-29d8-48e2-b673-5b6338b2bde9" providerId="ADAL" clId="{773188CD-8DBB-4682-989C-40D4B41F87CF}" dt="2021-09-24T19:02:50.190" v="4831" actId="21"/>
          <ac:grpSpMkLst>
            <pc:docMk/>
            <pc:sldMk cId="2205205021" sldId="893"/>
            <ac:grpSpMk id="22" creationId="{023438F3-EBEE-483A-89AD-4500A2115AD7}"/>
          </ac:grpSpMkLst>
        </pc:grpChg>
        <pc:grpChg chg="add del mod">
          <ac:chgData name="CONSELHO DE ARQUITETURA E URBANISMO DE ALAGOAS - CAU AL" userId="32a31f61-29d8-48e2-b673-5b6338b2bde9" providerId="ADAL" clId="{773188CD-8DBB-4682-989C-40D4B41F87CF}" dt="2021-09-24T18:18:10.268" v="4372" actId="478"/>
          <ac:grpSpMkLst>
            <pc:docMk/>
            <pc:sldMk cId="2205205021" sldId="893"/>
            <ac:grpSpMk id="61" creationId="{3B17A993-D7D3-4050-9FB2-48DC2FC8E9B2}"/>
          </ac:grpSpMkLst>
        </pc:grpChg>
        <pc:grpChg chg="add mod">
          <ac:chgData name="CONSELHO DE ARQUITETURA E URBANISMO DE ALAGOAS - CAU AL" userId="32a31f61-29d8-48e2-b673-5b6338b2bde9" providerId="ADAL" clId="{773188CD-8DBB-4682-989C-40D4B41F87CF}" dt="2021-09-24T18:56:17.232" v="4703" actId="1076"/>
          <ac:grpSpMkLst>
            <pc:docMk/>
            <pc:sldMk cId="2205205021" sldId="893"/>
            <ac:grpSpMk id="77" creationId="{9C73DC33-7EE3-46CC-BDA6-4440C5BC4596}"/>
          </ac:grpSpMkLst>
        </pc:grpChg>
        <pc:grpChg chg="add mod">
          <ac:chgData name="CONSELHO DE ARQUITETURA E URBANISMO DE ALAGOAS - CAU AL" userId="32a31f61-29d8-48e2-b673-5b6338b2bde9" providerId="ADAL" clId="{773188CD-8DBB-4682-989C-40D4B41F87CF}" dt="2021-09-24T18:56:36.670" v="4710" actId="1076"/>
          <ac:grpSpMkLst>
            <pc:docMk/>
            <pc:sldMk cId="2205205021" sldId="893"/>
            <ac:grpSpMk id="87" creationId="{8F63A856-0B6B-4FA0-99DE-01763CA47E92}"/>
          </ac:grpSpMkLst>
        </pc:grpChg>
        <pc:grpChg chg="del mod">
          <ac:chgData name="CONSELHO DE ARQUITETURA E URBANISMO DE ALAGOAS - CAU AL" userId="32a31f61-29d8-48e2-b673-5b6338b2bde9" providerId="ADAL" clId="{773188CD-8DBB-4682-989C-40D4B41F87CF}" dt="2021-09-24T18:56:33.181" v="4709" actId="478"/>
          <ac:grpSpMkLst>
            <pc:docMk/>
            <pc:sldMk cId="2205205021" sldId="893"/>
            <ac:grpSpMk id="88" creationId="{1BA9F74A-8F0C-45E7-9401-C8DF346FE483}"/>
          </ac:grpSpMkLst>
        </pc:grpChg>
        <pc:grpChg chg="mod">
          <ac:chgData name="CONSELHO DE ARQUITETURA E URBANISMO DE ALAGOAS - CAU AL" userId="32a31f61-29d8-48e2-b673-5b6338b2bde9" providerId="ADAL" clId="{773188CD-8DBB-4682-989C-40D4B41F87CF}" dt="2021-09-24T18:56:36.670" v="4710" actId="1076"/>
          <ac:grpSpMkLst>
            <pc:docMk/>
            <pc:sldMk cId="2205205021" sldId="893"/>
            <ac:grpSpMk id="89" creationId="{6A9C9DE3-2C34-45A4-8E48-2B6271046632}"/>
          </ac:grpSpMkLst>
        </pc:grpChg>
        <pc:grpChg chg="mod">
          <ac:chgData name="CONSELHO DE ARQUITETURA E URBANISMO DE ALAGOAS - CAU AL" userId="32a31f61-29d8-48e2-b673-5b6338b2bde9" providerId="ADAL" clId="{773188CD-8DBB-4682-989C-40D4B41F87CF}" dt="2021-09-24T18:56:36.670" v="4710" actId="1076"/>
          <ac:grpSpMkLst>
            <pc:docMk/>
            <pc:sldMk cId="2205205021" sldId="893"/>
            <ac:grpSpMk id="90" creationId="{D7EB3ADF-A2D6-4B7A-99BE-8E1C470925A4}"/>
          </ac:grpSpMkLst>
        </pc:grpChg>
        <pc:grpChg chg="mod">
          <ac:chgData name="CONSELHO DE ARQUITETURA E URBANISMO DE ALAGOAS - CAU AL" userId="32a31f61-29d8-48e2-b673-5b6338b2bde9" providerId="ADAL" clId="{773188CD-8DBB-4682-989C-40D4B41F87CF}" dt="2021-09-24T18:56:36.670" v="4710" actId="1076"/>
          <ac:grpSpMkLst>
            <pc:docMk/>
            <pc:sldMk cId="2205205021" sldId="893"/>
            <ac:grpSpMk id="99" creationId="{AF4DF1BD-7947-4E60-8D1A-D8DAFD720069}"/>
          </ac:grpSpMkLst>
        </pc:grpChg>
        <pc:grpChg chg="mod">
          <ac:chgData name="CONSELHO DE ARQUITETURA E URBANISMO DE ALAGOAS - CAU AL" userId="32a31f61-29d8-48e2-b673-5b6338b2bde9" providerId="ADAL" clId="{773188CD-8DBB-4682-989C-40D4B41F87CF}" dt="2021-09-24T18:56:36.670" v="4710" actId="1076"/>
          <ac:grpSpMkLst>
            <pc:docMk/>
            <pc:sldMk cId="2205205021" sldId="893"/>
            <ac:grpSpMk id="100" creationId="{EBDAC285-ACA3-49D2-978D-24B73F8596EC}"/>
          </ac:grpSpMkLst>
        </pc:grpChg>
        <pc:grpChg chg="add mod">
          <ac:chgData name="CONSELHO DE ARQUITETURA E URBANISMO DE ALAGOAS - CAU AL" userId="32a31f61-29d8-48e2-b673-5b6338b2bde9" providerId="ADAL" clId="{773188CD-8DBB-4682-989C-40D4B41F87CF}" dt="2021-09-24T18:56:44.202" v="4712" actId="1076"/>
          <ac:grpSpMkLst>
            <pc:docMk/>
            <pc:sldMk cId="2205205021" sldId="893"/>
            <ac:grpSpMk id="104" creationId="{D60F0B9F-2EDC-4402-A6EB-D42D97353E90}"/>
          </ac:grpSpMkLst>
        </pc:grpChg>
        <pc:grpChg chg="mod">
          <ac:chgData name="CONSELHO DE ARQUITETURA E URBANISMO DE ALAGOAS - CAU AL" userId="32a31f61-29d8-48e2-b673-5b6338b2bde9" providerId="ADAL" clId="{773188CD-8DBB-4682-989C-40D4B41F87CF}" dt="2021-09-24T18:56:44.202" v="4712" actId="1076"/>
          <ac:grpSpMkLst>
            <pc:docMk/>
            <pc:sldMk cId="2205205021" sldId="893"/>
            <ac:grpSpMk id="105" creationId="{EE881F59-E32D-4000-865B-97950A83DC82}"/>
          </ac:grpSpMkLst>
        </pc:grpChg>
        <pc:grpChg chg="mod">
          <ac:chgData name="CONSELHO DE ARQUITETURA E URBANISMO DE ALAGOAS - CAU AL" userId="32a31f61-29d8-48e2-b673-5b6338b2bde9" providerId="ADAL" clId="{773188CD-8DBB-4682-989C-40D4B41F87CF}" dt="2021-09-24T18:56:44.202" v="4712" actId="1076"/>
          <ac:grpSpMkLst>
            <pc:docMk/>
            <pc:sldMk cId="2205205021" sldId="893"/>
            <ac:grpSpMk id="106" creationId="{867B4F1A-9689-4E0E-88DB-1F6989AE59F9}"/>
          </ac:grpSpMkLst>
        </pc:grpChg>
        <pc:grpChg chg="mod">
          <ac:chgData name="CONSELHO DE ARQUITETURA E URBANISMO DE ALAGOAS - CAU AL" userId="32a31f61-29d8-48e2-b673-5b6338b2bde9" providerId="ADAL" clId="{773188CD-8DBB-4682-989C-40D4B41F87CF}" dt="2021-09-24T18:56:44.202" v="4712" actId="1076"/>
          <ac:grpSpMkLst>
            <pc:docMk/>
            <pc:sldMk cId="2205205021" sldId="893"/>
            <ac:grpSpMk id="107" creationId="{2A45DCE5-1831-4E57-BBA4-245676A07C4F}"/>
          </ac:grpSpMkLst>
        </pc:grpChg>
        <pc:grpChg chg="mod">
          <ac:chgData name="CONSELHO DE ARQUITETURA E URBANISMO DE ALAGOAS - CAU AL" userId="32a31f61-29d8-48e2-b673-5b6338b2bde9" providerId="ADAL" clId="{773188CD-8DBB-4682-989C-40D4B41F87CF}" dt="2021-09-24T18:56:44.202" v="4712" actId="1076"/>
          <ac:grpSpMkLst>
            <pc:docMk/>
            <pc:sldMk cId="2205205021" sldId="893"/>
            <ac:grpSpMk id="112" creationId="{019CE26F-7FDD-41C1-85C7-96BC28571005}"/>
          </ac:grpSpMkLst>
        </pc:grpChg>
        <pc:grpChg chg="del mod">
          <ac:chgData name="CONSELHO DE ARQUITETURA E URBANISMO DE ALAGOAS - CAU AL" userId="32a31f61-29d8-48e2-b673-5b6338b2bde9" providerId="ADAL" clId="{773188CD-8DBB-4682-989C-40D4B41F87CF}" dt="2021-09-24T18:17:12.640" v="4358" actId="478"/>
          <ac:grpSpMkLst>
            <pc:docMk/>
            <pc:sldMk cId="2205205021" sldId="893"/>
            <ac:grpSpMk id="150" creationId="{6E2298CB-BC9C-4CDD-A6C0-42919CF01E89}"/>
          </ac:grpSpMkLst>
        </pc:grpChg>
        <pc:grpChg chg="mod">
          <ac:chgData name="CONSELHO DE ARQUITETURA E URBANISMO DE ALAGOAS - CAU AL" userId="32a31f61-29d8-48e2-b673-5b6338b2bde9" providerId="ADAL" clId="{773188CD-8DBB-4682-989C-40D4B41F87CF}" dt="2021-09-24T19:02:50.190" v="4831" actId="21"/>
          <ac:grpSpMkLst>
            <pc:docMk/>
            <pc:sldMk cId="2205205021" sldId="893"/>
            <ac:grpSpMk id="165" creationId="{A205F5C1-4FBA-462D-87A7-8F26EB9F9618}"/>
          </ac:grpSpMkLst>
        </pc:grpChg>
        <pc:grpChg chg="mod">
          <ac:chgData name="CONSELHO DE ARQUITETURA E URBANISMO DE ALAGOAS - CAU AL" userId="32a31f61-29d8-48e2-b673-5b6338b2bde9" providerId="ADAL" clId="{773188CD-8DBB-4682-989C-40D4B41F87CF}" dt="2021-09-24T18:20:28.467" v="4388" actId="14100"/>
          <ac:grpSpMkLst>
            <pc:docMk/>
            <pc:sldMk cId="2205205021" sldId="893"/>
            <ac:grpSpMk id="193" creationId="{CD6D5F3C-498E-46B8-ADDD-668E39F62B92}"/>
          </ac:grpSpMkLst>
        </pc:grpChg>
        <pc:grpChg chg="del mod">
          <ac:chgData name="CONSELHO DE ARQUITETURA E URBANISMO DE ALAGOAS - CAU AL" userId="32a31f61-29d8-48e2-b673-5b6338b2bde9" providerId="ADAL" clId="{773188CD-8DBB-4682-989C-40D4B41F87CF}" dt="2021-09-24T18:22:54.021" v="4419" actId="21"/>
          <ac:grpSpMkLst>
            <pc:docMk/>
            <pc:sldMk cId="2205205021" sldId="893"/>
            <ac:grpSpMk id="205" creationId="{710D32F4-437E-4442-93BF-5AFD6A996BF5}"/>
          </ac:grpSpMkLst>
        </pc:grpChg>
        <pc:picChg chg="mod">
          <ac:chgData name="CONSELHO DE ARQUITETURA E URBANISMO DE ALAGOAS - CAU AL" userId="32a31f61-29d8-48e2-b673-5b6338b2bde9" providerId="ADAL" clId="{773188CD-8DBB-4682-989C-40D4B41F87CF}" dt="2021-09-24T18:56:17.232" v="4703" actId="1076"/>
          <ac:picMkLst>
            <pc:docMk/>
            <pc:sldMk cId="2205205021" sldId="893"/>
            <ac:picMk id="5" creationId="{6F41585A-BB1A-4372-976C-CE36D4425F41}"/>
          </ac:picMkLst>
        </pc:picChg>
        <pc:picChg chg="mod">
          <ac:chgData name="CONSELHO DE ARQUITETURA E URBANISMO DE ALAGOAS - CAU AL" userId="32a31f61-29d8-48e2-b673-5b6338b2bde9" providerId="ADAL" clId="{773188CD-8DBB-4682-989C-40D4B41F87CF}" dt="2021-09-24T18:56:17.232" v="4703" actId="1076"/>
          <ac:picMkLst>
            <pc:docMk/>
            <pc:sldMk cId="2205205021" sldId="893"/>
            <ac:picMk id="7" creationId="{14F70685-119F-4771-B50C-1F820DFD9413}"/>
          </ac:picMkLst>
        </pc:picChg>
        <pc:picChg chg="add del mod">
          <ac:chgData name="CONSELHO DE ARQUITETURA E URBANISMO DE ALAGOAS - CAU AL" userId="32a31f61-29d8-48e2-b673-5b6338b2bde9" providerId="ADAL" clId="{773188CD-8DBB-4682-989C-40D4B41F87CF}" dt="2021-09-24T18:18:10.268" v="4372" actId="478"/>
          <ac:picMkLst>
            <pc:docMk/>
            <pc:sldMk cId="2205205021" sldId="893"/>
            <ac:picMk id="62" creationId="{561E00B2-12F5-49DF-AD68-1D2B4DA320DF}"/>
          </ac:picMkLst>
        </pc:picChg>
        <pc:picChg chg="add del mod">
          <ac:chgData name="CONSELHO DE ARQUITETURA E URBANISMO DE ALAGOAS - CAU AL" userId="32a31f61-29d8-48e2-b673-5b6338b2bde9" providerId="ADAL" clId="{773188CD-8DBB-4682-989C-40D4B41F87CF}" dt="2021-09-24T19:02:50.190" v="4831" actId="21"/>
          <ac:picMkLst>
            <pc:docMk/>
            <pc:sldMk cId="2205205021" sldId="893"/>
            <ac:picMk id="63" creationId="{7269A6C6-57CD-4E14-AF77-C779BD8FF050}"/>
          </ac:picMkLst>
        </pc:picChg>
        <pc:picChg chg="add del mod">
          <ac:chgData name="CONSELHO DE ARQUITETURA E URBANISMO DE ALAGOAS - CAU AL" userId="32a31f61-29d8-48e2-b673-5b6338b2bde9" providerId="ADAL" clId="{773188CD-8DBB-4682-989C-40D4B41F87CF}" dt="2021-09-24T18:18:05.847" v="4371" actId="478"/>
          <ac:picMkLst>
            <pc:docMk/>
            <pc:sldMk cId="2205205021" sldId="893"/>
            <ac:picMk id="64" creationId="{D0D0EA2C-1208-4DE9-8453-62A0B4188D59}"/>
          </ac:picMkLst>
        </pc:picChg>
        <pc:picChg chg="add del mod">
          <ac:chgData name="CONSELHO DE ARQUITETURA E URBANISMO DE ALAGOAS - CAU AL" userId="32a31f61-29d8-48e2-b673-5b6338b2bde9" providerId="ADAL" clId="{773188CD-8DBB-4682-989C-40D4B41F87CF}" dt="2021-09-24T18:18:04.445" v="4369" actId="478"/>
          <ac:picMkLst>
            <pc:docMk/>
            <pc:sldMk cId="2205205021" sldId="893"/>
            <ac:picMk id="65" creationId="{C4056E1E-5096-4FEB-A2C3-5D382DC5624E}"/>
          </ac:picMkLst>
        </pc:picChg>
        <pc:picChg chg="add del mod">
          <ac:chgData name="CONSELHO DE ARQUITETURA E URBANISMO DE ALAGOAS - CAU AL" userId="32a31f61-29d8-48e2-b673-5b6338b2bde9" providerId="ADAL" clId="{773188CD-8DBB-4682-989C-40D4B41F87CF}" dt="2021-09-24T18:12:19.547" v="4333" actId="478"/>
          <ac:picMkLst>
            <pc:docMk/>
            <pc:sldMk cId="2205205021" sldId="893"/>
            <ac:picMk id="66" creationId="{72D28F9F-E96E-4D75-9BDD-372890B9B001}"/>
          </ac:picMkLst>
        </pc:picChg>
        <pc:picChg chg="add del mod">
          <ac:chgData name="CONSELHO DE ARQUITETURA E URBANISMO DE ALAGOAS - CAU AL" userId="32a31f61-29d8-48e2-b673-5b6338b2bde9" providerId="ADAL" clId="{773188CD-8DBB-4682-989C-40D4B41F87CF}" dt="2021-09-24T18:18:03.093" v="4368" actId="478"/>
          <ac:picMkLst>
            <pc:docMk/>
            <pc:sldMk cId="2205205021" sldId="893"/>
            <ac:picMk id="67" creationId="{9E3CFD3F-EBD8-4C3F-B760-77A1C18B068E}"/>
          </ac:picMkLst>
        </pc:picChg>
        <pc:picChg chg="add del mod">
          <ac:chgData name="CONSELHO DE ARQUITETURA E URBANISMO DE ALAGOAS - CAU AL" userId="32a31f61-29d8-48e2-b673-5b6338b2bde9" providerId="ADAL" clId="{773188CD-8DBB-4682-989C-40D4B41F87CF}" dt="2021-09-24T18:27:59.281" v="4445" actId="478"/>
          <ac:picMkLst>
            <pc:docMk/>
            <pc:sldMk cId="2205205021" sldId="893"/>
            <ac:picMk id="76" creationId="{E650A763-8186-4EA7-822C-A0A05C3DB9B3}"/>
          </ac:picMkLst>
        </pc:picChg>
        <pc:picChg chg="mod">
          <ac:chgData name="CONSELHO DE ARQUITETURA E URBANISMO DE ALAGOAS - CAU AL" userId="32a31f61-29d8-48e2-b673-5b6338b2bde9" providerId="ADAL" clId="{773188CD-8DBB-4682-989C-40D4B41F87CF}" dt="2021-09-24T19:02:50.190" v="4831" actId="21"/>
          <ac:picMkLst>
            <pc:docMk/>
            <pc:sldMk cId="2205205021" sldId="893"/>
            <ac:picMk id="84" creationId="{236A24D7-E88F-4AA9-B139-77F49231EF16}"/>
          </ac:picMkLst>
        </pc:picChg>
        <pc:picChg chg="mod">
          <ac:chgData name="CONSELHO DE ARQUITETURA E URBANISMO DE ALAGOAS - CAU AL" userId="32a31f61-29d8-48e2-b673-5b6338b2bde9" providerId="ADAL" clId="{773188CD-8DBB-4682-989C-40D4B41F87CF}" dt="2021-09-24T18:56:36.670" v="4710" actId="1076"/>
          <ac:picMkLst>
            <pc:docMk/>
            <pc:sldMk cId="2205205021" sldId="893"/>
            <ac:picMk id="91" creationId="{CF2DB054-2C8C-409C-9576-BB98EE215777}"/>
          </ac:picMkLst>
        </pc:picChg>
        <pc:picChg chg="mod">
          <ac:chgData name="CONSELHO DE ARQUITETURA E URBANISMO DE ALAGOAS - CAU AL" userId="32a31f61-29d8-48e2-b673-5b6338b2bde9" providerId="ADAL" clId="{773188CD-8DBB-4682-989C-40D4B41F87CF}" dt="2021-09-24T18:56:36.670" v="4710" actId="1076"/>
          <ac:picMkLst>
            <pc:docMk/>
            <pc:sldMk cId="2205205021" sldId="893"/>
            <ac:picMk id="93" creationId="{B31CB67B-B9CF-409F-970B-91DC9B96A393}"/>
          </ac:picMkLst>
        </pc:picChg>
        <pc:picChg chg="del mod">
          <ac:chgData name="CONSELHO DE ARQUITETURA E URBANISMO DE ALAGOAS - CAU AL" userId="32a31f61-29d8-48e2-b673-5b6338b2bde9" providerId="ADAL" clId="{773188CD-8DBB-4682-989C-40D4B41F87CF}" dt="2021-09-24T18:56:33.181" v="4709" actId="478"/>
          <ac:picMkLst>
            <pc:docMk/>
            <pc:sldMk cId="2205205021" sldId="893"/>
            <ac:picMk id="97" creationId="{31FA135E-A4E9-43C2-8142-0774CCEF3256}"/>
          </ac:picMkLst>
        </pc:picChg>
        <pc:picChg chg="del mod">
          <ac:chgData name="CONSELHO DE ARQUITETURA E URBANISMO DE ALAGOAS - CAU AL" userId="32a31f61-29d8-48e2-b673-5b6338b2bde9" providerId="ADAL" clId="{773188CD-8DBB-4682-989C-40D4B41F87CF}" dt="2021-09-24T18:56:31.645" v="4708" actId="478"/>
          <ac:picMkLst>
            <pc:docMk/>
            <pc:sldMk cId="2205205021" sldId="893"/>
            <ac:picMk id="98" creationId="{DD7A92F7-F472-4AF0-B72F-5EEE733FDFA4}"/>
          </ac:picMkLst>
        </pc:picChg>
        <pc:picChg chg="mod">
          <ac:chgData name="CONSELHO DE ARQUITETURA E URBANISMO DE ALAGOAS - CAU AL" userId="32a31f61-29d8-48e2-b673-5b6338b2bde9" providerId="ADAL" clId="{773188CD-8DBB-4682-989C-40D4B41F87CF}" dt="2021-09-24T18:56:44.202" v="4712" actId="1076"/>
          <ac:picMkLst>
            <pc:docMk/>
            <pc:sldMk cId="2205205021" sldId="893"/>
            <ac:picMk id="108" creationId="{60626371-071F-49A7-9E6F-F422CDAB3F63}"/>
          </ac:picMkLst>
        </pc:picChg>
        <pc:picChg chg="mod">
          <ac:chgData name="CONSELHO DE ARQUITETURA E URBANISMO DE ALAGOAS - CAU AL" userId="32a31f61-29d8-48e2-b673-5b6338b2bde9" providerId="ADAL" clId="{773188CD-8DBB-4682-989C-40D4B41F87CF}" dt="2021-09-24T18:56:44.202" v="4712" actId="1076"/>
          <ac:picMkLst>
            <pc:docMk/>
            <pc:sldMk cId="2205205021" sldId="893"/>
            <ac:picMk id="110" creationId="{04244394-B069-4C0E-97B7-03E29511ECC9}"/>
          </ac:picMkLst>
        </pc:picChg>
        <pc:picChg chg="mod">
          <ac:chgData name="CONSELHO DE ARQUITETURA E URBANISMO DE ALAGOAS - CAU AL" userId="32a31f61-29d8-48e2-b673-5b6338b2bde9" providerId="ADAL" clId="{773188CD-8DBB-4682-989C-40D4B41F87CF}" dt="2021-09-24T19:02:50.190" v="4831" actId="21"/>
          <ac:picMkLst>
            <pc:docMk/>
            <pc:sldMk cId="2205205021" sldId="893"/>
            <ac:picMk id="173" creationId="{FE14B4E4-DC5C-4144-800F-417D34773CD8}"/>
          </ac:picMkLst>
        </pc:picChg>
        <pc:picChg chg="add del mod">
          <ac:chgData name="CONSELHO DE ARQUITETURA E URBANISMO DE ALAGOAS - CAU AL" userId="32a31f61-29d8-48e2-b673-5b6338b2bde9" providerId="ADAL" clId="{773188CD-8DBB-4682-989C-40D4B41F87CF}" dt="2021-09-24T18:56:17.232" v="4703" actId="1076"/>
          <ac:picMkLst>
            <pc:docMk/>
            <pc:sldMk cId="2205205021" sldId="893"/>
            <ac:picMk id="208" creationId="{74BF7302-6866-444C-9AD8-925AC9209975}"/>
          </ac:picMkLst>
        </pc:picChg>
        <pc:picChg chg="add del mod">
          <ac:chgData name="CONSELHO DE ARQUITETURA E URBANISMO DE ALAGOAS - CAU AL" userId="32a31f61-29d8-48e2-b673-5b6338b2bde9" providerId="ADAL" clId="{773188CD-8DBB-4682-989C-40D4B41F87CF}" dt="2021-09-24T18:56:17.232" v="4703" actId="1076"/>
          <ac:picMkLst>
            <pc:docMk/>
            <pc:sldMk cId="2205205021" sldId="893"/>
            <ac:picMk id="209" creationId="{1680A4FF-6CC1-4DDA-87E6-C871397A8F23}"/>
          </ac:picMkLst>
        </pc:picChg>
      </pc:sldChg>
      <pc:sldChg chg="addSp delSp modSp add mod ord">
        <pc:chgData name="CONSELHO DE ARQUITETURA E URBANISMO DE ALAGOAS - CAU AL" userId="32a31f61-29d8-48e2-b673-5b6338b2bde9" providerId="ADAL" clId="{773188CD-8DBB-4682-989C-40D4B41F87CF}" dt="2021-09-24T21:07:39.148" v="5439" actId="207"/>
        <pc:sldMkLst>
          <pc:docMk/>
          <pc:sldMk cId="79972977" sldId="894"/>
        </pc:sldMkLst>
        <pc:spChg chg="del mod">
          <ac:chgData name="CONSELHO DE ARQUITETURA E URBANISMO DE ALAGOAS - CAU AL" userId="32a31f61-29d8-48e2-b673-5b6338b2bde9" providerId="ADAL" clId="{773188CD-8DBB-4682-989C-40D4B41F87CF}" dt="2021-09-24T18:57:57.494" v="4730" actId="478"/>
          <ac:spMkLst>
            <pc:docMk/>
            <pc:sldMk cId="79972977" sldId="894"/>
            <ac:spMk id="64" creationId="{1CFA7419-F1EE-4C1A-97EC-BA369DAB3675}"/>
          </ac:spMkLst>
        </pc:spChg>
        <pc:spChg chg="del mod">
          <ac:chgData name="CONSELHO DE ARQUITETURA E URBANISMO DE ALAGOAS - CAU AL" userId="32a31f61-29d8-48e2-b673-5b6338b2bde9" providerId="ADAL" clId="{773188CD-8DBB-4682-989C-40D4B41F87CF}" dt="2021-09-24T18:57:54.485" v="4729" actId="478"/>
          <ac:spMkLst>
            <pc:docMk/>
            <pc:sldMk cId="79972977" sldId="894"/>
            <ac:spMk id="66" creationId="{C5AAB742-94B4-440F-B484-CCF42E19D1BE}"/>
          </ac:spMkLst>
        </pc:spChg>
        <pc:spChg chg="mod">
          <ac:chgData name="CONSELHO DE ARQUITETURA E URBANISMO DE ALAGOAS - CAU AL" userId="32a31f61-29d8-48e2-b673-5b6338b2bde9" providerId="ADAL" clId="{773188CD-8DBB-4682-989C-40D4B41F87CF}" dt="2021-09-24T19:31:47.084" v="5015" actId="14100"/>
          <ac:spMkLst>
            <pc:docMk/>
            <pc:sldMk cId="79972977" sldId="894"/>
            <ac:spMk id="68" creationId="{C46CBEA5-1E27-4400-A757-1032BF18FDD3}"/>
          </ac:spMkLst>
        </pc:spChg>
        <pc:spChg chg="mod">
          <ac:chgData name="CONSELHO DE ARQUITETURA E URBANISMO DE ALAGOAS - CAU AL" userId="32a31f61-29d8-48e2-b673-5b6338b2bde9" providerId="ADAL" clId="{773188CD-8DBB-4682-989C-40D4B41F87CF}" dt="2021-09-24T19:31:47.084" v="5015" actId="14100"/>
          <ac:spMkLst>
            <pc:docMk/>
            <pc:sldMk cId="79972977" sldId="894"/>
            <ac:spMk id="69" creationId="{F3B07859-F675-4E5B-A6FA-317FD10B5987}"/>
          </ac:spMkLst>
        </pc:spChg>
        <pc:spChg chg="mod">
          <ac:chgData name="CONSELHO DE ARQUITETURA E URBANISMO DE ALAGOAS - CAU AL" userId="32a31f61-29d8-48e2-b673-5b6338b2bde9" providerId="ADAL" clId="{773188CD-8DBB-4682-989C-40D4B41F87CF}" dt="2021-09-24T19:31:47.084" v="5015" actId="14100"/>
          <ac:spMkLst>
            <pc:docMk/>
            <pc:sldMk cId="79972977" sldId="894"/>
            <ac:spMk id="70" creationId="{63AF15F5-7FB7-43F2-A261-6DCE8929507D}"/>
          </ac:spMkLst>
        </pc:spChg>
        <pc:spChg chg="add del mod">
          <ac:chgData name="CONSELHO DE ARQUITETURA E URBANISMO DE ALAGOAS - CAU AL" userId="32a31f61-29d8-48e2-b673-5b6338b2bde9" providerId="ADAL" clId="{773188CD-8DBB-4682-989C-40D4B41F87CF}" dt="2021-09-24T19:25:18.985" v="4944" actId="478"/>
          <ac:spMkLst>
            <pc:docMk/>
            <pc:sldMk cId="79972977" sldId="894"/>
            <ac:spMk id="83" creationId="{CCB44523-39D5-4909-94ED-29C56FCB2271}"/>
          </ac:spMkLst>
        </pc:spChg>
        <pc:spChg chg="add del mod">
          <ac:chgData name="CONSELHO DE ARQUITETURA E URBANISMO DE ALAGOAS - CAU AL" userId="32a31f61-29d8-48e2-b673-5b6338b2bde9" providerId="ADAL" clId="{773188CD-8DBB-4682-989C-40D4B41F87CF}" dt="2021-09-24T19:13:06.313" v="4882" actId="478"/>
          <ac:spMkLst>
            <pc:docMk/>
            <pc:sldMk cId="79972977" sldId="894"/>
            <ac:spMk id="86" creationId="{94F25DD3-0882-4862-9B04-CAF1AD18785B}"/>
          </ac:spMkLst>
        </pc:spChg>
        <pc:spChg chg="mod">
          <ac:chgData name="CONSELHO DE ARQUITETURA E URBANISMO DE ALAGOAS - CAU AL" userId="32a31f61-29d8-48e2-b673-5b6338b2bde9" providerId="ADAL" clId="{773188CD-8DBB-4682-989C-40D4B41F87CF}" dt="2021-09-24T19:31:47.084" v="5015" actId="14100"/>
          <ac:spMkLst>
            <pc:docMk/>
            <pc:sldMk cId="79972977" sldId="894"/>
            <ac:spMk id="92" creationId="{C88AD8D4-0A0B-4F51-A734-EA146818191E}"/>
          </ac:spMkLst>
        </pc:spChg>
        <pc:spChg chg="mod">
          <ac:chgData name="CONSELHO DE ARQUITETURA E URBANISMO DE ALAGOAS - CAU AL" userId="32a31f61-29d8-48e2-b673-5b6338b2bde9" providerId="ADAL" clId="{773188CD-8DBB-4682-989C-40D4B41F87CF}" dt="2021-09-24T19:31:47.084" v="5015" actId="14100"/>
          <ac:spMkLst>
            <pc:docMk/>
            <pc:sldMk cId="79972977" sldId="894"/>
            <ac:spMk id="96" creationId="{FCB9FB99-9756-4393-A1D9-BBED02292F6B}"/>
          </ac:spMkLst>
        </pc:spChg>
        <pc:spChg chg="mod">
          <ac:chgData name="CONSELHO DE ARQUITETURA E URBANISMO DE ALAGOAS - CAU AL" userId="32a31f61-29d8-48e2-b673-5b6338b2bde9" providerId="ADAL" clId="{773188CD-8DBB-4682-989C-40D4B41F87CF}" dt="2021-09-24T19:31:47.084" v="5015" actId="14100"/>
          <ac:spMkLst>
            <pc:docMk/>
            <pc:sldMk cId="79972977" sldId="894"/>
            <ac:spMk id="101" creationId="{4FA03478-F8D7-4C74-9098-73FE1CB47A6C}"/>
          </ac:spMkLst>
        </pc:spChg>
        <pc:spChg chg="mod">
          <ac:chgData name="CONSELHO DE ARQUITETURA E URBANISMO DE ALAGOAS - CAU AL" userId="32a31f61-29d8-48e2-b673-5b6338b2bde9" providerId="ADAL" clId="{773188CD-8DBB-4682-989C-40D4B41F87CF}" dt="2021-09-24T19:31:47.084" v="5015" actId="14100"/>
          <ac:spMkLst>
            <pc:docMk/>
            <pc:sldMk cId="79972977" sldId="894"/>
            <ac:spMk id="102" creationId="{AAEB423E-2E46-4DC1-8E70-F156017780D5}"/>
          </ac:spMkLst>
        </pc:spChg>
        <pc:spChg chg="mod">
          <ac:chgData name="CONSELHO DE ARQUITETURA E URBANISMO DE ALAGOAS - CAU AL" userId="32a31f61-29d8-48e2-b673-5b6338b2bde9" providerId="ADAL" clId="{773188CD-8DBB-4682-989C-40D4B41F87CF}" dt="2021-09-24T19:31:47.084" v="5015" actId="14100"/>
          <ac:spMkLst>
            <pc:docMk/>
            <pc:sldMk cId="79972977" sldId="894"/>
            <ac:spMk id="103" creationId="{EDAF7A64-2EFC-4F18-89C9-C510FD21BA60}"/>
          </ac:spMkLst>
        </pc:spChg>
        <pc:spChg chg="del mod">
          <ac:chgData name="CONSELHO DE ARQUITETURA E URBANISMO DE ALAGOAS - CAU AL" userId="32a31f61-29d8-48e2-b673-5b6338b2bde9" providerId="ADAL" clId="{773188CD-8DBB-4682-989C-40D4B41F87CF}" dt="2021-09-24T18:58:07.255" v="4732" actId="478"/>
          <ac:spMkLst>
            <pc:docMk/>
            <pc:sldMk cId="79972977" sldId="894"/>
            <ac:spMk id="109" creationId="{A29D1940-1831-45C2-A419-F26F64A0C3CD}"/>
          </ac:spMkLst>
        </pc:spChg>
        <pc:spChg chg="del mod topLvl">
          <ac:chgData name="CONSELHO DE ARQUITETURA E URBANISMO DE ALAGOAS - CAU AL" userId="32a31f61-29d8-48e2-b673-5b6338b2bde9" providerId="ADAL" clId="{773188CD-8DBB-4682-989C-40D4B41F87CF}" dt="2021-09-24T18:58:12.966" v="4735" actId="478"/>
          <ac:spMkLst>
            <pc:docMk/>
            <pc:sldMk cId="79972977" sldId="894"/>
            <ac:spMk id="111" creationId="{D39F26B7-4006-468B-AD8C-82801D258134}"/>
          </ac:spMkLst>
        </pc:spChg>
        <pc:spChg chg="mod">
          <ac:chgData name="CONSELHO DE ARQUITETURA E URBANISMO DE ALAGOAS - CAU AL" userId="32a31f61-29d8-48e2-b673-5b6338b2bde9" providerId="ADAL" clId="{773188CD-8DBB-4682-989C-40D4B41F87CF}" dt="2021-09-24T19:31:47.084" v="5015" actId="14100"/>
          <ac:spMkLst>
            <pc:docMk/>
            <pc:sldMk cId="79972977" sldId="894"/>
            <ac:spMk id="113" creationId="{A22E238E-D5F9-4012-BCF6-FB70BA453C56}"/>
          </ac:spMkLst>
        </pc:spChg>
        <pc:spChg chg="mod">
          <ac:chgData name="CONSELHO DE ARQUITETURA E URBANISMO DE ALAGOAS - CAU AL" userId="32a31f61-29d8-48e2-b673-5b6338b2bde9" providerId="ADAL" clId="{773188CD-8DBB-4682-989C-40D4B41F87CF}" dt="2021-09-24T19:31:47.084" v="5015" actId="14100"/>
          <ac:spMkLst>
            <pc:docMk/>
            <pc:sldMk cId="79972977" sldId="894"/>
            <ac:spMk id="114" creationId="{9DA926C9-33E0-4F5F-A88D-2EBC2D293AB0}"/>
          </ac:spMkLst>
        </pc:spChg>
        <pc:spChg chg="mod">
          <ac:chgData name="CONSELHO DE ARQUITETURA E URBANISMO DE ALAGOAS - CAU AL" userId="32a31f61-29d8-48e2-b673-5b6338b2bde9" providerId="ADAL" clId="{773188CD-8DBB-4682-989C-40D4B41F87CF}" dt="2021-09-24T19:31:47.084" v="5015" actId="14100"/>
          <ac:spMkLst>
            <pc:docMk/>
            <pc:sldMk cId="79972977" sldId="894"/>
            <ac:spMk id="115" creationId="{1EF50FE1-9D6C-4B65-8047-D32C3FEF9E33}"/>
          </ac:spMkLst>
        </pc:spChg>
        <pc:spChg chg="add mod">
          <ac:chgData name="CONSELHO DE ARQUITETURA E URBANISMO DE ALAGOAS - CAU AL" userId="32a31f61-29d8-48e2-b673-5b6338b2bde9" providerId="ADAL" clId="{773188CD-8DBB-4682-989C-40D4B41F87CF}" dt="2021-09-24T19:51:15.236" v="5165" actId="207"/>
          <ac:spMkLst>
            <pc:docMk/>
            <pc:sldMk cId="79972977" sldId="894"/>
            <ac:spMk id="116" creationId="{004F2D42-2733-4410-9E0F-AFFCDE59578B}"/>
          </ac:spMkLst>
        </pc:spChg>
        <pc:spChg chg="add mod ord">
          <ac:chgData name="CONSELHO DE ARQUITETURA E URBANISMO DE ALAGOAS - CAU AL" userId="32a31f61-29d8-48e2-b673-5b6338b2bde9" providerId="ADAL" clId="{773188CD-8DBB-4682-989C-40D4B41F87CF}" dt="2021-09-24T19:51:17.301" v="5166" actId="207"/>
          <ac:spMkLst>
            <pc:docMk/>
            <pc:sldMk cId="79972977" sldId="894"/>
            <ac:spMk id="117" creationId="{2CEA3622-5A64-4EEC-8E80-26855F1778A9}"/>
          </ac:spMkLst>
        </pc:spChg>
        <pc:spChg chg="add mod ord">
          <ac:chgData name="CONSELHO DE ARQUITETURA E URBANISMO DE ALAGOAS - CAU AL" userId="32a31f61-29d8-48e2-b673-5b6338b2bde9" providerId="ADAL" clId="{773188CD-8DBB-4682-989C-40D4B41F87CF}" dt="2021-09-24T19:51:11.477" v="5164" actId="207"/>
          <ac:spMkLst>
            <pc:docMk/>
            <pc:sldMk cId="79972977" sldId="894"/>
            <ac:spMk id="118" creationId="{A78CD0E4-B502-4ED5-8119-00D45B512AEF}"/>
          </ac:spMkLst>
        </pc:spChg>
        <pc:spChg chg="mod">
          <ac:chgData name="CONSELHO DE ARQUITETURA E URBANISMO DE ALAGOAS - CAU AL" userId="32a31f61-29d8-48e2-b673-5b6338b2bde9" providerId="ADAL" clId="{773188CD-8DBB-4682-989C-40D4B41F87CF}" dt="2021-09-24T19:02:35.210" v="4829" actId="207"/>
          <ac:spMkLst>
            <pc:docMk/>
            <pc:sldMk cId="79972977" sldId="894"/>
            <ac:spMk id="154" creationId="{CBDBDDF1-645A-4F9A-85D4-D8B7D822702C}"/>
          </ac:spMkLst>
        </pc:spChg>
        <pc:grpChg chg="add mod">
          <ac:chgData name="CONSELHO DE ARQUITETURA E URBANISMO DE ALAGOAS - CAU AL" userId="32a31f61-29d8-48e2-b673-5b6338b2bde9" providerId="ADAL" clId="{773188CD-8DBB-4682-989C-40D4B41F87CF}" dt="2021-09-24T21:07:39.148" v="5439" actId="207"/>
          <ac:grpSpMkLst>
            <pc:docMk/>
            <pc:sldMk cId="79972977" sldId="894"/>
            <ac:grpSpMk id="4" creationId="{4D0DDE7B-2090-493D-AF3E-623D2B58B303}"/>
          </ac:grpSpMkLst>
        </pc:grpChg>
        <pc:grpChg chg="del">
          <ac:chgData name="CONSELHO DE ARQUITETURA E URBANISMO DE ALAGOAS - CAU AL" userId="32a31f61-29d8-48e2-b673-5b6338b2bde9" providerId="ADAL" clId="{773188CD-8DBB-4682-989C-40D4B41F87CF}" dt="2021-09-24T18:57:12.878" v="4716" actId="478"/>
          <ac:grpSpMkLst>
            <pc:docMk/>
            <pc:sldMk cId="79972977" sldId="894"/>
            <ac:grpSpMk id="18" creationId="{D137EF3C-F6FC-4A77-84C8-4A88C7437721}"/>
          </ac:grpSpMkLst>
        </pc:grpChg>
        <pc:grpChg chg="del">
          <ac:chgData name="CONSELHO DE ARQUITETURA E URBANISMO DE ALAGOAS - CAU AL" userId="32a31f61-29d8-48e2-b673-5b6338b2bde9" providerId="ADAL" clId="{773188CD-8DBB-4682-989C-40D4B41F87CF}" dt="2021-09-24T18:57:11.267" v="4715" actId="478"/>
          <ac:grpSpMkLst>
            <pc:docMk/>
            <pc:sldMk cId="79972977" sldId="894"/>
            <ac:grpSpMk id="22" creationId="{023438F3-EBEE-483A-89AD-4500A2115AD7}"/>
          </ac:grpSpMkLst>
        </pc:grpChg>
        <pc:grpChg chg="add del mod">
          <ac:chgData name="CONSELHO DE ARQUITETURA E URBANISMO DE ALAGOAS - CAU AL" userId="32a31f61-29d8-48e2-b673-5b6338b2bde9" providerId="ADAL" clId="{773188CD-8DBB-4682-989C-40D4B41F87CF}" dt="2021-09-24T18:57:59.661" v="4731" actId="478"/>
          <ac:grpSpMkLst>
            <pc:docMk/>
            <pc:sldMk cId="79972977" sldId="894"/>
            <ac:grpSpMk id="58" creationId="{089D0C44-CEC5-4E2A-8C7D-0E53E3CDE78E}"/>
          </ac:grpSpMkLst>
        </pc:grpChg>
        <pc:grpChg chg="mod topLvl">
          <ac:chgData name="CONSELHO DE ARQUITETURA E URBANISMO DE ALAGOAS - CAU AL" userId="32a31f61-29d8-48e2-b673-5b6338b2bde9" providerId="ADAL" clId="{773188CD-8DBB-4682-989C-40D4B41F87CF}" dt="2021-09-24T19:31:47.084" v="5015" actId="14100"/>
          <ac:grpSpMkLst>
            <pc:docMk/>
            <pc:sldMk cId="79972977" sldId="894"/>
            <ac:grpSpMk id="59" creationId="{734E620D-8BC0-4AB2-B065-709E8656480D}"/>
          </ac:grpSpMkLst>
        </pc:grpChg>
        <pc:grpChg chg="del mod">
          <ac:chgData name="CONSELHO DE ARQUITETURA E URBANISMO DE ALAGOAS - CAU AL" userId="32a31f61-29d8-48e2-b673-5b6338b2bde9" providerId="ADAL" clId="{773188CD-8DBB-4682-989C-40D4B41F87CF}" dt="2021-09-24T18:57:52.520" v="4728" actId="478"/>
          <ac:grpSpMkLst>
            <pc:docMk/>
            <pc:sldMk cId="79972977" sldId="894"/>
            <ac:grpSpMk id="60" creationId="{BA20C5F2-A64E-4DFB-866B-22B3D64D386A}"/>
          </ac:grpSpMkLst>
        </pc:grpChg>
        <pc:grpChg chg="del mod">
          <ac:chgData name="CONSELHO DE ARQUITETURA E URBANISMO DE ALAGOAS - CAU AL" userId="32a31f61-29d8-48e2-b673-5b6338b2bde9" providerId="ADAL" clId="{773188CD-8DBB-4682-989C-40D4B41F87CF}" dt="2021-09-24T18:57:57.494" v="4730" actId="478"/>
          <ac:grpSpMkLst>
            <pc:docMk/>
            <pc:sldMk cId="79972977" sldId="894"/>
            <ac:grpSpMk id="61" creationId="{D89300B4-9B60-43C2-BE83-BA8A5547905E}"/>
          </ac:grpSpMkLst>
        </pc:grpChg>
        <pc:grpChg chg="mod">
          <ac:chgData name="CONSELHO DE ARQUITETURA E URBANISMO DE ALAGOAS - CAU AL" userId="32a31f61-29d8-48e2-b673-5b6338b2bde9" providerId="ADAL" clId="{773188CD-8DBB-4682-989C-40D4B41F87CF}" dt="2021-09-24T19:31:47.084" v="5015" actId="14100"/>
          <ac:grpSpMkLst>
            <pc:docMk/>
            <pc:sldMk cId="79972977" sldId="894"/>
            <ac:grpSpMk id="67" creationId="{F954C6F3-6687-4427-994D-14E65B581503}"/>
          </ac:grpSpMkLst>
        </pc:grpChg>
        <pc:grpChg chg="mod">
          <ac:chgData name="CONSELHO DE ARQUITETURA E URBANISMO DE ALAGOAS - CAU AL" userId="32a31f61-29d8-48e2-b673-5b6338b2bde9" providerId="ADAL" clId="{773188CD-8DBB-4682-989C-40D4B41F87CF}" dt="2021-09-24T19:31:47.084" v="5015" actId="14100"/>
          <ac:grpSpMkLst>
            <pc:docMk/>
            <pc:sldMk cId="79972977" sldId="894"/>
            <ac:grpSpMk id="87" creationId="{8F63A856-0B6B-4FA0-99DE-01763CA47E92}"/>
          </ac:grpSpMkLst>
        </pc:grpChg>
        <pc:grpChg chg="mod">
          <ac:chgData name="CONSELHO DE ARQUITETURA E URBANISMO DE ALAGOAS - CAU AL" userId="32a31f61-29d8-48e2-b673-5b6338b2bde9" providerId="ADAL" clId="{773188CD-8DBB-4682-989C-40D4B41F87CF}" dt="2021-09-24T19:31:47.084" v="5015" actId="14100"/>
          <ac:grpSpMkLst>
            <pc:docMk/>
            <pc:sldMk cId="79972977" sldId="894"/>
            <ac:grpSpMk id="89" creationId="{6A9C9DE3-2C34-45A4-8E48-2B6271046632}"/>
          </ac:grpSpMkLst>
        </pc:grpChg>
        <pc:grpChg chg="mod">
          <ac:chgData name="CONSELHO DE ARQUITETURA E URBANISMO DE ALAGOAS - CAU AL" userId="32a31f61-29d8-48e2-b673-5b6338b2bde9" providerId="ADAL" clId="{773188CD-8DBB-4682-989C-40D4B41F87CF}" dt="2021-09-24T19:31:47.084" v="5015" actId="14100"/>
          <ac:grpSpMkLst>
            <pc:docMk/>
            <pc:sldMk cId="79972977" sldId="894"/>
            <ac:grpSpMk id="90" creationId="{D7EB3ADF-A2D6-4B7A-99BE-8E1C470925A4}"/>
          </ac:grpSpMkLst>
        </pc:grpChg>
        <pc:grpChg chg="mod">
          <ac:chgData name="CONSELHO DE ARQUITETURA E URBANISMO DE ALAGOAS - CAU AL" userId="32a31f61-29d8-48e2-b673-5b6338b2bde9" providerId="ADAL" clId="{773188CD-8DBB-4682-989C-40D4B41F87CF}" dt="2021-09-24T19:31:47.084" v="5015" actId="14100"/>
          <ac:grpSpMkLst>
            <pc:docMk/>
            <pc:sldMk cId="79972977" sldId="894"/>
            <ac:grpSpMk id="99" creationId="{AF4DF1BD-7947-4E60-8D1A-D8DAFD720069}"/>
          </ac:grpSpMkLst>
        </pc:grpChg>
        <pc:grpChg chg="mod">
          <ac:chgData name="CONSELHO DE ARQUITETURA E URBANISMO DE ALAGOAS - CAU AL" userId="32a31f61-29d8-48e2-b673-5b6338b2bde9" providerId="ADAL" clId="{773188CD-8DBB-4682-989C-40D4B41F87CF}" dt="2021-09-24T19:31:47.084" v="5015" actId="14100"/>
          <ac:grpSpMkLst>
            <pc:docMk/>
            <pc:sldMk cId="79972977" sldId="894"/>
            <ac:grpSpMk id="100" creationId="{EBDAC285-ACA3-49D2-978D-24B73F8596EC}"/>
          </ac:grpSpMkLst>
        </pc:grpChg>
        <pc:grpChg chg="del mod">
          <ac:chgData name="CONSELHO DE ARQUITETURA E URBANISMO DE ALAGOAS - CAU AL" userId="32a31f61-29d8-48e2-b673-5b6338b2bde9" providerId="ADAL" clId="{773188CD-8DBB-4682-989C-40D4B41F87CF}" dt="2021-09-24T18:58:12.966" v="4735" actId="478"/>
          <ac:grpSpMkLst>
            <pc:docMk/>
            <pc:sldMk cId="79972977" sldId="894"/>
            <ac:grpSpMk id="104" creationId="{D60F0B9F-2EDC-4402-A6EB-D42D97353E90}"/>
          </ac:grpSpMkLst>
        </pc:grpChg>
        <pc:grpChg chg="mod topLvl">
          <ac:chgData name="CONSELHO DE ARQUITETURA E URBANISMO DE ALAGOAS - CAU AL" userId="32a31f61-29d8-48e2-b673-5b6338b2bde9" providerId="ADAL" clId="{773188CD-8DBB-4682-989C-40D4B41F87CF}" dt="2021-09-24T19:31:47.084" v="5015" actId="14100"/>
          <ac:grpSpMkLst>
            <pc:docMk/>
            <pc:sldMk cId="79972977" sldId="894"/>
            <ac:grpSpMk id="105" creationId="{EE881F59-E32D-4000-865B-97950A83DC82}"/>
          </ac:grpSpMkLst>
        </pc:grpChg>
        <pc:grpChg chg="del mod">
          <ac:chgData name="CONSELHO DE ARQUITETURA E URBANISMO DE ALAGOAS - CAU AL" userId="32a31f61-29d8-48e2-b673-5b6338b2bde9" providerId="ADAL" clId="{773188CD-8DBB-4682-989C-40D4B41F87CF}" dt="2021-09-24T18:58:11.591" v="4734" actId="478"/>
          <ac:grpSpMkLst>
            <pc:docMk/>
            <pc:sldMk cId="79972977" sldId="894"/>
            <ac:grpSpMk id="106" creationId="{867B4F1A-9689-4E0E-88DB-1F6989AE59F9}"/>
          </ac:grpSpMkLst>
        </pc:grpChg>
        <pc:grpChg chg="del mod">
          <ac:chgData name="CONSELHO DE ARQUITETURA E URBANISMO DE ALAGOAS - CAU AL" userId="32a31f61-29d8-48e2-b673-5b6338b2bde9" providerId="ADAL" clId="{773188CD-8DBB-4682-989C-40D4B41F87CF}" dt="2021-09-24T18:58:07.255" v="4732" actId="478"/>
          <ac:grpSpMkLst>
            <pc:docMk/>
            <pc:sldMk cId="79972977" sldId="894"/>
            <ac:grpSpMk id="107" creationId="{2A45DCE5-1831-4E57-BBA4-245676A07C4F}"/>
          </ac:grpSpMkLst>
        </pc:grpChg>
        <pc:grpChg chg="mod">
          <ac:chgData name="CONSELHO DE ARQUITETURA E URBANISMO DE ALAGOAS - CAU AL" userId="32a31f61-29d8-48e2-b673-5b6338b2bde9" providerId="ADAL" clId="{773188CD-8DBB-4682-989C-40D4B41F87CF}" dt="2021-09-24T19:31:47.084" v="5015" actId="14100"/>
          <ac:grpSpMkLst>
            <pc:docMk/>
            <pc:sldMk cId="79972977" sldId="894"/>
            <ac:grpSpMk id="112" creationId="{019CE26F-7FDD-41C1-85C7-96BC28571005}"/>
          </ac:grpSpMkLst>
        </pc:grpChg>
        <pc:graphicFrameChg chg="add del mod topLvl modGraphic">
          <ac:chgData name="CONSELHO DE ARQUITETURA E URBANISMO DE ALAGOAS - CAU AL" userId="32a31f61-29d8-48e2-b673-5b6338b2bde9" providerId="ADAL" clId="{773188CD-8DBB-4682-989C-40D4B41F87CF}" dt="2021-09-24T19:33:59.913" v="5039" actId="1038"/>
          <ac:graphicFrameMkLst>
            <pc:docMk/>
            <pc:sldMk cId="79972977" sldId="894"/>
            <ac:graphicFrameMk id="94" creationId="{B304794C-EE90-4E4D-8050-8F67B150D0C2}"/>
          </ac:graphicFrameMkLst>
        </pc:graphicFrameChg>
        <pc:graphicFrameChg chg="add del mod">
          <ac:chgData name="CONSELHO DE ARQUITETURA E URBANISMO DE ALAGOAS - CAU AL" userId="32a31f61-29d8-48e2-b673-5b6338b2bde9" providerId="ADAL" clId="{773188CD-8DBB-4682-989C-40D4B41F87CF}" dt="2021-09-24T19:27:32.193" v="4972"/>
          <ac:graphicFrameMkLst>
            <pc:docMk/>
            <pc:sldMk cId="79972977" sldId="894"/>
            <ac:graphicFrameMk id="95" creationId="{B033FFAB-0D8C-4DC0-91AF-2B45C767018A}"/>
          </ac:graphicFrameMkLst>
        </pc:graphicFrameChg>
        <pc:graphicFrameChg chg="add del mod">
          <ac:chgData name="CONSELHO DE ARQUITETURA E URBANISMO DE ALAGOAS - CAU AL" userId="32a31f61-29d8-48e2-b673-5b6338b2bde9" providerId="ADAL" clId="{773188CD-8DBB-4682-989C-40D4B41F87CF}" dt="2021-09-24T19:38:07.017" v="5060" actId="21"/>
          <ac:graphicFrameMkLst>
            <pc:docMk/>
            <pc:sldMk cId="79972977" sldId="894"/>
            <ac:graphicFrameMk id="97" creationId="{BF7D72BE-1D0C-48DB-8584-C657DF113F96}"/>
          </ac:graphicFrameMkLst>
        </pc:graphicFrameChg>
        <pc:graphicFrameChg chg="add del mod ord">
          <ac:chgData name="CONSELHO DE ARQUITETURA E URBANISMO DE ALAGOAS - CAU AL" userId="32a31f61-29d8-48e2-b673-5b6338b2bde9" providerId="ADAL" clId="{773188CD-8DBB-4682-989C-40D4B41F87CF}" dt="2021-09-24T19:46:51.507" v="5128"/>
          <ac:graphicFrameMkLst>
            <pc:docMk/>
            <pc:sldMk cId="79972977" sldId="894"/>
            <ac:graphicFrameMk id="98" creationId="{A7EA7101-F98D-4632-B7E7-32540003826B}"/>
          </ac:graphicFrameMkLst>
        </pc:graphicFrameChg>
        <pc:picChg chg="add mod ord modCrop">
          <ac:chgData name="CONSELHO DE ARQUITETURA E URBANISMO DE ALAGOAS - CAU AL" userId="32a31f61-29d8-48e2-b673-5b6338b2bde9" providerId="ADAL" clId="{773188CD-8DBB-4682-989C-40D4B41F87CF}" dt="2021-09-24T19:34:40.085" v="5045" actId="14100"/>
          <ac:picMkLst>
            <pc:docMk/>
            <pc:sldMk cId="79972977" sldId="894"/>
            <ac:picMk id="3" creationId="{9E97E084-1469-4E96-AF88-78EE1A7030E7}"/>
          </ac:picMkLst>
        </pc:picChg>
        <pc:picChg chg="del mod topLvl">
          <ac:chgData name="CONSELHO DE ARQUITETURA E URBANISMO DE ALAGOAS - CAU AL" userId="32a31f61-29d8-48e2-b673-5b6338b2bde9" providerId="ADAL" clId="{773188CD-8DBB-4682-989C-40D4B41F87CF}" dt="2021-09-24T18:57:59.661" v="4731" actId="478"/>
          <ac:picMkLst>
            <pc:docMk/>
            <pc:sldMk cId="79972977" sldId="894"/>
            <ac:picMk id="62" creationId="{FE818CD2-B6FE-43AA-82C2-B4AB618E0852}"/>
          </ac:picMkLst>
        </pc:picChg>
        <pc:picChg chg="del mod">
          <ac:chgData name="CONSELHO DE ARQUITETURA E URBANISMO DE ALAGOAS - CAU AL" userId="32a31f61-29d8-48e2-b673-5b6338b2bde9" providerId="ADAL" clId="{773188CD-8DBB-4682-989C-40D4B41F87CF}" dt="2021-09-24T18:57:52.520" v="4728" actId="478"/>
          <ac:picMkLst>
            <pc:docMk/>
            <pc:sldMk cId="79972977" sldId="894"/>
            <ac:picMk id="65" creationId="{935AA6CB-4BF2-4D38-8423-7018F7FB964E}"/>
          </ac:picMkLst>
        </pc:picChg>
        <pc:picChg chg="add mod">
          <ac:chgData name="CONSELHO DE ARQUITETURA E URBANISMO DE ALAGOAS - CAU AL" userId="32a31f61-29d8-48e2-b673-5b6338b2bde9" providerId="ADAL" clId="{773188CD-8DBB-4682-989C-40D4B41F87CF}" dt="2021-09-24T19:01:47.137" v="4770" actId="1076"/>
          <ac:picMkLst>
            <pc:docMk/>
            <pc:sldMk cId="79972977" sldId="894"/>
            <ac:picMk id="71" creationId="{FBC23659-508E-4B7E-97AE-F44B7FA9DED6}"/>
          </ac:picMkLst>
        </pc:picChg>
        <pc:picChg chg="add mod">
          <ac:chgData name="CONSELHO DE ARQUITETURA E URBANISMO DE ALAGOAS - CAU AL" userId="32a31f61-29d8-48e2-b673-5b6338b2bde9" providerId="ADAL" clId="{773188CD-8DBB-4682-989C-40D4B41F87CF}" dt="2021-09-24T19:01:43.949" v="4769" actId="1076"/>
          <ac:picMkLst>
            <pc:docMk/>
            <pc:sldMk cId="79972977" sldId="894"/>
            <ac:picMk id="72" creationId="{CD1E39FC-8F92-4F73-B7B6-EE142973C12B}"/>
          </ac:picMkLst>
        </pc:picChg>
        <pc:picChg chg="add mod">
          <ac:chgData name="CONSELHO DE ARQUITETURA E URBANISMO DE ALAGOAS - CAU AL" userId="32a31f61-29d8-48e2-b673-5b6338b2bde9" providerId="ADAL" clId="{773188CD-8DBB-4682-989C-40D4B41F87CF}" dt="2021-09-24T19:03:07.032" v="4842" actId="1076"/>
          <ac:picMkLst>
            <pc:docMk/>
            <pc:sldMk cId="79972977" sldId="894"/>
            <ac:picMk id="73" creationId="{10E51197-1E53-404B-BDAF-81ACA4BE493E}"/>
          </ac:picMkLst>
        </pc:picChg>
        <pc:picChg chg="add del mod">
          <ac:chgData name="CONSELHO DE ARQUITETURA E URBANISMO DE ALAGOAS - CAU AL" userId="32a31f61-29d8-48e2-b673-5b6338b2bde9" providerId="ADAL" clId="{773188CD-8DBB-4682-989C-40D4B41F87CF}" dt="2021-09-24T19:08:29.876" v="4849"/>
          <ac:picMkLst>
            <pc:docMk/>
            <pc:sldMk cId="79972977" sldId="894"/>
            <ac:picMk id="76" creationId="{3F08B41F-AA7E-46D4-BC64-FF58B5677B09}"/>
          </ac:picMkLst>
        </pc:picChg>
        <pc:picChg chg="add del mod modCrop">
          <ac:chgData name="CONSELHO DE ARQUITETURA E URBANISMO DE ALAGOAS - CAU AL" userId="32a31f61-29d8-48e2-b673-5b6338b2bde9" providerId="ADAL" clId="{773188CD-8DBB-4682-989C-40D4B41F87CF}" dt="2021-09-24T19:10:18.291" v="4869" actId="478"/>
          <ac:picMkLst>
            <pc:docMk/>
            <pc:sldMk cId="79972977" sldId="894"/>
            <ac:picMk id="81" creationId="{7E61B2CC-7EE8-40D6-8C21-99A3EEA2D2C9}"/>
          </ac:picMkLst>
        </pc:picChg>
        <pc:picChg chg="add mod ord modCrop">
          <ac:chgData name="CONSELHO DE ARQUITETURA E URBANISMO DE ALAGOAS - CAU AL" userId="32a31f61-29d8-48e2-b673-5b6338b2bde9" providerId="ADAL" clId="{773188CD-8DBB-4682-989C-40D4B41F87CF}" dt="2021-09-24T19:34:27.745" v="5043" actId="1076"/>
          <ac:picMkLst>
            <pc:docMk/>
            <pc:sldMk cId="79972977" sldId="894"/>
            <ac:picMk id="82" creationId="{EAE7738B-ED88-404A-8928-7D731D1E2B5E}"/>
          </ac:picMkLst>
        </pc:picChg>
        <pc:picChg chg="add del mod modCrop">
          <ac:chgData name="CONSELHO DE ARQUITETURA E URBANISMO DE ALAGOAS - CAU AL" userId="32a31f61-29d8-48e2-b673-5b6338b2bde9" providerId="ADAL" clId="{773188CD-8DBB-4682-989C-40D4B41F87CF}" dt="2021-09-24T19:13:42.898" v="4886" actId="478"/>
          <ac:picMkLst>
            <pc:docMk/>
            <pc:sldMk cId="79972977" sldId="894"/>
            <ac:picMk id="88" creationId="{149951D5-19A7-43F5-B717-E750EFEFBFC8}"/>
          </ac:picMkLst>
        </pc:picChg>
        <pc:picChg chg="mod">
          <ac:chgData name="CONSELHO DE ARQUITETURA E URBANISMO DE ALAGOAS - CAU AL" userId="32a31f61-29d8-48e2-b673-5b6338b2bde9" providerId="ADAL" clId="{773188CD-8DBB-4682-989C-40D4B41F87CF}" dt="2021-09-24T19:31:47.084" v="5015" actId="14100"/>
          <ac:picMkLst>
            <pc:docMk/>
            <pc:sldMk cId="79972977" sldId="894"/>
            <ac:picMk id="91" creationId="{CF2DB054-2C8C-409C-9576-BB98EE215777}"/>
          </ac:picMkLst>
        </pc:picChg>
        <pc:picChg chg="mod">
          <ac:chgData name="CONSELHO DE ARQUITETURA E URBANISMO DE ALAGOAS - CAU AL" userId="32a31f61-29d8-48e2-b673-5b6338b2bde9" providerId="ADAL" clId="{773188CD-8DBB-4682-989C-40D4B41F87CF}" dt="2021-09-24T19:31:47.084" v="5015" actId="14100"/>
          <ac:picMkLst>
            <pc:docMk/>
            <pc:sldMk cId="79972977" sldId="894"/>
            <ac:picMk id="93" creationId="{B31CB67B-B9CF-409F-970B-91DC9B96A393}"/>
          </ac:picMkLst>
        </pc:picChg>
        <pc:picChg chg="del mod">
          <ac:chgData name="CONSELHO DE ARQUITETURA E URBANISMO DE ALAGOAS - CAU AL" userId="32a31f61-29d8-48e2-b673-5b6338b2bde9" providerId="ADAL" clId="{773188CD-8DBB-4682-989C-40D4B41F87CF}" dt="2021-09-24T18:58:09.181" v="4733" actId="478"/>
          <ac:picMkLst>
            <pc:docMk/>
            <pc:sldMk cId="79972977" sldId="894"/>
            <ac:picMk id="108" creationId="{60626371-071F-49A7-9E6F-F422CDAB3F63}"/>
          </ac:picMkLst>
        </pc:picChg>
        <pc:picChg chg="del mod">
          <ac:chgData name="CONSELHO DE ARQUITETURA E URBANISMO DE ALAGOAS - CAU AL" userId="32a31f61-29d8-48e2-b673-5b6338b2bde9" providerId="ADAL" clId="{773188CD-8DBB-4682-989C-40D4B41F87CF}" dt="2021-09-24T18:58:11.591" v="4734" actId="478"/>
          <ac:picMkLst>
            <pc:docMk/>
            <pc:sldMk cId="79972977" sldId="894"/>
            <ac:picMk id="110" creationId="{04244394-B069-4C0E-97B7-03E29511ECC9}"/>
          </ac:picMkLst>
        </pc:picChg>
      </pc:sldChg>
      <pc:sldChg chg="add del">
        <pc:chgData name="CONSELHO DE ARQUITETURA E URBANISMO DE ALAGOAS - CAU AL" userId="32a31f61-29d8-48e2-b673-5b6338b2bde9" providerId="ADAL" clId="{773188CD-8DBB-4682-989C-40D4B41F87CF}" dt="2021-09-27T21:59:38.442" v="8447" actId="47"/>
        <pc:sldMkLst>
          <pc:docMk/>
          <pc:sldMk cId="2316626736" sldId="895"/>
        </pc:sldMkLst>
      </pc:sldChg>
      <pc:sldChg chg="add del">
        <pc:chgData name="CONSELHO DE ARQUITETURA E URBANISMO DE ALAGOAS - CAU AL" userId="32a31f61-29d8-48e2-b673-5b6338b2bde9" providerId="ADAL" clId="{773188CD-8DBB-4682-989C-40D4B41F87CF}" dt="2021-09-24T21:40:47.416" v="6066" actId="47"/>
        <pc:sldMkLst>
          <pc:docMk/>
          <pc:sldMk cId="2718765216" sldId="895"/>
        </pc:sldMkLst>
      </pc:sldChg>
      <pc:sldChg chg="addSp delSp modSp add mod setBg modClrScheme chgLayout">
        <pc:chgData name="CONSELHO DE ARQUITETURA E URBANISMO DE ALAGOAS - CAU AL" userId="32a31f61-29d8-48e2-b673-5b6338b2bde9" providerId="ADAL" clId="{773188CD-8DBB-4682-989C-40D4B41F87CF}" dt="2021-09-28T18:06:56.294" v="8476" actId="14100"/>
        <pc:sldMkLst>
          <pc:docMk/>
          <pc:sldMk cId="519588329" sldId="896"/>
        </pc:sldMkLst>
        <pc:spChg chg="del">
          <ac:chgData name="CONSELHO DE ARQUITETURA E URBANISMO DE ALAGOAS - CAU AL" userId="32a31f61-29d8-48e2-b673-5b6338b2bde9" providerId="ADAL" clId="{773188CD-8DBB-4682-989C-40D4B41F87CF}" dt="2021-09-28T18:05:57.333" v="8465" actId="478"/>
          <ac:spMkLst>
            <pc:docMk/>
            <pc:sldMk cId="519588329" sldId="896"/>
            <ac:spMk id="5" creationId="{61790A14-B0A9-4C73-A7C2-CF2823E4E239}"/>
          </ac:spMkLst>
        </pc:spChg>
        <pc:spChg chg="del">
          <ac:chgData name="CONSELHO DE ARQUITETURA E URBANISMO DE ALAGOAS - CAU AL" userId="32a31f61-29d8-48e2-b673-5b6338b2bde9" providerId="ADAL" clId="{773188CD-8DBB-4682-989C-40D4B41F87CF}" dt="2021-09-28T18:05:39.314" v="8451" actId="478"/>
          <ac:spMkLst>
            <pc:docMk/>
            <pc:sldMk cId="519588329" sldId="896"/>
            <ac:spMk id="6" creationId="{28DFE933-DBC9-45FF-AC51-E3A50CD9507E}"/>
          </ac:spMkLst>
        </pc:spChg>
        <pc:spChg chg="add del mod ord">
          <ac:chgData name="CONSELHO DE ARQUITETURA E URBANISMO DE ALAGOAS - CAU AL" userId="32a31f61-29d8-48e2-b673-5b6338b2bde9" providerId="ADAL" clId="{773188CD-8DBB-4682-989C-40D4B41F87CF}" dt="2021-09-28T18:06:02.805" v="8467" actId="478"/>
          <ac:spMkLst>
            <pc:docMk/>
            <pc:sldMk cId="519588329" sldId="896"/>
            <ac:spMk id="7" creationId="{FA800B29-90DA-4006-983C-4B86AF175095}"/>
          </ac:spMkLst>
        </pc:spChg>
        <pc:spChg chg="add del mod ord">
          <ac:chgData name="CONSELHO DE ARQUITETURA E URBANISMO DE ALAGOAS - CAU AL" userId="32a31f61-29d8-48e2-b673-5b6338b2bde9" providerId="ADAL" clId="{773188CD-8DBB-4682-989C-40D4B41F87CF}" dt="2021-09-28T18:06:01.415" v="8466" actId="478"/>
          <ac:spMkLst>
            <pc:docMk/>
            <pc:sldMk cId="519588329" sldId="896"/>
            <ac:spMk id="8" creationId="{70C7C65C-22AB-4423-A1C5-0DC476CD0D92}"/>
          </ac:spMkLst>
        </pc:spChg>
        <pc:spChg chg="add mod ord">
          <ac:chgData name="CONSELHO DE ARQUITETURA E URBANISMO DE ALAGOAS - CAU AL" userId="32a31f61-29d8-48e2-b673-5b6338b2bde9" providerId="ADAL" clId="{773188CD-8DBB-4682-989C-40D4B41F87CF}" dt="2021-09-28T18:05:53.771" v="8464" actId="20577"/>
          <ac:spMkLst>
            <pc:docMk/>
            <pc:sldMk cId="519588329" sldId="896"/>
            <ac:spMk id="9" creationId="{2438D646-E652-4076-AD01-95FC81FBCB93}"/>
          </ac:spMkLst>
        </pc:spChg>
        <pc:spChg chg="mod">
          <ac:chgData name="CONSELHO DE ARQUITETURA E URBANISMO DE ALAGOAS - CAU AL" userId="32a31f61-29d8-48e2-b673-5b6338b2bde9" providerId="ADAL" clId="{773188CD-8DBB-4682-989C-40D4B41F87CF}" dt="2021-09-28T18:06:43.055" v="8474" actId="2711"/>
          <ac:spMkLst>
            <pc:docMk/>
            <pc:sldMk cId="519588329" sldId="896"/>
            <ac:spMk id="16" creationId="{A0579480-F087-4A09-8224-AB412D6307AE}"/>
          </ac:spMkLst>
        </pc:spChg>
        <pc:spChg chg="mod">
          <ac:chgData name="CONSELHO DE ARQUITETURA E URBANISMO DE ALAGOAS - CAU AL" userId="32a31f61-29d8-48e2-b673-5b6338b2bde9" providerId="ADAL" clId="{773188CD-8DBB-4682-989C-40D4B41F87CF}" dt="2021-09-28T18:06:56.294" v="8476" actId="14100"/>
          <ac:spMkLst>
            <pc:docMk/>
            <pc:sldMk cId="519588329" sldId="896"/>
            <ac:spMk id="18" creationId="{9CADA698-3A74-4807-979E-1E9DED5D2873}"/>
          </ac:spMkLst>
        </pc:spChg>
        <pc:grpChg chg="del">
          <ac:chgData name="CONSELHO DE ARQUITETURA E URBANISMO DE ALAGOAS - CAU AL" userId="32a31f61-29d8-48e2-b673-5b6338b2bde9" providerId="ADAL" clId="{773188CD-8DBB-4682-989C-40D4B41F87CF}" dt="2021-09-28T18:05:36.236" v="8450" actId="478"/>
          <ac:grpSpMkLst>
            <pc:docMk/>
            <pc:sldMk cId="519588329" sldId="896"/>
            <ac:grpSpMk id="4" creationId="{3A9A7076-3265-4402-86E8-EA925D6A3073}"/>
          </ac:grpSpMkLst>
        </pc:grpChg>
        <pc:picChg chg="mod">
          <ac:chgData name="CONSELHO DE ARQUITETURA E URBANISMO DE ALAGOAS - CAU AL" userId="32a31f61-29d8-48e2-b673-5b6338b2bde9" providerId="ADAL" clId="{773188CD-8DBB-4682-989C-40D4B41F87CF}" dt="2021-09-28T18:06:48.367" v="8475" actId="1076"/>
          <ac:picMkLst>
            <pc:docMk/>
            <pc:sldMk cId="519588329" sldId="896"/>
            <ac:picMk id="15" creationId="{955408AD-B14C-4A25-BC8E-939A5BEB29D5}"/>
          </ac:picMkLst>
        </pc:picChg>
      </pc:sldChg>
      <pc:sldChg chg="add setBg">
        <pc:chgData name="CONSELHO DE ARQUITETURA E URBANISMO DE ALAGOAS - CAU AL" userId="32a31f61-29d8-48e2-b673-5b6338b2bde9" providerId="ADAL" clId="{773188CD-8DBB-4682-989C-40D4B41F87CF}" dt="2021-09-27T18:10:56.734" v="6344"/>
        <pc:sldMkLst>
          <pc:docMk/>
          <pc:sldMk cId="3189827192" sldId="897"/>
        </pc:sldMkLst>
      </pc:sldChg>
      <pc:sldChg chg="add setBg">
        <pc:chgData name="CONSELHO DE ARQUITETURA E URBANISMO DE ALAGOAS - CAU AL" userId="32a31f61-29d8-48e2-b673-5b6338b2bde9" providerId="ADAL" clId="{773188CD-8DBB-4682-989C-40D4B41F87CF}" dt="2021-09-27T18:10:56.734" v="6344"/>
        <pc:sldMkLst>
          <pc:docMk/>
          <pc:sldMk cId="4203464573" sldId="898"/>
        </pc:sldMkLst>
      </pc:sldChg>
      <pc:sldChg chg="delSp modSp add mod setBg">
        <pc:chgData name="CONSELHO DE ARQUITETURA E URBANISMO DE ALAGOAS - CAU AL" userId="32a31f61-29d8-48e2-b673-5b6338b2bde9" providerId="ADAL" clId="{773188CD-8DBB-4682-989C-40D4B41F87CF}" dt="2021-09-28T18:21:54.109" v="8613" actId="478"/>
        <pc:sldMkLst>
          <pc:docMk/>
          <pc:sldMk cId="1087181202" sldId="899"/>
        </pc:sldMkLst>
        <pc:spChg chg="del">
          <ac:chgData name="CONSELHO DE ARQUITETURA E URBANISMO DE ALAGOAS - CAU AL" userId="32a31f61-29d8-48e2-b673-5b6338b2bde9" providerId="ADAL" clId="{773188CD-8DBB-4682-989C-40D4B41F87CF}" dt="2021-09-28T18:21:54.109" v="8613" actId="478"/>
          <ac:spMkLst>
            <pc:docMk/>
            <pc:sldMk cId="1087181202" sldId="899"/>
            <ac:spMk id="6" creationId="{28DFE933-DBC9-45FF-AC51-E3A50CD9507E}"/>
          </ac:spMkLst>
        </pc:spChg>
        <pc:spChg chg="mod">
          <ac:chgData name="CONSELHO DE ARQUITETURA E URBANISMO DE ALAGOAS - CAU AL" userId="32a31f61-29d8-48e2-b673-5b6338b2bde9" providerId="ADAL" clId="{773188CD-8DBB-4682-989C-40D4B41F87CF}" dt="2021-09-27T18:15:20.192" v="6457" actId="20577"/>
          <ac:spMkLst>
            <pc:docMk/>
            <pc:sldMk cId="1087181202" sldId="899"/>
            <ac:spMk id="13" creationId="{00000000-0000-0000-0000-000000000000}"/>
          </ac:spMkLst>
        </pc:spChg>
        <pc:spChg chg="mod">
          <ac:chgData name="CONSELHO DE ARQUITETURA E URBANISMO DE ALAGOAS - CAU AL" userId="32a31f61-29d8-48e2-b673-5b6338b2bde9" providerId="ADAL" clId="{773188CD-8DBB-4682-989C-40D4B41F87CF}" dt="2021-09-27T18:16:43.811" v="6485" actId="20577"/>
          <ac:spMkLst>
            <pc:docMk/>
            <pc:sldMk cId="1087181202" sldId="899"/>
            <ac:spMk id="14" creationId="{00000000-0000-0000-0000-000000000000}"/>
          </ac:spMkLst>
        </pc:spChg>
        <pc:spChg chg="mod">
          <ac:chgData name="CONSELHO DE ARQUITETURA E URBANISMO DE ALAGOAS - CAU AL" userId="32a31f61-29d8-48e2-b673-5b6338b2bde9" providerId="ADAL" clId="{773188CD-8DBB-4682-989C-40D4B41F87CF}" dt="2021-09-27T18:18:43.996" v="6495" actId="1076"/>
          <ac:spMkLst>
            <pc:docMk/>
            <pc:sldMk cId="1087181202" sldId="899"/>
            <ac:spMk id="16" creationId="{00000000-0000-0000-0000-000000000000}"/>
          </ac:spMkLst>
        </pc:spChg>
        <pc:spChg chg="del">
          <ac:chgData name="CONSELHO DE ARQUITETURA E URBANISMO DE ALAGOAS - CAU AL" userId="32a31f61-29d8-48e2-b673-5b6338b2bde9" providerId="ADAL" clId="{773188CD-8DBB-4682-989C-40D4B41F87CF}" dt="2021-09-27T18:13:47.120" v="6392" actId="478"/>
          <ac:spMkLst>
            <pc:docMk/>
            <pc:sldMk cId="1087181202" sldId="899"/>
            <ac:spMk id="18" creationId="{A0579480-F087-4A09-8224-AB412D6307AE}"/>
          </ac:spMkLst>
        </pc:spChg>
        <pc:grpChg chg="del">
          <ac:chgData name="CONSELHO DE ARQUITETURA E URBANISMO DE ALAGOAS - CAU AL" userId="32a31f61-29d8-48e2-b673-5b6338b2bde9" providerId="ADAL" clId="{773188CD-8DBB-4682-989C-40D4B41F87CF}" dt="2021-09-28T18:21:52.481" v="8612" actId="478"/>
          <ac:grpSpMkLst>
            <pc:docMk/>
            <pc:sldMk cId="1087181202" sldId="899"/>
            <ac:grpSpMk id="4" creationId="{3A9A7076-3265-4402-86E8-EA925D6A3073}"/>
          </ac:grpSpMkLst>
        </pc:grpChg>
      </pc:sldChg>
      <pc:sldChg chg="delSp add mod">
        <pc:chgData name="CONSELHO DE ARQUITETURA E URBANISMO DE ALAGOAS - CAU AL" userId="32a31f61-29d8-48e2-b673-5b6338b2bde9" providerId="ADAL" clId="{773188CD-8DBB-4682-989C-40D4B41F87CF}" dt="2021-09-28T18:22:14.159" v="8619" actId="478"/>
        <pc:sldMkLst>
          <pc:docMk/>
          <pc:sldMk cId="2126064411" sldId="900"/>
        </pc:sldMkLst>
        <pc:spChg chg="del">
          <ac:chgData name="CONSELHO DE ARQUITETURA E URBANISMO DE ALAGOAS - CAU AL" userId="32a31f61-29d8-48e2-b673-5b6338b2bde9" providerId="ADAL" clId="{773188CD-8DBB-4682-989C-40D4B41F87CF}" dt="2021-09-28T18:22:14.159" v="8619" actId="478"/>
          <ac:spMkLst>
            <pc:docMk/>
            <pc:sldMk cId="2126064411" sldId="900"/>
            <ac:spMk id="6" creationId="{28DFE933-DBC9-45FF-AC51-E3A50CD9507E}"/>
          </ac:spMkLst>
        </pc:spChg>
        <pc:grpChg chg="del">
          <ac:chgData name="CONSELHO DE ARQUITETURA E URBANISMO DE ALAGOAS - CAU AL" userId="32a31f61-29d8-48e2-b673-5b6338b2bde9" providerId="ADAL" clId="{773188CD-8DBB-4682-989C-40D4B41F87CF}" dt="2021-09-28T18:22:13.166" v="8618" actId="478"/>
          <ac:grpSpMkLst>
            <pc:docMk/>
            <pc:sldMk cId="2126064411" sldId="900"/>
            <ac:grpSpMk id="4" creationId="{3A9A7076-3265-4402-86E8-EA925D6A3073}"/>
          </ac:grpSpMkLst>
        </pc:grpChg>
      </pc:sldChg>
      <pc:sldChg chg="delSp modSp add mod">
        <pc:chgData name="CONSELHO DE ARQUITETURA E URBANISMO DE ALAGOAS - CAU AL" userId="32a31f61-29d8-48e2-b673-5b6338b2bde9" providerId="ADAL" clId="{773188CD-8DBB-4682-989C-40D4B41F87CF}" dt="2021-09-28T18:31:50.747" v="8652" actId="14100"/>
        <pc:sldMkLst>
          <pc:docMk/>
          <pc:sldMk cId="1146004192" sldId="901"/>
        </pc:sldMkLst>
        <pc:spChg chg="del">
          <ac:chgData name="CONSELHO DE ARQUITETURA E URBANISMO DE ALAGOAS - CAU AL" userId="32a31f61-29d8-48e2-b673-5b6338b2bde9" providerId="ADAL" clId="{773188CD-8DBB-4682-989C-40D4B41F87CF}" dt="2021-09-28T18:22:19.434" v="8621" actId="478"/>
          <ac:spMkLst>
            <pc:docMk/>
            <pc:sldMk cId="1146004192" sldId="901"/>
            <ac:spMk id="6" creationId="{28DFE933-DBC9-45FF-AC51-E3A50CD9507E}"/>
          </ac:spMkLst>
        </pc:spChg>
        <pc:grpChg chg="del">
          <ac:chgData name="CONSELHO DE ARQUITETURA E URBANISMO DE ALAGOAS - CAU AL" userId="32a31f61-29d8-48e2-b673-5b6338b2bde9" providerId="ADAL" clId="{773188CD-8DBB-4682-989C-40D4B41F87CF}" dt="2021-09-28T18:22:17.073" v="8620" actId="478"/>
          <ac:grpSpMkLst>
            <pc:docMk/>
            <pc:sldMk cId="1146004192" sldId="901"/>
            <ac:grpSpMk id="4" creationId="{3A9A7076-3265-4402-86E8-EA925D6A3073}"/>
          </ac:grpSpMkLst>
        </pc:grpChg>
        <pc:graphicFrameChg chg="modGraphic">
          <ac:chgData name="CONSELHO DE ARQUITETURA E URBANISMO DE ALAGOAS - CAU AL" userId="32a31f61-29d8-48e2-b673-5b6338b2bde9" providerId="ADAL" clId="{773188CD-8DBB-4682-989C-40D4B41F87CF}" dt="2021-09-28T18:31:47.936" v="8651" actId="14100"/>
          <ac:graphicFrameMkLst>
            <pc:docMk/>
            <pc:sldMk cId="1146004192" sldId="901"/>
            <ac:graphicFrameMk id="11" creationId="{00000000-0000-0000-0000-000000000000}"/>
          </ac:graphicFrameMkLst>
        </pc:graphicFrameChg>
        <pc:graphicFrameChg chg="mod modGraphic">
          <ac:chgData name="CONSELHO DE ARQUITETURA E URBANISMO DE ALAGOAS - CAU AL" userId="32a31f61-29d8-48e2-b673-5b6338b2bde9" providerId="ADAL" clId="{773188CD-8DBB-4682-989C-40D4B41F87CF}" dt="2021-09-28T18:31:50.747" v="8652" actId="14100"/>
          <ac:graphicFrameMkLst>
            <pc:docMk/>
            <pc:sldMk cId="1146004192" sldId="901"/>
            <ac:graphicFrameMk id="12" creationId="{00000000-0000-0000-0000-000000000000}"/>
          </ac:graphicFrameMkLst>
        </pc:graphicFrameChg>
      </pc:sldChg>
      <pc:sldChg chg="delSp add mod">
        <pc:chgData name="CONSELHO DE ARQUITETURA E URBANISMO DE ALAGOAS - CAU AL" userId="32a31f61-29d8-48e2-b673-5b6338b2bde9" providerId="ADAL" clId="{773188CD-8DBB-4682-989C-40D4B41F87CF}" dt="2021-09-28T18:22:25.558" v="8623" actId="478"/>
        <pc:sldMkLst>
          <pc:docMk/>
          <pc:sldMk cId="985879912" sldId="902"/>
        </pc:sldMkLst>
        <pc:spChg chg="del">
          <ac:chgData name="CONSELHO DE ARQUITETURA E URBANISMO DE ALAGOAS - CAU AL" userId="32a31f61-29d8-48e2-b673-5b6338b2bde9" providerId="ADAL" clId="{773188CD-8DBB-4682-989C-40D4B41F87CF}" dt="2021-09-28T18:22:25.558" v="8623" actId="478"/>
          <ac:spMkLst>
            <pc:docMk/>
            <pc:sldMk cId="985879912" sldId="902"/>
            <ac:spMk id="6" creationId="{28DFE933-DBC9-45FF-AC51-E3A50CD9507E}"/>
          </ac:spMkLst>
        </pc:spChg>
        <pc:grpChg chg="del">
          <ac:chgData name="CONSELHO DE ARQUITETURA E URBANISMO DE ALAGOAS - CAU AL" userId="32a31f61-29d8-48e2-b673-5b6338b2bde9" providerId="ADAL" clId="{773188CD-8DBB-4682-989C-40D4B41F87CF}" dt="2021-09-28T18:22:24.810" v="8622" actId="478"/>
          <ac:grpSpMkLst>
            <pc:docMk/>
            <pc:sldMk cId="985879912" sldId="902"/>
            <ac:grpSpMk id="4" creationId="{3A9A7076-3265-4402-86E8-EA925D6A3073}"/>
          </ac:grpSpMkLst>
        </pc:grpChg>
      </pc:sldChg>
      <pc:sldChg chg="delSp add mod">
        <pc:chgData name="CONSELHO DE ARQUITETURA E URBANISMO DE ALAGOAS - CAU AL" userId="32a31f61-29d8-48e2-b673-5b6338b2bde9" providerId="ADAL" clId="{773188CD-8DBB-4682-989C-40D4B41F87CF}" dt="2021-09-28T18:22:30.472" v="8625" actId="478"/>
        <pc:sldMkLst>
          <pc:docMk/>
          <pc:sldMk cId="2558832243" sldId="903"/>
        </pc:sldMkLst>
        <pc:spChg chg="del">
          <ac:chgData name="CONSELHO DE ARQUITETURA E URBANISMO DE ALAGOAS - CAU AL" userId="32a31f61-29d8-48e2-b673-5b6338b2bde9" providerId="ADAL" clId="{773188CD-8DBB-4682-989C-40D4B41F87CF}" dt="2021-09-28T18:22:30.472" v="8625" actId="478"/>
          <ac:spMkLst>
            <pc:docMk/>
            <pc:sldMk cId="2558832243" sldId="903"/>
            <ac:spMk id="6" creationId="{28DFE933-DBC9-45FF-AC51-E3A50CD9507E}"/>
          </ac:spMkLst>
        </pc:spChg>
        <pc:grpChg chg="del">
          <ac:chgData name="CONSELHO DE ARQUITETURA E URBANISMO DE ALAGOAS - CAU AL" userId="32a31f61-29d8-48e2-b673-5b6338b2bde9" providerId="ADAL" clId="{773188CD-8DBB-4682-989C-40D4B41F87CF}" dt="2021-09-28T18:22:28.858" v="8624" actId="478"/>
          <ac:grpSpMkLst>
            <pc:docMk/>
            <pc:sldMk cId="2558832243" sldId="903"/>
            <ac:grpSpMk id="17" creationId="{3A9A7076-3265-4402-86E8-EA925D6A3073}"/>
          </ac:grpSpMkLst>
        </pc:grpChg>
      </pc:sldChg>
      <pc:sldChg chg="delSp add mod">
        <pc:chgData name="CONSELHO DE ARQUITETURA E URBANISMO DE ALAGOAS - CAU AL" userId="32a31f61-29d8-48e2-b673-5b6338b2bde9" providerId="ADAL" clId="{773188CD-8DBB-4682-989C-40D4B41F87CF}" dt="2021-09-28T18:22:36.026" v="8627" actId="478"/>
        <pc:sldMkLst>
          <pc:docMk/>
          <pc:sldMk cId="691956953" sldId="904"/>
        </pc:sldMkLst>
        <pc:spChg chg="del">
          <ac:chgData name="CONSELHO DE ARQUITETURA E URBANISMO DE ALAGOAS - CAU AL" userId="32a31f61-29d8-48e2-b673-5b6338b2bde9" providerId="ADAL" clId="{773188CD-8DBB-4682-989C-40D4B41F87CF}" dt="2021-09-28T18:22:36.026" v="8627" actId="478"/>
          <ac:spMkLst>
            <pc:docMk/>
            <pc:sldMk cId="691956953" sldId="904"/>
            <ac:spMk id="6" creationId="{28DFE933-DBC9-45FF-AC51-E3A50CD9507E}"/>
          </ac:spMkLst>
        </pc:spChg>
        <pc:grpChg chg="del">
          <ac:chgData name="CONSELHO DE ARQUITETURA E URBANISMO DE ALAGOAS - CAU AL" userId="32a31f61-29d8-48e2-b673-5b6338b2bde9" providerId="ADAL" clId="{773188CD-8DBB-4682-989C-40D4B41F87CF}" dt="2021-09-28T18:22:34.652" v="8626" actId="478"/>
          <ac:grpSpMkLst>
            <pc:docMk/>
            <pc:sldMk cId="691956953" sldId="904"/>
            <ac:grpSpMk id="4" creationId="{3A9A7076-3265-4402-86E8-EA925D6A3073}"/>
          </ac:grpSpMkLst>
        </pc:grpChg>
      </pc:sldChg>
      <pc:sldChg chg="delSp add mod setBg">
        <pc:chgData name="CONSELHO DE ARQUITETURA E URBANISMO DE ALAGOAS - CAU AL" userId="32a31f61-29d8-48e2-b673-5b6338b2bde9" providerId="ADAL" clId="{773188CD-8DBB-4682-989C-40D4B41F87CF}" dt="2021-09-28T18:22:47.130" v="8631" actId="478"/>
        <pc:sldMkLst>
          <pc:docMk/>
          <pc:sldMk cId="3328488168" sldId="905"/>
        </pc:sldMkLst>
        <pc:spChg chg="del">
          <ac:chgData name="CONSELHO DE ARQUITETURA E URBANISMO DE ALAGOAS - CAU AL" userId="32a31f61-29d8-48e2-b673-5b6338b2bde9" providerId="ADAL" clId="{773188CD-8DBB-4682-989C-40D4B41F87CF}" dt="2021-09-28T18:22:45.633" v="8630" actId="478"/>
          <ac:spMkLst>
            <pc:docMk/>
            <pc:sldMk cId="3328488168" sldId="905"/>
            <ac:spMk id="6" creationId="{28DFE933-DBC9-45FF-AC51-E3A50CD9507E}"/>
          </ac:spMkLst>
        </pc:spChg>
        <pc:grpChg chg="del">
          <ac:chgData name="CONSELHO DE ARQUITETURA E URBANISMO DE ALAGOAS - CAU AL" userId="32a31f61-29d8-48e2-b673-5b6338b2bde9" providerId="ADAL" clId="{773188CD-8DBB-4682-989C-40D4B41F87CF}" dt="2021-09-28T18:22:47.130" v="8631" actId="478"/>
          <ac:grpSpMkLst>
            <pc:docMk/>
            <pc:sldMk cId="3328488168" sldId="905"/>
            <ac:grpSpMk id="4" creationId="{3A9A7076-3265-4402-86E8-EA925D6A3073}"/>
          </ac:grpSpMkLst>
        </pc:grpChg>
      </pc:sldChg>
      <pc:sldChg chg="delSp add mod setBg">
        <pc:chgData name="CONSELHO DE ARQUITETURA E URBANISMO DE ALAGOAS - CAU AL" userId="32a31f61-29d8-48e2-b673-5b6338b2bde9" providerId="ADAL" clId="{773188CD-8DBB-4682-989C-40D4B41F87CF}" dt="2021-09-28T18:22:49.813" v="8633" actId="478"/>
        <pc:sldMkLst>
          <pc:docMk/>
          <pc:sldMk cId="4122799352" sldId="906"/>
        </pc:sldMkLst>
        <pc:spChg chg="del">
          <ac:chgData name="CONSELHO DE ARQUITETURA E URBANISMO DE ALAGOAS - CAU AL" userId="32a31f61-29d8-48e2-b673-5b6338b2bde9" providerId="ADAL" clId="{773188CD-8DBB-4682-989C-40D4B41F87CF}" dt="2021-09-28T18:22:48.945" v="8632" actId="478"/>
          <ac:spMkLst>
            <pc:docMk/>
            <pc:sldMk cId="4122799352" sldId="906"/>
            <ac:spMk id="6" creationId="{28DFE933-DBC9-45FF-AC51-E3A50CD9507E}"/>
          </ac:spMkLst>
        </pc:spChg>
        <pc:grpChg chg="del">
          <ac:chgData name="CONSELHO DE ARQUITETURA E URBANISMO DE ALAGOAS - CAU AL" userId="32a31f61-29d8-48e2-b673-5b6338b2bde9" providerId="ADAL" clId="{773188CD-8DBB-4682-989C-40D4B41F87CF}" dt="2021-09-28T18:22:49.813" v="8633" actId="478"/>
          <ac:grpSpMkLst>
            <pc:docMk/>
            <pc:sldMk cId="4122799352" sldId="906"/>
            <ac:grpSpMk id="4" creationId="{3A9A7076-3265-4402-86E8-EA925D6A3073}"/>
          </ac:grpSpMkLst>
        </pc:grpChg>
      </pc:sldChg>
      <pc:sldChg chg="addSp delSp modSp new del mod">
        <pc:chgData name="CONSELHO DE ARQUITETURA E URBANISMO DE ALAGOAS - CAU AL" userId="32a31f61-29d8-48e2-b673-5b6338b2bde9" providerId="ADAL" clId="{773188CD-8DBB-4682-989C-40D4B41F87CF}" dt="2021-09-27T18:20:04.773" v="6502" actId="47"/>
        <pc:sldMkLst>
          <pc:docMk/>
          <pc:sldMk cId="712192253" sldId="907"/>
        </pc:sldMkLst>
        <pc:spChg chg="del">
          <ac:chgData name="CONSELHO DE ARQUITETURA E URBANISMO DE ALAGOAS - CAU AL" userId="32a31f61-29d8-48e2-b673-5b6338b2bde9" providerId="ADAL" clId="{773188CD-8DBB-4682-989C-40D4B41F87CF}" dt="2021-09-27T18:19:50.443" v="6498" actId="478"/>
          <ac:spMkLst>
            <pc:docMk/>
            <pc:sldMk cId="712192253" sldId="907"/>
            <ac:spMk id="2" creationId="{A1CB98B8-2E7A-4AD3-B546-C56534D2D2EF}"/>
          </ac:spMkLst>
        </pc:spChg>
        <pc:spChg chg="del">
          <ac:chgData name="CONSELHO DE ARQUITETURA E URBANISMO DE ALAGOAS - CAU AL" userId="32a31f61-29d8-48e2-b673-5b6338b2bde9" providerId="ADAL" clId="{773188CD-8DBB-4682-989C-40D4B41F87CF}" dt="2021-09-27T18:19:51.702" v="6499" actId="478"/>
          <ac:spMkLst>
            <pc:docMk/>
            <pc:sldMk cId="712192253" sldId="907"/>
            <ac:spMk id="3" creationId="{ACD99B63-8DE2-4984-A267-0B772F321E1F}"/>
          </ac:spMkLst>
        </pc:spChg>
        <pc:spChg chg="add del">
          <ac:chgData name="CONSELHO DE ARQUITETURA E URBANISMO DE ALAGOAS - CAU AL" userId="32a31f61-29d8-48e2-b673-5b6338b2bde9" providerId="ADAL" clId="{773188CD-8DBB-4682-989C-40D4B41F87CF}" dt="2021-09-27T18:20:03.070" v="6501"/>
          <ac:spMkLst>
            <pc:docMk/>
            <pc:sldMk cId="712192253" sldId="907"/>
            <ac:spMk id="4" creationId="{A38A81A7-0E9B-4F00-B31C-1D60B14533FF}"/>
          </ac:spMkLst>
        </pc:spChg>
        <pc:spChg chg="add del mod">
          <ac:chgData name="CONSELHO DE ARQUITETURA E URBANISMO DE ALAGOAS - CAU AL" userId="32a31f61-29d8-48e2-b673-5b6338b2bde9" providerId="ADAL" clId="{773188CD-8DBB-4682-989C-40D4B41F87CF}" dt="2021-09-27T18:20:03.070" v="6501"/>
          <ac:spMkLst>
            <pc:docMk/>
            <pc:sldMk cId="712192253" sldId="907"/>
            <ac:spMk id="8" creationId="{40A0D7E5-5027-4F4A-92F0-137192D0F073}"/>
          </ac:spMkLst>
        </pc:spChg>
        <pc:spChg chg="add del mod">
          <ac:chgData name="CONSELHO DE ARQUITETURA E URBANISMO DE ALAGOAS - CAU AL" userId="32a31f61-29d8-48e2-b673-5b6338b2bde9" providerId="ADAL" clId="{773188CD-8DBB-4682-989C-40D4B41F87CF}" dt="2021-09-27T18:20:03.070" v="6501"/>
          <ac:spMkLst>
            <pc:docMk/>
            <pc:sldMk cId="712192253" sldId="907"/>
            <ac:spMk id="9" creationId="{7B381B6B-8F43-4EC3-8F2D-EC860BB09C6C}"/>
          </ac:spMkLst>
        </pc:spChg>
        <pc:spChg chg="add del mod">
          <ac:chgData name="CONSELHO DE ARQUITETURA E URBANISMO DE ALAGOAS - CAU AL" userId="32a31f61-29d8-48e2-b673-5b6338b2bde9" providerId="ADAL" clId="{773188CD-8DBB-4682-989C-40D4B41F87CF}" dt="2021-09-27T18:20:03.070" v="6501"/>
          <ac:spMkLst>
            <pc:docMk/>
            <pc:sldMk cId="712192253" sldId="907"/>
            <ac:spMk id="10" creationId="{6F80B188-3829-4A25-A973-E074CB18EEA0}"/>
          </ac:spMkLst>
        </pc:spChg>
        <pc:spChg chg="add del mod">
          <ac:chgData name="CONSELHO DE ARQUITETURA E URBANISMO DE ALAGOAS - CAU AL" userId="32a31f61-29d8-48e2-b673-5b6338b2bde9" providerId="ADAL" clId="{773188CD-8DBB-4682-989C-40D4B41F87CF}" dt="2021-09-27T18:20:03.070" v="6501"/>
          <ac:spMkLst>
            <pc:docMk/>
            <pc:sldMk cId="712192253" sldId="907"/>
            <ac:spMk id="11" creationId="{AE51D2CB-55C1-483E-9476-E7506175B9E2}"/>
          </ac:spMkLst>
        </pc:spChg>
        <pc:spChg chg="add del mod">
          <ac:chgData name="CONSELHO DE ARQUITETURA E URBANISMO DE ALAGOAS - CAU AL" userId="32a31f61-29d8-48e2-b673-5b6338b2bde9" providerId="ADAL" clId="{773188CD-8DBB-4682-989C-40D4B41F87CF}" dt="2021-09-27T18:20:03.070" v="6501"/>
          <ac:spMkLst>
            <pc:docMk/>
            <pc:sldMk cId="712192253" sldId="907"/>
            <ac:spMk id="12" creationId="{909E0441-FF48-4E5E-A2DD-6E957F5B891E}"/>
          </ac:spMkLst>
        </pc:spChg>
        <pc:graphicFrameChg chg="add del mod">
          <ac:chgData name="CONSELHO DE ARQUITETURA E URBANISMO DE ALAGOAS - CAU AL" userId="32a31f61-29d8-48e2-b673-5b6338b2bde9" providerId="ADAL" clId="{773188CD-8DBB-4682-989C-40D4B41F87CF}" dt="2021-09-27T18:20:03.070" v="6501"/>
          <ac:graphicFrameMkLst>
            <pc:docMk/>
            <pc:sldMk cId="712192253" sldId="907"/>
            <ac:graphicFrameMk id="5" creationId="{88741319-8DC9-430C-9D0F-DE1B2D9000D5}"/>
          </ac:graphicFrameMkLst>
        </pc:graphicFrameChg>
        <pc:graphicFrameChg chg="add del mod">
          <ac:chgData name="CONSELHO DE ARQUITETURA E URBANISMO DE ALAGOAS - CAU AL" userId="32a31f61-29d8-48e2-b673-5b6338b2bde9" providerId="ADAL" clId="{773188CD-8DBB-4682-989C-40D4B41F87CF}" dt="2021-09-27T18:20:03.070" v="6501"/>
          <ac:graphicFrameMkLst>
            <pc:docMk/>
            <pc:sldMk cId="712192253" sldId="907"/>
            <ac:graphicFrameMk id="6" creationId="{DEDA578D-638E-4DD9-9C09-C98CC1EBC4BC}"/>
          </ac:graphicFrameMkLst>
        </pc:graphicFrameChg>
        <pc:graphicFrameChg chg="add del mod">
          <ac:chgData name="CONSELHO DE ARQUITETURA E URBANISMO DE ALAGOAS - CAU AL" userId="32a31f61-29d8-48e2-b673-5b6338b2bde9" providerId="ADAL" clId="{773188CD-8DBB-4682-989C-40D4B41F87CF}" dt="2021-09-27T18:20:03.070" v="6501"/>
          <ac:graphicFrameMkLst>
            <pc:docMk/>
            <pc:sldMk cId="712192253" sldId="907"/>
            <ac:graphicFrameMk id="7" creationId="{AC6A81BA-4BD9-4D54-ACDA-91B19592FF8A}"/>
          </ac:graphicFrameMkLst>
        </pc:graphicFrameChg>
      </pc:sldChg>
      <pc:sldChg chg="addSp delSp modSp new mod ord modClrScheme chgLayout">
        <pc:chgData name="CONSELHO DE ARQUITETURA E URBANISMO DE ALAGOAS - CAU AL" userId="32a31f61-29d8-48e2-b673-5b6338b2bde9" providerId="ADAL" clId="{773188CD-8DBB-4682-989C-40D4B41F87CF}" dt="2021-09-27T18:33:03.260" v="6598" actId="1076"/>
        <pc:sldMkLst>
          <pc:docMk/>
          <pc:sldMk cId="3944870416" sldId="907"/>
        </pc:sldMkLst>
        <pc:spChg chg="del">
          <ac:chgData name="CONSELHO DE ARQUITETURA E URBANISMO DE ALAGOAS - CAU AL" userId="32a31f61-29d8-48e2-b673-5b6338b2bde9" providerId="ADAL" clId="{773188CD-8DBB-4682-989C-40D4B41F87CF}" dt="2021-09-27T18:20:50.872" v="6504" actId="478"/>
          <ac:spMkLst>
            <pc:docMk/>
            <pc:sldMk cId="3944870416" sldId="907"/>
            <ac:spMk id="2" creationId="{F4D96DF8-C836-4770-93F9-940961437F9C}"/>
          </ac:spMkLst>
        </pc:spChg>
        <pc:spChg chg="del">
          <ac:chgData name="CONSELHO DE ARQUITETURA E URBANISMO DE ALAGOAS - CAU AL" userId="32a31f61-29d8-48e2-b673-5b6338b2bde9" providerId="ADAL" clId="{773188CD-8DBB-4682-989C-40D4B41F87CF}" dt="2021-09-27T18:20:53.163" v="6505" actId="478"/>
          <ac:spMkLst>
            <pc:docMk/>
            <pc:sldMk cId="3944870416" sldId="907"/>
            <ac:spMk id="3" creationId="{7F26BE2B-DA57-44BB-8B5B-C6F6C72BFA4C}"/>
          </ac:spMkLst>
        </pc:spChg>
        <pc:spChg chg="del mod ord">
          <ac:chgData name="CONSELHO DE ARQUITETURA E URBANISMO DE ALAGOAS - CAU AL" userId="32a31f61-29d8-48e2-b673-5b6338b2bde9" providerId="ADAL" clId="{773188CD-8DBB-4682-989C-40D4B41F87CF}" dt="2021-09-27T18:22:41.896" v="6528" actId="700"/>
          <ac:spMkLst>
            <pc:docMk/>
            <pc:sldMk cId="3944870416" sldId="907"/>
            <ac:spMk id="4" creationId="{ED8C042C-DB40-4758-94E6-6AF97F7E6766}"/>
          </ac:spMkLst>
        </pc:spChg>
        <pc:spChg chg="add mod ord">
          <ac:chgData name="CONSELHO DE ARQUITETURA E URBANISMO DE ALAGOAS - CAU AL" userId="32a31f61-29d8-48e2-b673-5b6338b2bde9" providerId="ADAL" clId="{773188CD-8DBB-4682-989C-40D4B41F87CF}" dt="2021-09-27T18:31:31.955" v="6582" actId="20577"/>
          <ac:spMkLst>
            <pc:docMk/>
            <pc:sldMk cId="3944870416" sldId="907"/>
            <ac:spMk id="6" creationId="{5ECC4FBD-457E-4734-AA66-C3B02667A6AF}"/>
          </ac:spMkLst>
        </pc:spChg>
        <pc:spChg chg="add del mod ord">
          <ac:chgData name="CONSELHO DE ARQUITETURA E URBANISMO DE ALAGOAS - CAU AL" userId="32a31f61-29d8-48e2-b673-5b6338b2bde9" providerId="ADAL" clId="{773188CD-8DBB-4682-989C-40D4B41F87CF}" dt="2021-09-27T18:23:02.203" v="6532" actId="478"/>
          <ac:spMkLst>
            <pc:docMk/>
            <pc:sldMk cId="3944870416" sldId="907"/>
            <ac:spMk id="7" creationId="{06A1637C-7EFD-43D6-8EDC-97B011807FFE}"/>
          </ac:spMkLst>
        </pc:spChg>
        <pc:spChg chg="add mod ord">
          <ac:chgData name="CONSELHO DE ARQUITETURA E URBANISMO DE ALAGOAS - CAU AL" userId="32a31f61-29d8-48e2-b673-5b6338b2bde9" providerId="ADAL" clId="{773188CD-8DBB-4682-989C-40D4B41F87CF}" dt="2021-09-27T18:23:42.332" v="6540"/>
          <ac:spMkLst>
            <pc:docMk/>
            <pc:sldMk cId="3944870416" sldId="907"/>
            <ac:spMk id="8" creationId="{95E8252E-B74A-444F-AB09-B2ACEE56CB1D}"/>
          </ac:spMkLst>
        </pc:spChg>
        <pc:spChg chg="add mod">
          <ac:chgData name="CONSELHO DE ARQUITETURA E URBANISMO DE ALAGOAS - CAU AL" userId="32a31f61-29d8-48e2-b673-5b6338b2bde9" providerId="ADAL" clId="{773188CD-8DBB-4682-989C-40D4B41F87CF}" dt="2021-09-27T18:33:03.260" v="6598" actId="1076"/>
          <ac:spMkLst>
            <pc:docMk/>
            <pc:sldMk cId="3944870416" sldId="907"/>
            <ac:spMk id="10" creationId="{A45B9F65-052E-4BAA-A321-74BB91F1E21A}"/>
          </ac:spMkLst>
        </pc:spChg>
      </pc:sldChg>
      <pc:sldChg chg="addSp delSp modSp add mod modClrScheme chgLayout">
        <pc:chgData name="CONSELHO DE ARQUITETURA E URBANISMO DE ALAGOAS - CAU AL" userId="32a31f61-29d8-48e2-b673-5b6338b2bde9" providerId="ADAL" clId="{773188CD-8DBB-4682-989C-40D4B41F87CF}" dt="2021-09-27T18:50:24.566" v="6787" actId="14100"/>
        <pc:sldMkLst>
          <pc:docMk/>
          <pc:sldMk cId="608129082" sldId="908"/>
        </pc:sldMkLst>
        <pc:spChg chg="add mod ord">
          <ac:chgData name="CONSELHO DE ARQUITETURA E URBANISMO DE ALAGOAS - CAU AL" userId="32a31f61-29d8-48e2-b673-5b6338b2bde9" providerId="ADAL" clId="{773188CD-8DBB-4682-989C-40D4B41F87CF}" dt="2021-09-27T18:31:13.589" v="6578" actId="20577"/>
          <ac:spMkLst>
            <pc:docMk/>
            <pc:sldMk cId="608129082" sldId="908"/>
            <ac:spMk id="2" creationId="{198C5642-4294-422E-B589-B8E65CADB2A9}"/>
          </ac:spMkLst>
        </pc:spChg>
        <pc:spChg chg="add del mod">
          <ac:chgData name="CONSELHO DE ARQUITETURA E URBANISMO DE ALAGOAS - CAU AL" userId="32a31f61-29d8-48e2-b673-5b6338b2bde9" providerId="ADAL" clId="{773188CD-8DBB-4682-989C-40D4B41F87CF}" dt="2021-09-27T18:40:12.022" v="6694" actId="20577"/>
          <ac:spMkLst>
            <pc:docMk/>
            <pc:sldMk cId="608129082" sldId="908"/>
            <ac:spMk id="6" creationId="{5ECC4FBD-457E-4734-AA66-C3B02667A6AF}"/>
          </ac:spMkLst>
        </pc:spChg>
        <pc:spChg chg="add mod">
          <ac:chgData name="CONSELHO DE ARQUITETURA E URBANISMO DE ALAGOAS - CAU AL" userId="32a31f61-29d8-48e2-b673-5b6338b2bde9" providerId="ADAL" clId="{773188CD-8DBB-4682-989C-40D4B41F87CF}" dt="2021-09-27T18:34:17.308" v="6616"/>
          <ac:spMkLst>
            <pc:docMk/>
            <pc:sldMk cId="608129082" sldId="908"/>
            <ac:spMk id="7" creationId="{59FCF0E8-D427-4464-9D36-BEBBA17E793F}"/>
          </ac:spMkLst>
        </pc:spChg>
        <pc:spChg chg="mod ord">
          <ac:chgData name="CONSELHO DE ARQUITETURA E URBANISMO DE ALAGOAS - CAU AL" userId="32a31f61-29d8-48e2-b673-5b6338b2bde9" providerId="ADAL" clId="{773188CD-8DBB-4682-989C-40D4B41F87CF}" dt="2021-09-27T18:34:07.023" v="6614" actId="20577"/>
          <ac:spMkLst>
            <pc:docMk/>
            <pc:sldMk cId="608129082" sldId="908"/>
            <ac:spMk id="8" creationId="{95E8252E-B74A-444F-AB09-B2ACEE56CB1D}"/>
          </ac:spMkLst>
        </pc:spChg>
        <pc:spChg chg="add mod">
          <ac:chgData name="CONSELHO DE ARQUITETURA E URBANISMO DE ALAGOAS - CAU AL" userId="32a31f61-29d8-48e2-b673-5b6338b2bde9" providerId="ADAL" clId="{773188CD-8DBB-4682-989C-40D4B41F87CF}" dt="2021-09-27T18:34:37.279" v="6621"/>
          <ac:spMkLst>
            <pc:docMk/>
            <pc:sldMk cId="608129082" sldId="908"/>
            <ac:spMk id="9" creationId="{D5D640C7-11AD-440D-8BAA-1CD9F334E3DE}"/>
          </ac:spMkLst>
        </pc:spChg>
        <pc:spChg chg="del">
          <ac:chgData name="CONSELHO DE ARQUITETURA E URBANISMO DE ALAGOAS - CAU AL" userId="32a31f61-29d8-48e2-b673-5b6338b2bde9" providerId="ADAL" clId="{773188CD-8DBB-4682-989C-40D4B41F87CF}" dt="2021-09-27T18:31:01.406" v="6576" actId="478"/>
          <ac:spMkLst>
            <pc:docMk/>
            <pc:sldMk cId="608129082" sldId="908"/>
            <ac:spMk id="10" creationId="{A45B9F65-052E-4BAA-A321-74BB91F1E21A}"/>
          </ac:spMkLst>
        </pc:spChg>
        <pc:spChg chg="add del mod">
          <ac:chgData name="CONSELHO DE ARQUITETURA E URBANISMO DE ALAGOAS - CAU AL" userId="32a31f61-29d8-48e2-b673-5b6338b2bde9" providerId="ADAL" clId="{773188CD-8DBB-4682-989C-40D4B41F87CF}" dt="2021-09-27T18:34:50.727" v="6625" actId="478"/>
          <ac:spMkLst>
            <pc:docMk/>
            <pc:sldMk cId="608129082" sldId="908"/>
            <ac:spMk id="11" creationId="{77942167-06B0-4EEE-B24B-C818DF5D693F}"/>
          </ac:spMkLst>
        </pc:spChg>
        <pc:spChg chg="add mod">
          <ac:chgData name="CONSELHO DE ARQUITETURA E URBANISMO DE ALAGOAS - CAU AL" userId="32a31f61-29d8-48e2-b673-5b6338b2bde9" providerId="ADAL" clId="{773188CD-8DBB-4682-989C-40D4B41F87CF}" dt="2021-09-27T18:35:08.418" v="6627"/>
          <ac:spMkLst>
            <pc:docMk/>
            <pc:sldMk cId="608129082" sldId="908"/>
            <ac:spMk id="12" creationId="{27A8BD0E-D8BE-46AC-9680-14AD5F1CB6F2}"/>
          </ac:spMkLst>
        </pc:spChg>
        <pc:spChg chg="add mod">
          <ac:chgData name="CONSELHO DE ARQUITETURA E URBANISMO DE ALAGOAS - CAU AL" userId="32a31f61-29d8-48e2-b673-5b6338b2bde9" providerId="ADAL" clId="{773188CD-8DBB-4682-989C-40D4B41F87CF}" dt="2021-09-27T18:36:28.369" v="6648"/>
          <ac:spMkLst>
            <pc:docMk/>
            <pc:sldMk cId="608129082" sldId="908"/>
            <ac:spMk id="14" creationId="{6F4A6107-D64C-4087-8789-03636DD8CF0C}"/>
          </ac:spMkLst>
        </pc:spChg>
        <pc:spChg chg="add mod">
          <ac:chgData name="CONSELHO DE ARQUITETURA E URBANISMO DE ALAGOAS - CAU AL" userId="32a31f61-29d8-48e2-b673-5b6338b2bde9" providerId="ADAL" clId="{773188CD-8DBB-4682-989C-40D4B41F87CF}" dt="2021-09-27T18:36:59.629" v="6654"/>
          <ac:spMkLst>
            <pc:docMk/>
            <pc:sldMk cId="608129082" sldId="908"/>
            <ac:spMk id="16" creationId="{BB2946C2-AAFF-432F-B32E-FBE03E05D1FB}"/>
          </ac:spMkLst>
        </pc:spChg>
        <pc:spChg chg="add mod">
          <ac:chgData name="CONSELHO DE ARQUITETURA E URBANISMO DE ALAGOAS - CAU AL" userId="32a31f61-29d8-48e2-b673-5b6338b2bde9" providerId="ADAL" clId="{773188CD-8DBB-4682-989C-40D4B41F87CF}" dt="2021-09-27T18:38:52.300" v="6667"/>
          <ac:spMkLst>
            <pc:docMk/>
            <pc:sldMk cId="608129082" sldId="908"/>
            <ac:spMk id="18" creationId="{8B024513-F67C-43C2-87A4-37D989EB2257}"/>
          </ac:spMkLst>
        </pc:spChg>
        <pc:spChg chg="add mod">
          <ac:chgData name="CONSELHO DE ARQUITETURA E URBANISMO DE ALAGOAS - CAU AL" userId="32a31f61-29d8-48e2-b673-5b6338b2bde9" providerId="ADAL" clId="{773188CD-8DBB-4682-989C-40D4B41F87CF}" dt="2021-09-27T18:38:55.093" v="6669"/>
          <ac:spMkLst>
            <pc:docMk/>
            <pc:sldMk cId="608129082" sldId="908"/>
            <ac:spMk id="19" creationId="{9349C859-13F4-4C76-8056-B5EB79EA6211}"/>
          </ac:spMkLst>
        </pc:spChg>
        <pc:spChg chg="add del">
          <ac:chgData name="CONSELHO DE ARQUITETURA E URBANISMO DE ALAGOAS - CAU AL" userId="32a31f61-29d8-48e2-b673-5b6338b2bde9" providerId="ADAL" clId="{773188CD-8DBB-4682-989C-40D4B41F87CF}" dt="2021-09-27T18:40:25.733" v="6696" actId="22"/>
          <ac:spMkLst>
            <pc:docMk/>
            <pc:sldMk cId="608129082" sldId="908"/>
            <ac:spMk id="22" creationId="{FCF37EA9-4092-49F8-86E1-582AFE538B10}"/>
          </ac:spMkLst>
        </pc:spChg>
        <pc:spChg chg="add del mod">
          <ac:chgData name="CONSELHO DE ARQUITETURA E URBANISMO DE ALAGOAS - CAU AL" userId="32a31f61-29d8-48e2-b673-5b6338b2bde9" providerId="ADAL" clId="{773188CD-8DBB-4682-989C-40D4B41F87CF}" dt="2021-09-27T18:40:29.780" v="6699" actId="478"/>
          <ac:spMkLst>
            <pc:docMk/>
            <pc:sldMk cId="608129082" sldId="908"/>
            <ac:spMk id="24" creationId="{6BA75F1D-B84C-47AE-9F29-C907E9D2C6B1}"/>
          </ac:spMkLst>
        </pc:spChg>
        <pc:spChg chg="add del">
          <ac:chgData name="CONSELHO DE ARQUITETURA E URBANISMO DE ALAGOAS - CAU AL" userId="32a31f61-29d8-48e2-b673-5b6338b2bde9" providerId="ADAL" clId="{773188CD-8DBB-4682-989C-40D4B41F87CF}" dt="2021-09-27T18:40:37.057" v="6701" actId="22"/>
          <ac:spMkLst>
            <pc:docMk/>
            <pc:sldMk cId="608129082" sldId="908"/>
            <ac:spMk id="26" creationId="{F684960C-EDB4-45FB-BA85-B2438D735146}"/>
          </ac:spMkLst>
        </pc:spChg>
        <pc:spChg chg="add del mod">
          <ac:chgData name="CONSELHO DE ARQUITETURA E URBANISMO DE ALAGOAS - CAU AL" userId="32a31f61-29d8-48e2-b673-5b6338b2bde9" providerId="ADAL" clId="{773188CD-8DBB-4682-989C-40D4B41F87CF}" dt="2021-09-27T18:41:16.452" v="6732" actId="478"/>
          <ac:spMkLst>
            <pc:docMk/>
            <pc:sldMk cId="608129082" sldId="908"/>
            <ac:spMk id="27" creationId="{7AF7E88A-CAB1-4AB3-BA4F-F1C39F641CB7}"/>
          </ac:spMkLst>
        </pc:spChg>
        <pc:spChg chg="add del">
          <ac:chgData name="CONSELHO DE ARQUITETURA E URBANISMO DE ALAGOAS - CAU AL" userId="32a31f61-29d8-48e2-b673-5b6338b2bde9" providerId="ADAL" clId="{773188CD-8DBB-4682-989C-40D4B41F87CF}" dt="2021-09-27T18:45:30.399" v="6736" actId="22"/>
          <ac:spMkLst>
            <pc:docMk/>
            <pc:sldMk cId="608129082" sldId="908"/>
            <ac:spMk id="30" creationId="{CBDEE617-F16E-49D9-A56F-D7667C96452D}"/>
          </ac:spMkLst>
        </pc:spChg>
        <pc:spChg chg="add mod">
          <ac:chgData name="CONSELHO DE ARQUITETURA E URBANISMO DE ALAGOAS - CAU AL" userId="32a31f61-29d8-48e2-b673-5b6338b2bde9" providerId="ADAL" clId="{773188CD-8DBB-4682-989C-40D4B41F87CF}" dt="2021-09-27T18:50:24.566" v="6787" actId="14100"/>
          <ac:spMkLst>
            <pc:docMk/>
            <pc:sldMk cId="608129082" sldId="908"/>
            <ac:spMk id="31" creationId="{A07FDA94-B1E9-4AE4-8D26-93636D5B6B2F}"/>
          </ac:spMkLst>
        </pc:spChg>
        <pc:spChg chg="add mod">
          <ac:chgData name="CONSELHO DE ARQUITETURA E URBANISMO DE ALAGOAS - CAU AL" userId="32a31f61-29d8-48e2-b673-5b6338b2bde9" providerId="ADAL" clId="{773188CD-8DBB-4682-989C-40D4B41F87CF}" dt="2021-09-27T18:45:53.447" v="6743" actId="1076"/>
          <ac:spMkLst>
            <pc:docMk/>
            <pc:sldMk cId="608129082" sldId="908"/>
            <ac:spMk id="32" creationId="{7A00F6C0-E3A0-42B2-921C-24A5C46D1CBA}"/>
          </ac:spMkLst>
        </pc:spChg>
        <pc:spChg chg="add mod">
          <ac:chgData name="CONSELHO DE ARQUITETURA E URBANISMO DE ALAGOAS - CAU AL" userId="32a31f61-29d8-48e2-b673-5b6338b2bde9" providerId="ADAL" clId="{773188CD-8DBB-4682-989C-40D4B41F87CF}" dt="2021-09-27T18:48:57.704" v="6777" actId="14100"/>
          <ac:spMkLst>
            <pc:docMk/>
            <pc:sldMk cId="608129082" sldId="908"/>
            <ac:spMk id="34" creationId="{CC596614-43F4-48BF-8302-582143591CC5}"/>
          </ac:spMkLst>
        </pc:spChg>
        <pc:spChg chg="add del mod">
          <ac:chgData name="CONSELHO DE ARQUITETURA E URBANISMO DE ALAGOAS - CAU AL" userId="32a31f61-29d8-48e2-b673-5b6338b2bde9" providerId="ADAL" clId="{773188CD-8DBB-4682-989C-40D4B41F87CF}" dt="2021-09-27T18:49:37.760" v="6782" actId="478"/>
          <ac:spMkLst>
            <pc:docMk/>
            <pc:sldMk cId="608129082" sldId="908"/>
            <ac:spMk id="35" creationId="{6EA9263C-ADFE-47B7-8AAF-DE6B6C7DD86E}"/>
          </ac:spMkLst>
        </pc:spChg>
        <pc:graphicFrameChg chg="add del mod">
          <ac:chgData name="CONSELHO DE ARQUITETURA E URBANISMO DE ALAGOAS - CAU AL" userId="32a31f61-29d8-48e2-b673-5b6338b2bde9" providerId="ADAL" clId="{773188CD-8DBB-4682-989C-40D4B41F87CF}" dt="2021-09-27T18:35:30.652" v="6636"/>
          <ac:graphicFrameMkLst>
            <pc:docMk/>
            <pc:sldMk cId="608129082" sldId="908"/>
            <ac:graphicFrameMk id="5" creationId="{2B00C6A1-3F51-4523-9B48-B7FDCE65231A}"/>
          </ac:graphicFrameMkLst>
        </pc:graphicFrameChg>
        <pc:picChg chg="add del mod">
          <ac:chgData name="CONSELHO DE ARQUITETURA E URBANISMO DE ALAGOAS - CAU AL" userId="32a31f61-29d8-48e2-b673-5b6338b2bde9" providerId="ADAL" clId="{773188CD-8DBB-4682-989C-40D4B41F87CF}" dt="2021-09-27T18:34:34.304" v="6619" actId="478"/>
          <ac:picMkLst>
            <pc:docMk/>
            <pc:sldMk cId="608129082" sldId="908"/>
            <ac:picMk id="3" creationId="{EAA3FE63-452E-4E08-969E-79D00F783025}"/>
          </ac:picMkLst>
        </pc:picChg>
        <pc:picChg chg="add del mod">
          <ac:chgData name="CONSELHO DE ARQUITETURA E URBANISMO DE ALAGOAS - CAU AL" userId="32a31f61-29d8-48e2-b673-5b6338b2bde9" providerId="ADAL" clId="{773188CD-8DBB-4682-989C-40D4B41F87CF}" dt="2021-09-27T18:38:22.050" v="6663" actId="478"/>
          <ac:picMkLst>
            <pc:docMk/>
            <pc:sldMk cId="608129082" sldId="908"/>
            <ac:picMk id="4" creationId="{FFEDFBEB-31E1-4AA1-8656-348600C69E1F}"/>
          </ac:picMkLst>
        </pc:picChg>
        <pc:picChg chg="add del mod modCrop">
          <ac:chgData name="CONSELHO DE ARQUITETURA E URBANISMO DE ALAGOAS - CAU AL" userId="32a31f61-29d8-48e2-b673-5b6338b2bde9" providerId="ADAL" clId="{773188CD-8DBB-4682-989C-40D4B41F87CF}" dt="2021-09-27T18:36:09.978" v="6646" actId="478"/>
          <ac:picMkLst>
            <pc:docMk/>
            <pc:sldMk cId="608129082" sldId="908"/>
            <ac:picMk id="13" creationId="{AD2AA7E7-ED3D-4E0D-9874-18C7BA3D0CD6}"/>
          </ac:picMkLst>
        </pc:picChg>
        <pc:picChg chg="add mod modCrop">
          <ac:chgData name="CONSELHO DE ARQUITETURA E URBANISMO DE ALAGOAS - CAU AL" userId="32a31f61-29d8-48e2-b673-5b6338b2bde9" providerId="ADAL" clId="{773188CD-8DBB-4682-989C-40D4B41F87CF}" dt="2021-09-27T18:39:37.828" v="6680" actId="1076"/>
          <ac:picMkLst>
            <pc:docMk/>
            <pc:sldMk cId="608129082" sldId="908"/>
            <ac:picMk id="15" creationId="{D5E49DC3-1C7F-44F4-A604-C45E5C0C579C}"/>
          </ac:picMkLst>
        </pc:picChg>
        <pc:picChg chg="add mod modCrop">
          <ac:chgData name="CONSELHO DE ARQUITETURA E URBANISMO DE ALAGOAS - CAU AL" userId="32a31f61-29d8-48e2-b673-5b6338b2bde9" providerId="ADAL" clId="{773188CD-8DBB-4682-989C-40D4B41F87CF}" dt="2021-09-27T18:48:21.531" v="6769" actId="1076"/>
          <ac:picMkLst>
            <pc:docMk/>
            <pc:sldMk cId="608129082" sldId="908"/>
            <ac:picMk id="17" creationId="{E37B745B-0691-4BD3-B417-284B4E5DFDF8}"/>
          </ac:picMkLst>
        </pc:picChg>
        <pc:picChg chg="add mod modCrop">
          <ac:chgData name="CONSELHO DE ARQUITETURA E URBANISMO DE ALAGOAS - CAU AL" userId="32a31f61-29d8-48e2-b673-5b6338b2bde9" providerId="ADAL" clId="{773188CD-8DBB-4682-989C-40D4B41F87CF}" dt="2021-09-27T18:39:41.686" v="6681" actId="1076"/>
          <ac:picMkLst>
            <pc:docMk/>
            <pc:sldMk cId="608129082" sldId="908"/>
            <ac:picMk id="20" creationId="{C7023325-29DF-4601-9A49-21F9211B5F4E}"/>
          </ac:picMkLst>
        </pc:picChg>
        <pc:picChg chg="add mod">
          <ac:chgData name="CONSELHO DE ARQUITETURA E URBANISMO DE ALAGOAS - CAU AL" userId="32a31f61-29d8-48e2-b673-5b6338b2bde9" providerId="ADAL" clId="{773188CD-8DBB-4682-989C-40D4B41F87CF}" dt="2021-09-27T18:45:58.431" v="6744" actId="1076"/>
          <ac:picMkLst>
            <pc:docMk/>
            <pc:sldMk cId="608129082" sldId="908"/>
            <ac:picMk id="4098" creationId="{F742ABF5-E2CB-49C9-9C88-F94C184DE26E}"/>
          </ac:picMkLst>
        </pc:picChg>
        <pc:cxnChg chg="add del mod">
          <ac:chgData name="CONSELHO DE ARQUITETURA E URBANISMO DE ALAGOAS - CAU AL" userId="32a31f61-29d8-48e2-b673-5b6338b2bde9" providerId="ADAL" clId="{773188CD-8DBB-4682-989C-40D4B41F87CF}" dt="2021-09-27T18:50:19.147" v="6786" actId="478"/>
          <ac:cxnSpMkLst>
            <pc:docMk/>
            <pc:sldMk cId="608129082" sldId="908"/>
            <ac:cxnSpMk id="36" creationId="{33D37076-0A42-43C5-A4C7-1E1FAB55F090}"/>
          </ac:cxnSpMkLst>
        </pc:cxnChg>
      </pc:sldChg>
      <pc:sldChg chg="new del">
        <pc:chgData name="CONSELHO DE ARQUITETURA E URBANISMO DE ALAGOAS - CAU AL" userId="32a31f61-29d8-48e2-b673-5b6338b2bde9" providerId="ADAL" clId="{773188CD-8DBB-4682-989C-40D4B41F87CF}" dt="2021-09-27T18:51:59.007" v="6790" actId="47"/>
        <pc:sldMkLst>
          <pc:docMk/>
          <pc:sldMk cId="2083925484" sldId="909"/>
        </pc:sldMkLst>
      </pc:sldChg>
      <pc:sldChg chg="addSp delSp modSp add mod">
        <pc:chgData name="CONSELHO DE ARQUITETURA E URBANISMO DE ALAGOAS - CAU AL" userId="32a31f61-29d8-48e2-b673-5b6338b2bde9" providerId="ADAL" clId="{773188CD-8DBB-4682-989C-40D4B41F87CF}" dt="2021-09-30T20:48:51.811" v="12063"/>
        <pc:sldMkLst>
          <pc:docMk/>
          <pc:sldMk cId="4077488942" sldId="909"/>
        </pc:sldMkLst>
        <pc:graphicFrameChg chg="add mod">
          <ac:chgData name="CONSELHO DE ARQUITETURA E URBANISMO DE ALAGOAS - CAU AL" userId="32a31f61-29d8-48e2-b673-5b6338b2bde9" providerId="ADAL" clId="{773188CD-8DBB-4682-989C-40D4B41F87CF}" dt="2021-09-30T20:48:51.811" v="12063"/>
          <ac:graphicFrameMkLst>
            <pc:docMk/>
            <pc:sldMk cId="4077488942" sldId="909"/>
            <ac:graphicFrameMk id="18" creationId="{115B051C-6F3B-425E-885E-87CE3692A576}"/>
          </ac:graphicFrameMkLst>
        </pc:graphicFrameChg>
        <pc:graphicFrameChg chg="del">
          <ac:chgData name="CONSELHO DE ARQUITETURA E URBANISMO DE ALAGOAS - CAU AL" userId="32a31f61-29d8-48e2-b673-5b6338b2bde9" providerId="ADAL" clId="{773188CD-8DBB-4682-989C-40D4B41F87CF}" dt="2021-09-27T21:42:21.311" v="8355" actId="478"/>
          <ac:graphicFrameMkLst>
            <pc:docMk/>
            <pc:sldMk cId="4077488942" sldId="909"/>
            <ac:graphicFrameMk id="282" creationId="{BA7AA79F-F803-4579-ADAD-7C9B23458B5C}"/>
          </ac:graphicFrameMkLst>
        </pc:graphicFrameChg>
        <pc:picChg chg="add del mod">
          <ac:chgData name="CONSELHO DE ARQUITETURA E URBANISMO DE ALAGOAS - CAU AL" userId="32a31f61-29d8-48e2-b673-5b6338b2bde9" providerId="ADAL" clId="{773188CD-8DBB-4682-989C-40D4B41F87CF}" dt="2021-09-27T21:59:36.685" v="8446" actId="478"/>
          <ac:picMkLst>
            <pc:docMk/>
            <pc:sldMk cId="4077488942" sldId="909"/>
            <ac:picMk id="19" creationId="{D495FFBB-07ED-43D2-9D4A-3FFEDBF86924}"/>
          </ac:picMkLst>
        </pc:picChg>
      </pc:sldChg>
      <pc:sldChg chg="add del setBg">
        <pc:chgData name="CONSELHO DE ARQUITETURA E URBANISMO DE ALAGOAS - CAU AL" userId="32a31f61-29d8-48e2-b673-5b6338b2bde9" providerId="ADAL" clId="{773188CD-8DBB-4682-989C-40D4B41F87CF}" dt="2021-09-30T21:33:22.130" v="12362" actId="47"/>
        <pc:sldMkLst>
          <pc:docMk/>
          <pc:sldMk cId="1762812726" sldId="910"/>
        </pc:sldMkLst>
      </pc:sldChg>
      <pc:sldChg chg="add del">
        <pc:chgData name="CONSELHO DE ARQUITETURA E URBANISMO DE ALAGOAS - CAU AL" userId="32a31f61-29d8-48e2-b673-5b6338b2bde9" providerId="ADAL" clId="{773188CD-8DBB-4682-989C-40D4B41F87CF}" dt="2021-09-27T19:47:00.792" v="7466" actId="47"/>
        <pc:sldMkLst>
          <pc:docMk/>
          <pc:sldMk cId="3513010746" sldId="910"/>
        </pc:sldMkLst>
      </pc:sldChg>
      <pc:sldChg chg="addSp delSp modSp new del mod">
        <pc:chgData name="CONSELHO DE ARQUITETURA E URBANISMO DE ALAGOAS - CAU AL" userId="32a31f61-29d8-48e2-b673-5b6338b2bde9" providerId="ADAL" clId="{773188CD-8DBB-4682-989C-40D4B41F87CF}" dt="2021-09-27T19:01:19.802" v="6834" actId="47"/>
        <pc:sldMkLst>
          <pc:docMk/>
          <pc:sldMk cId="337771400" sldId="911"/>
        </pc:sldMkLst>
        <pc:spChg chg="del">
          <ac:chgData name="CONSELHO DE ARQUITETURA E URBANISMO DE ALAGOAS - CAU AL" userId="32a31f61-29d8-48e2-b673-5b6338b2bde9" providerId="ADAL" clId="{773188CD-8DBB-4682-989C-40D4B41F87CF}" dt="2021-09-27T19:00:51.071" v="6826" actId="22"/>
          <ac:spMkLst>
            <pc:docMk/>
            <pc:sldMk cId="337771400" sldId="911"/>
            <ac:spMk id="2" creationId="{CBA2BF06-12FD-4A8C-8C55-A18F597D624B}"/>
          </ac:spMkLst>
        </pc:spChg>
        <pc:spChg chg="add mod">
          <ac:chgData name="CONSELHO DE ARQUITETURA E URBANISMO DE ALAGOAS - CAU AL" userId="32a31f61-29d8-48e2-b673-5b6338b2bde9" providerId="ADAL" clId="{773188CD-8DBB-4682-989C-40D4B41F87CF}" dt="2021-09-27T19:01:01.697" v="6829" actId="478"/>
          <ac:spMkLst>
            <pc:docMk/>
            <pc:sldMk cId="337771400" sldId="911"/>
            <ac:spMk id="7" creationId="{4CD097DB-EC8F-4081-928F-0637A89054C1}"/>
          </ac:spMkLst>
        </pc:spChg>
        <pc:picChg chg="add del mod ord">
          <ac:chgData name="CONSELHO DE ARQUITETURA E URBANISMO DE ALAGOAS - CAU AL" userId="32a31f61-29d8-48e2-b673-5b6338b2bde9" providerId="ADAL" clId="{773188CD-8DBB-4682-989C-40D4B41F87CF}" dt="2021-09-27T19:01:01.697" v="6829" actId="478"/>
          <ac:picMkLst>
            <pc:docMk/>
            <pc:sldMk cId="337771400" sldId="911"/>
            <ac:picMk id="5" creationId="{3F5C2A03-33B8-47AE-A896-AE03B7542189}"/>
          </ac:picMkLst>
        </pc:picChg>
        <pc:picChg chg="add del">
          <ac:chgData name="CONSELHO DE ARQUITETURA E URBANISMO DE ALAGOAS - CAU AL" userId="32a31f61-29d8-48e2-b673-5b6338b2bde9" providerId="ADAL" clId="{773188CD-8DBB-4682-989C-40D4B41F87CF}" dt="2021-09-27T19:01:10.117" v="6831" actId="478"/>
          <ac:picMkLst>
            <pc:docMk/>
            <pc:sldMk cId="337771400" sldId="911"/>
            <ac:picMk id="9" creationId="{6777C1BB-99E8-4A6C-B988-D8768588DDB3}"/>
          </ac:picMkLst>
        </pc:picChg>
        <pc:picChg chg="add del">
          <ac:chgData name="CONSELHO DE ARQUITETURA E URBANISMO DE ALAGOAS - CAU AL" userId="32a31f61-29d8-48e2-b673-5b6338b2bde9" providerId="ADAL" clId="{773188CD-8DBB-4682-989C-40D4B41F87CF}" dt="2021-09-27T19:01:17.558" v="6833" actId="478"/>
          <ac:picMkLst>
            <pc:docMk/>
            <pc:sldMk cId="337771400" sldId="911"/>
            <ac:picMk id="11" creationId="{7E5A7B5F-7949-4CDE-AC1E-79B9E5CEC9AD}"/>
          </ac:picMkLst>
        </pc:picChg>
      </pc:sldChg>
      <pc:sldChg chg="add del setBg">
        <pc:chgData name="CONSELHO DE ARQUITETURA E URBANISMO DE ALAGOAS - CAU AL" userId="32a31f61-29d8-48e2-b673-5b6338b2bde9" providerId="ADAL" clId="{773188CD-8DBB-4682-989C-40D4B41F87CF}" dt="2021-09-30T21:33:22.130" v="12362" actId="47"/>
        <pc:sldMkLst>
          <pc:docMk/>
          <pc:sldMk cId="1682024524" sldId="911"/>
        </pc:sldMkLst>
      </pc:sldChg>
      <pc:sldChg chg="add del setBg">
        <pc:chgData name="CONSELHO DE ARQUITETURA E URBANISMO DE ALAGOAS - CAU AL" userId="32a31f61-29d8-48e2-b673-5b6338b2bde9" providerId="ADAL" clId="{773188CD-8DBB-4682-989C-40D4B41F87CF}" dt="2021-09-30T21:33:22.130" v="12362" actId="47"/>
        <pc:sldMkLst>
          <pc:docMk/>
          <pc:sldMk cId="2163091082" sldId="912"/>
        </pc:sldMkLst>
      </pc:sldChg>
      <pc:sldChg chg="add del setBg">
        <pc:chgData name="CONSELHO DE ARQUITETURA E URBANISMO DE ALAGOAS - CAU AL" userId="32a31f61-29d8-48e2-b673-5b6338b2bde9" providerId="ADAL" clId="{773188CD-8DBB-4682-989C-40D4B41F87CF}" dt="2021-09-30T21:33:22.130" v="12362" actId="47"/>
        <pc:sldMkLst>
          <pc:docMk/>
          <pc:sldMk cId="2640348953" sldId="913"/>
        </pc:sldMkLst>
      </pc:sldChg>
      <pc:sldChg chg="add del setBg">
        <pc:chgData name="CONSELHO DE ARQUITETURA E URBANISMO DE ALAGOAS - CAU AL" userId="32a31f61-29d8-48e2-b673-5b6338b2bde9" providerId="ADAL" clId="{773188CD-8DBB-4682-989C-40D4B41F87CF}" dt="2021-09-30T21:33:22.130" v="12362" actId="47"/>
        <pc:sldMkLst>
          <pc:docMk/>
          <pc:sldMk cId="491394460" sldId="914"/>
        </pc:sldMkLst>
      </pc:sldChg>
      <pc:sldChg chg="add del setBg">
        <pc:chgData name="CONSELHO DE ARQUITETURA E URBANISMO DE ALAGOAS - CAU AL" userId="32a31f61-29d8-48e2-b673-5b6338b2bde9" providerId="ADAL" clId="{773188CD-8DBB-4682-989C-40D4B41F87CF}" dt="2021-09-30T21:33:22.130" v="12362" actId="47"/>
        <pc:sldMkLst>
          <pc:docMk/>
          <pc:sldMk cId="1785227916" sldId="915"/>
        </pc:sldMkLst>
      </pc:sldChg>
      <pc:sldChg chg="add del setBg">
        <pc:chgData name="CONSELHO DE ARQUITETURA E URBANISMO DE ALAGOAS - CAU AL" userId="32a31f61-29d8-48e2-b673-5b6338b2bde9" providerId="ADAL" clId="{773188CD-8DBB-4682-989C-40D4B41F87CF}" dt="2021-09-30T21:33:22.130" v="12362" actId="47"/>
        <pc:sldMkLst>
          <pc:docMk/>
          <pc:sldMk cId="2463522782" sldId="916"/>
        </pc:sldMkLst>
      </pc:sldChg>
      <pc:sldChg chg="add del setBg">
        <pc:chgData name="CONSELHO DE ARQUITETURA E URBANISMO DE ALAGOAS - CAU AL" userId="32a31f61-29d8-48e2-b673-5b6338b2bde9" providerId="ADAL" clId="{773188CD-8DBB-4682-989C-40D4B41F87CF}" dt="2021-09-30T21:33:22.130" v="12362" actId="47"/>
        <pc:sldMkLst>
          <pc:docMk/>
          <pc:sldMk cId="3835153455" sldId="917"/>
        </pc:sldMkLst>
      </pc:sldChg>
      <pc:sldChg chg="add del setBg">
        <pc:chgData name="CONSELHO DE ARQUITETURA E URBANISMO DE ALAGOAS - CAU AL" userId="32a31f61-29d8-48e2-b673-5b6338b2bde9" providerId="ADAL" clId="{773188CD-8DBB-4682-989C-40D4B41F87CF}" dt="2021-09-30T21:33:22.130" v="12362" actId="47"/>
        <pc:sldMkLst>
          <pc:docMk/>
          <pc:sldMk cId="2320366729" sldId="918"/>
        </pc:sldMkLst>
      </pc:sldChg>
      <pc:sldChg chg="add del setBg">
        <pc:chgData name="CONSELHO DE ARQUITETURA E URBANISMO DE ALAGOAS - CAU AL" userId="32a31f61-29d8-48e2-b673-5b6338b2bde9" providerId="ADAL" clId="{773188CD-8DBB-4682-989C-40D4B41F87CF}" dt="2021-09-30T21:33:22.130" v="12362" actId="47"/>
        <pc:sldMkLst>
          <pc:docMk/>
          <pc:sldMk cId="1210810814" sldId="919"/>
        </pc:sldMkLst>
      </pc:sldChg>
      <pc:sldChg chg="add del setBg">
        <pc:chgData name="CONSELHO DE ARQUITETURA E URBANISMO DE ALAGOAS - CAU AL" userId="32a31f61-29d8-48e2-b673-5b6338b2bde9" providerId="ADAL" clId="{773188CD-8DBB-4682-989C-40D4B41F87CF}" dt="2021-09-30T21:33:22.130" v="12362" actId="47"/>
        <pc:sldMkLst>
          <pc:docMk/>
          <pc:sldMk cId="710083293" sldId="920"/>
        </pc:sldMkLst>
      </pc:sldChg>
      <pc:sldChg chg="add del setBg">
        <pc:chgData name="CONSELHO DE ARQUITETURA E URBANISMO DE ALAGOAS - CAU AL" userId="32a31f61-29d8-48e2-b673-5b6338b2bde9" providerId="ADAL" clId="{773188CD-8DBB-4682-989C-40D4B41F87CF}" dt="2021-09-30T21:33:22.130" v="12362" actId="47"/>
        <pc:sldMkLst>
          <pc:docMk/>
          <pc:sldMk cId="3485801959" sldId="921"/>
        </pc:sldMkLst>
      </pc:sldChg>
      <pc:sldChg chg="add del setBg">
        <pc:chgData name="CONSELHO DE ARQUITETURA E URBANISMO DE ALAGOAS - CAU AL" userId="32a31f61-29d8-48e2-b673-5b6338b2bde9" providerId="ADAL" clId="{773188CD-8DBB-4682-989C-40D4B41F87CF}" dt="2021-09-30T21:33:22.130" v="12362" actId="47"/>
        <pc:sldMkLst>
          <pc:docMk/>
          <pc:sldMk cId="2168560513" sldId="922"/>
        </pc:sldMkLst>
      </pc:sldChg>
      <pc:sldChg chg="add del setBg">
        <pc:chgData name="CONSELHO DE ARQUITETURA E URBANISMO DE ALAGOAS - CAU AL" userId="32a31f61-29d8-48e2-b673-5b6338b2bde9" providerId="ADAL" clId="{773188CD-8DBB-4682-989C-40D4B41F87CF}" dt="2021-09-30T21:33:22.130" v="12362" actId="47"/>
        <pc:sldMkLst>
          <pc:docMk/>
          <pc:sldMk cId="4062121" sldId="923"/>
        </pc:sldMkLst>
      </pc:sldChg>
      <pc:sldChg chg="add del setBg">
        <pc:chgData name="CONSELHO DE ARQUITETURA E URBANISMO DE ALAGOAS - CAU AL" userId="32a31f61-29d8-48e2-b673-5b6338b2bde9" providerId="ADAL" clId="{773188CD-8DBB-4682-989C-40D4B41F87CF}" dt="2021-09-30T21:33:22.130" v="12362" actId="47"/>
        <pc:sldMkLst>
          <pc:docMk/>
          <pc:sldMk cId="3185946774" sldId="924"/>
        </pc:sldMkLst>
      </pc:sldChg>
      <pc:sldChg chg="add del setBg">
        <pc:chgData name="CONSELHO DE ARQUITETURA E URBANISMO DE ALAGOAS - CAU AL" userId="32a31f61-29d8-48e2-b673-5b6338b2bde9" providerId="ADAL" clId="{773188CD-8DBB-4682-989C-40D4B41F87CF}" dt="2021-09-30T21:33:22.130" v="12362" actId="47"/>
        <pc:sldMkLst>
          <pc:docMk/>
          <pc:sldMk cId="2783961610" sldId="925"/>
        </pc:sldMkLst>
      </pc:sldChg>
      <pc:sldChg chg="add del setBg">
        <pc:chgData name="CONSELHO DE ARQUITETURA E URBANISMO DE ALAGOAS - CAU AL" userId="32a31f61-29d8-48e2-b673-5b6338b2bde9" providerId="ADAL" clId="{773188CD-8DBB-4682-989C-40D4B41F87CF}" dt="2021-09-30T21:33:22.130" v="12362" actId="47"/>
        <pc:sldMkLst>
          <pc:docMk/>
          <pc:sldMk cId="325856964" sldId="926"/>
        </pc:sldMkLst>
      </pc:sldChg>
      <pc:sldChg chg="addSp delSp modSp new del mod modClrScheme chgLayout">
        <pc:chgData name="CONSELHO DE ARQUITETURA E URBANISMO DE ALAGOAS - CAU AL" userId="32a31f61-29d8-48e2-b673-5b6338b2bde9" providerId="ADAL" clId="{773188CD-8DBB-4682-989C-40D4B41F87CF}" dt="2021-09-28T19:43:01.391" v="9068" actId="47"/>
        <pc:sldMkLst>
          <pc:docMk/>
          <pc:sldMk cId="1083278421" sldId="927"/>
        </pc:sldMkLst>
        <pc:spChg chg="del mod ord">
          <ac:chgData name="CONSELHO DE ARQUITETURA E URBANISMO DE ALAGOAS - CAU AL" userId="32a31f61-29d8-48e2-b673-5b6338b2bde9" providerId="ADAL" clId="{773188CD-8DBB-4682-989C-40D4B41F87CF}" dt="2021-09-28T19:24:46.655" v="8690" actId="700"/>
          <ac:spMkLst>
            <pc:docMk/>
            <pc:sldMk cId="1083278421" sldId="927"/>
            <ac:spMk id="2" creationId="{77DEE63B-E01F-42E0-83BE-F0206A38EF14}"/>
          </ac:spMkLst>
        </pc:spChg>
        <pc:spChg chg="add del mod ord">
          <ac:chgData name="CONSELHO DE ARQUITETURA E URBANISMO DE ALAGOAS - CAU AL" userId="32a31f61-29d8-48e2-b673-5b6338b2bde9" providerId="ADAL" clId="{773188CD-8DBB-4682-989C-40D4B41F87CF}" dt="2021-09-28T19:25:10.620" v="8730"/>
          <ac:spMkLst>
            <pc:docMk/>
            <pc:sldMk cId="1083278421" sldId="927"/>
            <ac:spMk id="3" creationId="{A7B25D92-BE0F-4564-A4D9-10BF26D629AC}"/>
          </ac:spMkLst>
        </pc:spChg>
        <pc:spChg chg="add del mod ord">
          <ac:chgData name="CONSELHO DE ARQUITETURA E URBANISMO DE ALAGOAS - CAU AL" userId="32a31f61-29d8-48e2-b673-5b6338b2bde9" providerId="ADAL" clId="{773188CD-8DBB-4682-989C-40D4B41F87CF}" dt="2021-09-28T19:26:02.135" v="8745" actId="478"/>
          <ac:spMkLst>
            <pc:docMk/>
            <pc:sldMk cId="1083278421" sldId="927"/>
            <ac:spMk id="4" creationId="{3AABDB51-EAA4-445B-958A-BF26BE22B7EA}"/>
          </ac:spMkLst>
        </pc:spChg>
        <pc:spChg chg="add mod ord">
          <ac:chgData name="CONSELHO DE ARQUITETURA E URBANISMO DE ALAGOAS - CAU AL" userId="32a31f61-29d8-48e2-b673-5b6338b2bde9" providerId="ADAL" clId="{773188CD-8DBB-4682-989C-40D4B41F87CF}" dt="2021-09-28T19:36:40.560" v="8952" actId="14100"/>
          <ac:spMkLst>
            <pc:docMk/>
            <pc:sldMk cId="1083278421" sldId="927"/>
            <ac:spMk id="5" creationId="{A08FA4A0-B6F9-4088-BE29-D56394763354}"/>
          </ac:spMkLst>
        </pc:spChg>
        <pc:spChg chg="add del mod">
          <ac:chgData name="CONSELHO DE ARQUITETURA E URBANISMO DE ALAGOAS - CAU AL" userId="32a31f61-29d8-48e2-b673-5b6338b2bde9" providerId="ADAL" clId="{773188CD-8DBB-4682-989C-40D4B41F87CF}" dt="2021-09-28T19:26:01.006" v="8744" actId="478"/>
          <ac:spMkLst>
            <pc:docMk/>
            <pc:sldMk cId="1083278421" sldId="927"/>
            <ac:spMk id="9" creationId="{8E2C2DB0-409F-4E74-8998-47BFF41AD980}"/>
          </ac:spMkLst>
        </pc:spChg>
        <pc:spChg chg="add mod">
          <ac:chgData name="CONSELHO DE ARQUITETURA E URBANISMO DE ALAGOAS - CAU AL" userId="32a31f61-29d8-48e2-b673-5b6338b2bde9" providerId="ADAL" clId="{773188CD-8DBB-4682-989C-40D4B41F87CF}" dt="2021-09-28T19:35:31.363" v="8944" actId="164"/>
          <ac:spMkLst>
            <pc:docMk/>
            <pc:sldMk cId="1083278421" sldId="927"/>
            <ac:spMk id="10" creationId="{B78BCBEB-49B1-4CEC-82C6-37A8634EF486}"/>
          </ac:spMkLst>
        </pc:spChg>
        <pc:spChg chg="add mod topLvl">
          <ac:chgData name="CONSELHO DE ARQUITETURA E URBANISMO DE ALAGOAS - CAU AL" userId="32a31f61-29d8-48e2-b673-5b6338b2bde9" providerId="ADAL" clId="{773188CD-8DBB-4682-989C-40D4B41F87CF}" dt="2021-09-28T19:35:22.089" v="8942" actId="164"/>
          <ac:spMkLst>
            <pc:docMk/>
            <pc:sldMk cId="1083278421" sldId="927"/>
            <ac:spMk id="11" creationId="{2BD8E78C-51FA-41E8-BFBC-D5B7D28FA95D}"/>
          </ac:spMkLst>
        </pc:spChg>
        <pc:spChg chg="add mod topLvl">
          <ac:chgData name="CONSELHO DE ARQUITETURA E URBANISMO DE ALAGOAS - CAU AL" userId="32a31f61-29d8-48e2-b673-5b6338b2bde9" providerId="ADAL" clId="{773188CD-8DBB-4682-989C-40D4B41F87CF}" dt="2021-09-28T19:35:22.089" v="8942" actId="164"/>
          <ac:spMkLst>
            <pc:docMk/>
            <pc:sldMk cId="1083278421" sldId="927"/>
            <ac:spMk id="12" creationId="{2959EC9B-743A-4094-95C8-B4739A7ADD4F}"/>
          </ac:spMkLst>
        </pc:spChg>
        <pc:spChg chg="add mod">
          <ac:chgData name="CONSELHO DE ARQUITETURA E URBANISMO DE ALAGOAS - CAU AL" userId="32a31f61-29d8-48e2-b673-5b6338b2bde9" providerId="ADAL" clId="{773188CD-8DBB-4682-989C-40D4B41F87CF}" dt="2021-09-28T19:30:05.873" v="8852" actId="164"/>
          <ac:spMkLst>
            <pc:docMk/>
            <pc:sldMk cId="1083278421" sldId="927"/>
            <ac:spMk id="13" creationId="{7A7C687E-A8A0-483F-8F40-2AFA1ABE0465}"/>
          </ac:spMkLst>
        </pc:spChg>
        <pc:spChg chg="add del mod">
          <ac:chgData name="CONSELHO DE ARQUITETURA E URBANISMO DE ALAGOAS - CAU AL" userId="32a31f61-29d8-48e2-b673-5b6338b2bde9" providerId="ADAL" clId="{773188CD-8DBB-4682-989C-40D4B41F87CF}" dt="2021-09-28T19:36:27.288" v="8946" actId="478"/>
          <ac:spMkLst>
            <pc:docMk/>
            <pc:sldMk cId="1083278421" sldId="927"/>
            <ac:spMk id="14" creationId="{806F580C-E5FE-47FB-A3A7-384EB5D17666}"/>
          </ac:spMkLst>
        </pc:spChg>
        <pc:spChg chg="add mod">
          <ac:chgData name="CONSELHO DE ARQUITETURA E URBANISMO DE ALAGOAS - CAU AL" userId="32a31f61-29d8-48e2-b673-5b6338b2bde9" providerId="ADAL" clId="{773188CD-8DBB-4682-989C-40D4B41F87CF}" dt="2021-09-28T19:29:06.441" v="8778" actId="164"/>
          <ac:spMkLst>
            <pc:docMk/>
            <pc:sldMk cId="1083278421" sldId="927"/>
            <ac:spMk id="15" creationId="{72B0AA97-EC09-4EE6-848B-82120FBD8102}"/>
          </ac:spMkLst>
        </pc:spChg>
        <pc:spChg chg="add mod">
          <ac:chgData name="CONSELHO DE ARQUITETURA E URBANISMO DE ALAGOAS - CAU AL" userId="32a31f61-29d8-48e2-b673-5b6338b2bde9" providerId="ADAL" clId="{773188CD-8DBB-4682-989C-40D4B41F87CF}" dt="2021-09-28T19:28:52.159" v="8777" actId="164"/>
          <ac:spMkLst>
            <pc:docMk/>
            <pc:sldMk cId="1083278421" sldId="927"/>
            <ac:spMk id="16" creationId="{EB0554B0-CEDA-4189-BCFF-C93F76B958FB}"/>
          </ac:spMkLst>
        </pc:spChg>
        <pc:spChg chg="add mod">
          <ac:chgData name="CONSELHO DE ARQUITETURA E URBANISMO DE ALAGOAS - CAU AL" userId="32a31f61-29d8-48e2-b673-5b6338b2bde9" providerId="ADAL" clId="{773188CD-8DBB-4682-989C-40D4B41F87CF}" dt="2021-09-28T19:28:04.182" v="8766" actId="255"/>
          <ac:spMkLst>
            <pc:docMk/>
            <pc:sldMk cId="1083278421" sldId="927"/>
            <ac:spMk id="17" creationId="{FF2C9FB4-A940-493A-98C7-1379E6E79CBB}"/>
          </ac:spMkLst>
        </pc:spChg>
        <pc:spChg chg="add mod">
          <ac:chgData name="CONSELHO DE ARQUITETURA E URBANISMO DE ALAGOAS - CAU AL" userId="32a31f61-29d8-48e2-b673-5b6338b2bde9" providerId="ADAL" clId="{773188CD-8DBB-4682-989C-40D4B41F87CF}" dt="2021-09-28T19:28:20.296" v="8770" actId="14100"/>
          <ac:spMkLst>
            <pc:docMk/>
            <pc:sldMk cId="1083278421" sldId="927"/>
            <ac:spMk id="18" creationId="{89831EEB-7435-483C-8AE9-4F33EBEAB472}"/>
          </ac:spMkLst>
        </pc:spChg>
        <pc:spChg chg="add mod">
          <ac:chgData name="CONSELHO DE ARQUITETURA E URBANISMO DE ALAGOAS - CAU AL" userId="32a31f61-29d8-48e2-b673-5b6338b2bde9" providerId="ADAL" clId="{773188CD-8DBB-4682-989C-40D4B41F87CF}" dt="2021-09-28T19:30:05.873" v="8852" actId="164"/>
          <ac:spMkLst>
            <pc:docMk/>
            <pc:sldMk cId="1083278421" sldId="927"/>
            <ac:spMk id="19" creationId="{AEE52886-3762-4FB6-ABB3-303D9EE413FA}"/>
          </ac:spMkLst>
        </pc:spChg>
        <pc:spChg chg="add mod">
          <ac:chgData name="CONSELHO DE ARQUITETURA E URBANISMO DE ALAGOAS - CAU AL" userId="32a31f61-29d8-48e2-b673-5b6338b2bde9" providerId="ADAL" clId="{773188CD-8DBB-4682-989C-40D4B41F87CF}" dt="2021-09-28T19:29:15.834" v="8779" actId="164"/>
          <ac:spMkLst>
            <pc:docMk/>
            <pc:sldMk cId="1083278421" sldId="927"/>
            <ac:spMk id="20" creationId="{721F57DD-61E1-4B4A-91F4-C0BD60358E51}"/>
          </ac:spMkLst>
        </pc:spChg>
        <pc:spChg chg="add mod">
          <ac:chgData name="CONSELHO DE ARQUITETURA E URBANISMO DE ALAGOAS - CAU AL" userId="32a31f61-29d8-48e2-b673-5b6338b2bde9" providerId="ADAL" clId="{773188CD-8DBB-4682-989C-40D4B41F87CF}" dt="2021-09-28T19:30:05.873" v="8852" actId="164"/>
          <ac:spMkLst>
            <pc:docMk/>
            <pc:sldMk cId="1083278421" sldId="927"/>
            <ac:spMk id="22" creationId="{E1EEA949-9961-43F7-97E6-2B7AA0E8DF9E}"/>
          </ac:spMkLst>
        </pc:spChg>
        <pc:spChg chg="add mod">
          <ac:chgData name="CONSELHO DE ARQUITETURA E URBANISMO DE ALAGOAS - CAU AL" userId="32a31f61-29d8-48e2-b673-5b6338b2bde9" providerId="ADAL" clId="{773188CD-8DBB-4682-989C-40D4B41F87CF}" dt="2021-09-28T19:30:05.873" v="8852" actId="164"/>
          <ac:spMkLst>
            <pc:docMk/>
            <pc:sldMk cId="1083278421" sldId="927"/>
            <ac:spMk id="23" creationId="{F6387832-43EA-43D4-AAA6-31444258A254}"/>
          </ac:spMkLst>
        </pc:spChg>
        <pc:spChg chg="add mod">
          <ac:chgData name="CONSELHO DE ARQUITETURA E URBANISMO DE ALAGOAS - CAU AL" userId="32a31f61-29d8-48e2-b673-5b6338b2bde9" providerId="ADAL" clId="{773188CD-8DBB-4682-989C-40D4B41F87CF}" dt="2021-09-28T19:30:05.873" v="8852" actId="164"/>
          <ac:spMkLst>
            <pc:docMk/>
            <pc:sldMk cId="1083278421" sldId="927"/>
            <ac:spMk id="24" creationId="{0FEEAF72-725E-4735-9482-70AB22101368}"/>
          </ac:spMkLst>
        </pc:spChg>
        <pc:spChg chg="add mod">
          <ac:chgData name="CONSELHO DE ARQUITETURA E URBANISMO DE ALAGOAS - CAU AL" userId="32a31f61-29d8-48e2-b673-5b6338b2bde9" providerId="ADAL" clId="{773188CD-8DBB-4682-989C-40D4B41F87CF}" dt="2021-09-28T19:30:05.873" v="8852" actId="164"/>
          <ac:spMkLst>
            <pc:docMk/>
            <pc:sldMk cId="1083278421" sldId="927"/>
            <ac:spMk id="25" creationId="{75D4240F-D375-4ADA-A041-3AF10BE5DBB1}"/>
          </ac:spMkLst>
        </pc:spChg>
        <pc:spChg chg="add mod">
          <ac:chgData name="CONSELHO DE ARQUITETURA E URBANISMO DE ALAGOAS - CAU AL" userId="32a31f61-29d8-48e2-b673-5b6338b2bde9" providerId="ADAL" clId="{773188CD-8DBB-4682-989C-40D4B41F87CF}" dt="2021-09-28T19:29:15.834" v="8779" actId="164"/>
          <ac:spMkLst>
            <pc:docMk/>
            <pc:sldMk cId="1083278421" sldId="927"/>
            <ac:spMk id="26" creationId="{E52E1B37-6542-45CE-91FD-F4FC6BA0EEA8}"/>
          </ac:spMkLst>
        </pc:spChg>
        <pc:spChg chg="add mod">
          <ac:chgData name="CONSELHO DE ARQUITETURA E URBANISMO DE ALAGOAS - CAU AL" userId="32a31f61-29d8-48e2-b673-5b6338b2bde9" providerId="ADAL" clId="{773188CD-8DBB-4682-989C-40D4B41F87CF}" dt="2021-09-28T19:29:06.441" v="8778" actId="164"/>
          <ac:spMkLst>
            <pc:docMk/>
            <pc:sldMk cId="1083278421" sldId="927"/>
            <ac:spMk id="30" creationId="{58FEBCE4-7373-47CE-B851-8AEC3B5DC245}"/>
          </ac:spMkLst>
        </pc:spChg>
        <pc:spChg chg="del mod">
          <ac:chgData name="CONSELHO DE ARQUITETURA E URBANISMO DE ALAGOAS - CAU AL" userId="32a31f61-29d8-48e2-b673-5b6338b2bde9" providerId="ADAL" clId="{773188CD-8DBB-4682-989C-40D4B41F87CF}" dt="2021-09-28T19:33:06.522" v="8908" actId="478"/>
          <ac:spMkLst>
            <pc:docMk/>
            <pc:sldMk cId="1083278421" sldId="927"/>
            <ac:spMk id="32" creationId="{AE686B37-D5E1-4BD5-AA31-841E1F7254EE}"/>
          </ac:spMkLst>
        </pc:spChg>
        <pc:spChg chg="add mod">
          <ac:chgData name="CONSELHO DE ARQUITETURA E URBANISMO DE ALAGOAS - CAU AL" userId="32a31f61-29d8-48e2-b673-5b6338b2bde9" providerId="ADAL" clId="{773188CD-8DBB-4682-989C-40D4B41F87CF}" dt="2021-09-28T19:29:06.441" v="8778" actId="164"/>
          <ac:spMkLst>
            <pc:docMk/>
            <pc:sldMk cId="1083278421" sldId="927"/>
            <ac:spMk id="34" creationId="{EF771E62-5D30-4464-9428-3E7A30C0C149}"/>
          </ac:spMkLst>
        </pc:spChg>
        <pc:spChg chg="add mod">
          <ac:chgData name="CONSELHO DE ARQUITETURA E URBANISMO DE ALAGOAS - CAU AL" userId="32a31f61-29d8-48e2-b673-5b6338b2bde9" providerId="ADAL" clId="{773188CD-8DBB-4682-989C-40D4B41F87CF}" dt="2021-09-28T19:29:06.441" v="8778" actId="164"/>
          <ac:spMkLst>
            <pc:docMk/>
            <pc:sldMk cId="1083278421" sldId="927"/>
            <ac:spMk id="35" creationId="{B9C51A50-8828-490C-99B3-426191E3C538}"/>
          </ac:spMkLst>
        </pc:spChg>
        <pc:spChg chg="add mod">
          <ac:chgData name="CONSELHO DE ARQUITETURA E URBANISMO DE ALAGOAS - CAU AL" userId="32a31f61-29d8-48e2-b673-5b6338b2bde9" providerId="ADAL" clId="{773188CD-8DBB-4682-989C-40D4B41F87CF}" dt="2021-09-28T19:29:06.441" v="8778" actId="164"/>
          <ac:spMkLst>
            <pc:docMk/>
            <pc:sldMk cId="1083278421" sldId="927"/>
            <ac:spMk id="36" creationId="{B8FDEF5B-2BF8-4F27-B53A-E442CCD69A06}"/>
          </ac:spMkLst>
        </pc:spChg>
        <pc:spChg chg="add mod">
          <ac:chgData name="CONSELHO DE ARQUITETURA E URBANISMO DE ALAGOAS - CAU AL" userId="32a31f61-29d8-48e2-b673-5b6338b2bde9" providerId="ADAL" clId="{773188CD-8DBB-4682-989C-40D4B41F87CF}" dt="2021-09-28T19:29:06.441" v="8778" actId="164"/>
          <ac:spMkLst>
            <pc:docMk/>
            <pc:sldMk cId="1083278421" sldId="927"/>
            <ac:spMk id="38" creationId="{35F158EB-8480-410E-8DD8-9C3FEE11B1E4}"/>
          </ac:spMkLst>
        </pc:spChg>
        <pc:spChg chg="add mod">
          <ac:chgData name="CONSELHO DE ARQUITETURA E URBANISMO DE ALAGOAS - CAU AL" userId="32a31f61-29d8-48e2-b673-5b6338b2bde9" providerId="ADAL" clId="{773188CD-8DBB-4682-989C-40D4B41F87CF}" dt="2021-09-28T19:28:52.159" v="8777" actId="164"/>
          <ac:spMkLst>
            <pc:docMk/>
            <pc:sldMk cId="1083278421" sldId="927"/>
            <ac:spMk id="39" creationId="{A022D878-5241-4A40-A2DA-8261C51A06E5}"/>
          </ac:spMkLst>
        </pc:spChg>
        <pc:spChg chg="add mod">
          <ac:chgData name="CONSELHO DE ARQUITETURA E URBANISMO DE ALAGOAS - CAU AL" userId="32a31f61-29d8-48e2-b673-5b6338b2bde9" providerId="ADAL" clId="{773188CD-8DBB-4682-989C-40D4B41F87CF}" dt="2021-09-28T19:28:04.182" v="8766" actId="255"/>
          <ac:spMkLst>
            <pc:docMk/>
            <pc:sldMk cId="1083278421" sldId="927"/>
            <ac:spMk id="40" creationId="{E5A8E6E8-88A2-4AA1-9CC8-6EA426EC549D}"/>
          </ac:spMkLst>
        </pc:spChg>
        <pc:spChg chg="add mod">
          <ac:chgData name="CONSELHO DE ARQUITETURA E URBANISMO DE ALAGOAS - CAU AL" userId="32a31f61-29d8-48e2-b673-5b6338b2bde9" providerId="ADAL" clId="{773188CD-8DBB-4682-989C-40D4B41F87CF}" dt="2021-09-28T19:28:04.182" v="8766" actId="255"/>
          <ac:spMkLst>
            <pc:docMk/>
            <pc:sldMk cId="1083278421" sldId="927"/>
            <ac:spMk id="41" creationId="{EE9D42C4-AA1D-4066-B299-6ECA9CB1BDF2}"/>
          </ac:spMkLst>
        </pc:spChg>
        <pc:spChg chg="add mod">
          <ac:chgData name="CONSELHO DE ARQUITETURA E URBANISMO DE ALAGOAS - CAU AL" userId="32a31f61-29d8-48e2-b673-5b6338b2bde9" providerId="ADAL" clId="{773188CD-8DBB-4682-989C-40D4B41F87CF}" dt="2021-09-28T19:28:52.159" v="8777" actId="164"/>
          <ac:spMkLst>
            <pc:docMk/>
            <pc:sldMk cId="1083278421" sldId="927"/>
            <ac:spMk id="42" creationId="{262FC9C2-94EE-479E-826B-9706DD23ED30}"/>
          </ac:spMkLst>
        </pc:spChg>
        <pc:spChg chg="add mod">
          <ac:chgData name="CONSELHO DE ARQUITETURA E URBANISMO DE ALAGOAS - CAU AL" userId="32a31f61-29d8-48e2-b673-5b6338b2bde9" providerId="ADAL" clId="{773188CD-8DBB-4682-989C-40D4B41F87CF}" dt="2021-09-28T19:28:04.182" v="8766" actId="255"/>
          <ac:spMkLst>
            <pc:docMk/>
            <pc:sldMk cId="1083278421" sldId="927"/>
            <ac:spMk id="48" creationId="{221B2DCB-3FF5-44AD-8966-EF4D2E15F4F1}"/>
          </ac:spMkLst>
        </pc:spChg>
        <pc:spChg chg="add mod">
          <ac:chgData name="CONSELHO DE ARQUITETURA E URBANISMO DE ALAGOAS - CAU AL" userId="32a31f61-29d8-48e2-b673-5b6338b2bde9" providerId="ADAL" clId="{773188CD-8DBB-4682-989C-40D4B41F87CF}" dt="2021-09-28T19:28:04.182" v="8766" actId="255"/>
          <ac:spMkLst>
            <pc:docMk/>
            <pc:sldMk cId="1083278421" sldId="927"/>
            <ac:spMk id="49" creationId="{5A21D779-80D1-449C-A9F5-C0CC5293587D}"/>
          </ac:spMkLst>
        </pc:spChg>
        <pc:spChg chg="add mod">
          <ac:chgData name="CONSELHO DE ARQUITETURA E URBANISMO DE ALAGOAS - CAU AL" userId="32a31f61-29d8-48e2-b673-5b6338b2bde9" providerId="ADAL" clId="{773188CD-8DBB-4682-989C-40D4B41F87CF}" dt="2021-09-28T19:28:04.182" v="8766" actId="255"/>
          <ac:spMkLst>
            <pc:docMk/>
            <pc:sldMk cId="1083278421" sldId="927"/>
            <ac:spMk id="51" creationId="{6F4482FC-BABE-4FBA-8946-832C51F0DBC2}"/>
          </ac:spMkLst>
        </pc:spChg>
        <pc:spChg chg="add mod">
          <ac:chgData name="CONSELHO DE ARQUITETURA E URBANISMO DE ALAGOAS - CAU AL" userId="32a31f61-29d8-48e2-b673-5b6338b2bde9" providerId="ADAL" clId="{773188CD-8DBB-4682-989C-40D4B41F87CF}" dt="2021-09-28T19:28:04.182" v="8766" actId="255"/>
          <ac:spMkLst>
            <pc:docMk/>
            <pc:sldMk cId="1083278421" sldId="927"/>
            <ac:spMk id="52" creationId="{0135C1FB-BF4F-456E-A2E6-CD5FDD0D7136}"/>
          </ac:spMkLst>
        </pc:spChg>
        <pc:spChg chg="add mod">
          <ac:chgData name="CONSELHO DE ARQUITETURA E URBANISMO DE ALAGOAS - CAU AL" userId="32a31f61-29d8-48e2-b673-5b6338b2bde9" providerId="ADAL" clId="{773188CD-8DBB-4682-989C-40D4B41F87CF}" dt="2021-09-28T19:28:52.159" v="8777" actId="164"/>
          <ac:spMkLst>
            <pc:docMk/>
            <pc:sldMk cId="1083278421" sldId="927"/>
            <ac:spMk id="53" creationId="{509EDCB1-9E90-4D5A-922D-666FE5C26276}"/>
          </ac:spMkLst>
        </pc:spChg>
        <pc:spChg chg="mod">
          <ac:chgData name="CONSELHO DE ARQUITETURA E URBANISMO DE ALAGOAS - CAU AL" userId="32a31f61-29d8-48e2-b673-5b6338b2bde9" providerId="ADAL" clId="{773188CD-8DBB-4682-989C-40D4B41F87CF}" dt="2021-09-28T19:39:31.498" v="8960" actId="18245"/>
          <ac:spMkLst>
            <pc:docMk/>
            <pc:sldMk cId="1083278421" sldId="927"/>
            <ac:spMk id="68" creationId="{F4FF8931-1143-4BA2-9BFB-3142955624A0}"/>
          </ac:spMkLst>
        </pc:spChg>
        <pc:spChg chg="mod">
          <ac:chgData name="CONSELHO DE ARQUITETURA E URBANISMO DE ALAGOAS - CAU AL" userId="32a31f61-29d8-48e2-b673-5b6338b2bde9" providerId="ADAL" clId="{773188CD-8DBB-4682-989C-40D4B41F87CF}" dt="2021-09-28T19:39:31.498" v="8960" actId="18245"/>
          <ac:spMkLst>
            <pc:docMk/>
            <pc:sldMk cId="1083278421" sldId="927"/>
            <ac:spMk id="69" creationId="{D5055BBB-CB80-4B4C-B6A3-03C970BE1FF7}"/>
          </ac:spMkLst>
        </pc:spChg>
        <pc:spChg chg="mod">
          <ac:chgData name="CONSELHO DE ARQUITETURA E URBANISMO DE ALAGOAS - CAU AL" userId="32a31f61-29d8-48e2-b673-5b6338b2bde9" providerId="ADAL" clId="{773188CD-8DBB-4682-989C-40D4B41F87CF}" dt="2021-09-28T19:39:31.498" v="8960" actId="18245"/>
          <ac:spMkLst>
            <pc:docMk/>
            <pc:sldMk cId="1083278421" sldId="927"/>
            <ac:spMk id="70" creationId="{6851574A-29A2-4ABC-9D03-DFA9654828C6}"/>
          </ac:spMkLst>
        </pc:spChg>
        <pc:spChg chg="mod">
          <ac:chgData name="CONSELHO DE ARQUITETURA E URBANISMO DE ALAGOAS - CAU AL" userId="32a31f61-29d8-48e2-b673-5b6338b2bde9" providerId="ADAL" clId="{773188CD-8DBB-4682-989C-40D4B41F87CF}" dt="2021-09-28T19:39:31.498" v="8960" actId="18245"/>
          <ac:spMkLst>
            <pc:docMk/>
            <pc:sldMk cId="1083278421" sldId="927"/>
            <ac:spMk id="71" creationId="{866D3E24-B50B-452B-997F-EFDAC4442D9B}"/>
          </ac:spMkLst>
        </pc:spChg>
        <pc:spChg chg="mod">
          <ac:chgData name="CONSELHO DE ARQUITETURA E URBANISMO DE ALAGOAS - CAU AL" userId="32a31f61-29d8-48e2-b673-5b6338b2bde9" providerId="ADAL" clId="{773188CD-8DBB-4682-989C-40D4B41F87CF}" dt="2021-09-28T19:39:31.498" v="8960" actId="18245"/>
          <ac:spMkLst>
            <pc:docMk/>
            <pc:sldMk cId="1083278421" sldId="927"/>
            <ac:spMk id="72" creationId="{0227E7D3-178A-430B-A58C-0B5811086E05}"/>
          </ac:spMkLst>
        </pc:spChg>
        <pc:spChg chg="mod">
          <ac:chgData name="CONSELHO DE ARQUITETURA E URBANISMO DE ALAGOAS - CAU AL" userId="32a31f61-29d8-48e2-b673-5b6338b2bde9" providerId="ADAL" clId="{773188CD-8DBB-4682-989C-40D4B41F87CF}" dt="2021-09-28T19:39:28.224" v="8959" actId="18245"/>
          <ac:spMkLst>
            <pc:docMk/>
            <pc:sldMk cId="1083278421" sldId="927"/>
            <ac:spMk id="73" creationId="{432822B2-AFB3-4144-8D91-EB13CC7D20F1}"/>
          </ac:spMkLst>
        </pc:spChg>
        <pc:grpChg chg="add del mod">
          <ac:chgData name="CONSELHO DE ARQUITETURA E URBANISMO DE ALAGOAS - CAU AL" userId="32a31f61-29d8-48e2-b673-5b6338b2bde9" providerId="ADAL" clId="{773188CD-8DBB-4682-989C-40D4B41F87CF}" dt="2021-09-28T19:33:03.716" v="8907" actId="478"/>
          <ac:grpSpMkLst>
            <pc:docMk/>
            <pc:sldMk cId="1083278421" sldId="927"/>
            <ac:grpSpMk id="31" creationId="{7F7DFA7A-D272-4D17-AA3F-818C26C2E44A}"/>
          </ac:grpSpMkLst>
        </pc:grpChg>
        <pc:grpChg chg="add del mod">
          <ac:chgData name="CONSELHO DE ARQUITETURA E URBANISMO DE ALAGOAS - CAU AL" userId="32a31f61-29d8-48e2-b673-5b6338b2bde9" providerId="ADAL" clId="{773188CD-8DBB-4682-989C-40D4B41F87CF}" dt="2021-09-28T19:32:56.256" v="8903" actId="478"/>
          <ac:grpSpMkLst>
            <pc:docMk/>
            <pc:sldMk cId="1083278421" sldId="927"/>
            <ac:grpSpMk id="44" creationId="{040B9FAE-511D-4D6E-B653-F3E116FA1499}"/>
          </ac:grpSpMkLst>
        </pc:grpChg>
        <pc:grpChg chg="add del mod">
          <ac:chgData name="CONSELHO DE ARQUITETURA E URBANISMO DE ALAGOAS - CAU AL" userId="32a31f61-29d8-48e2-b673-5b6338b2bde9" providerId="ADAL" clId="{773188CD-8DBB-4682-989C-40D4B41F87CF}" dt="2021-09-28T19:36:27.288" v="8946" actId="478"/>
          <ac:grpSpMkLst>
            <pc:docMk/>
            <pc:sldMk cId="1083278421" sldId="927"/>
            <ac:grpSpMk id="54" creationId="{F616FF84-854D-4A8C-8AD1-EAC622D0BC83}"/>
          </ac:grpSpMkLst>
        </pc:grpChg>
        <pc:grpChg chg="add del mod">
          <ac:chgData name="CONSELHO DE ARQUITETURA E URBANISMO DE ALAGOAS - CAU AL" userId="32a31f61-29d8-48e2-b673-5b6338b2bde9" providerId="ADAL" clId="{773188CD-8DBB-4682-989C-40D4B41F87CF}" dt="2021-09-28T19:36:27.288" v="8946" actId="478"/>
          <ac:grpSpMkLst>
            <pc:docMk/>
            <pc:sldMk cId="1083278421" sldId="927"/>
            <ac:grpSpMk id="55" creationId="{6BFE7BAC-9200-423C-B2AB-47BA49149A06}"/>
          </ac:grpSpMkLst>
        </pc:grpChg>
        <pc:grpChg chg="add del mod">
          <ac:chgData name="CONSELHO DE ARQUITETURA E URBANISMO DE ALAGOAS - CAU AL" userId="32a31f61-29d8-48e2-b673-5b6338b2bde9" providerId="ADAL" clId="{773188CD-8DBB-4682-989C-40D4B41F87CF}" dt="2021-09-28T19:36:27.288" v="8946" actId="478"/>
          <ac:grpSpMkLst>
            <pc:docMk/>
            <pc:sldMk cId="1083278421" sldId="927"/>
            <ac:grpSpMk id="56" creationId="{5A7521E5-2A75-4CE6-BF98-A1585D4FF28B}"/>
          </ac:grpSpMkLst>
        </pc:grpChg>
        <pc:grpChg chg="add del mod">
          <ac:chgData name="CONSELHO DE ARQUITETURA E URBANISMO DE ALAGOAS - CAU AL" userId="32a31f61-29d8-48e2-b673-5b6338b2bde9" providerId="ADAL" clId="{773188CD-8DBB-4682-989C-40D4B41F87CF}" dt="2021-09-28T19:36:27.288" v="8946" actId="478"/>
          <ac:grpSpMkLst>
            <pc:docMk/>
            <pc:sldMk cId="1083278421" sldId="927"/>
            <ac:grpSpMk id="57" creationId="{AE6CCB87-D0AA-4B80-9668-6C0212934BFF}"/>
          </ac:grpSpMkLst>
        </pc:grpChg>
        <pc:grpChg chg="add del mod">
          <ac:chgData name="CONSELHO DE ARQUITETURA E URBANISMO DE ALAGOAS - CAU AL" userId="32a31f61-29d8-48e2-b673-5b6338b2bde9" providerId="ADAL" clId="{773188CD-8DBB-4682-989C-40D4B41F87CF}" dt="2021-09-28T19:36:27.288" v="8946" actId="478"/>
          <ac:grpSpMkLst>
            <pc:docMk/>
            <pc:sldMk cId="1083278421" sldId="927"/>
            <ac:grpSpMk id="58" creationId="{24DB2992-C42A-4273-AC7C-FB6F5DBA8D72}"/>
          </ac:grpSpMkLst>
        </pc:grpChg>
        <pc:grpChg chg="add del mod">
          <ac:chgData name="CONSELHO DE ARQUITETURA E URBANISMO DE ALAGOAS - CAU AL" userId="32a31f61-29d8-48e2-b673-5b6338b2bde9" providerId="ADAL" clId="{773188CD-8DBB-4682-989C-40D4B41F87CF}" dt="2021-09-28T19:36:27.288" v="8946" actId="478"/>
          <ac:grpSpMkLst>
            <pc:docMk/>
            <pc:sldMk cId="1083278421" sldId="927"/>
            <ac:grpSpMk id="59" creationId="{1B8F1516-F389-4CD4-A2E2-83567AA824DD}"/>
          </ac:grpSpMkLst>
        </pc:grpChg>
        <pc:grpChg chg="add del mod">
          <ac:chgData name="CONSELHO DE ARQUITETURA E URBANISMO DE ALAGOAS - CAU AL" userId="32a31f61-29d8-48e2-b673-5b6338b2bde9" providerId="ADAL" clId="{773188CD-8DBB-4682-989C-40D4B41F87CF}" dt="2021-09-28T19:30:40.389" v="8856" actId="165"/>
          <ac:grpSpMkLst>
            <pc:docMk/>
            <pc:sldMk cId="1083278421" sldId="927"/>
            <ac:grpSpMk id="60" creationId="{A89F06D6-0BFE-4DE1-8791-F5D6E28D1F78}"/>
          </ac:grpSpMkLst>
        </pc:grpChg>
        <pc:grpChg chg="add del mod">
          <ac:chgData name="CONSELHO DE ARQUITETURA E URBANISMO DE ALAGOAS - CAU AL" userId="32a31f61-29d8-48e2-b673-5b6338b2bde9" providerId="ADAL" clId="{773188CD-8DBB-4682-989C-40D4B41F87CF}" dt="2021-09-28T19:35:16.966" v="8941" actId="165"/>
          <ac:grpSpMkLst>
            <pc:docMk/>
            <pc:sldMk cId="1083278421" sldId="927"/>
            <ac:grpSpMk id="61" creationId="{23EB1197-A6E0-4A87-A138-EA24B1CAD82C}"/>
          </ac:grpSpMkLst>
        </pc:grpChg>
        <pc:grpChg chg="add mod">
          <ac:chgData name="CONSELHO DE ARQUITETURA E URBANISMO DE ALAGOAS - CAU AL" userId="32a31f61-29d8-48e2-b673-5b6338b2bde9" providerId="ADAL" clId="{773188CD-8DBB-4682-989C-40D4B41F87CF}" dt="2021-09-28T19:35:31.363" v="8944" actId="164"/>
          <ac:grpSpMkLst>
            <pc:docMk/>
            <pc:sldMk cId="1083278421" sldId="927"/>
            <ac:grpSpMk id="62" creationId="{DDF07A1A-6398-453B-B755-5F25D881B879}"/>
          </ac:grpSpMkLst>
        </pc:grpChg>
        <pc:grpChg chg="add del mod">
          <ac:chgData name="CONSELHO DE ARQUITETURA E URBANISMO DE ALAGOAS - CAU AL" userId="32a31f61-29d8-48e2-b673-5b6338b2bde9" providerId="ADAL" clId="{773188CD-8DBB-4682-989C-40D4B41F87CF}" dt="2021-09-28T19:36:27.288" v="8946" actId="478"/>
          <ac:grpSpMkLst>
            <pc:docMk/>
            <pc:sldMk cId="1083278421" sldId="927"/>
            <ac:grpSpMk id="63" creationId="{B4C0449E-B4F7-4068-B6A1-051851D571B8}"/>
          </ac:grpSpMkLst>
        </pc:grpChg>
        <pc:grpChg chg="mod">
          <ac:chgData name="CONSELHO DE ARQUITETURA E URBANISMO DE ALAGOAS - CAU AL" userId="32a31f61-29d8-48e2-b673-5b6338b2bde9" providerId="ADAL" clId="{773188CD-8DBB-4682-989C-40D4B41F87CF}" dt="2021-09-28T19:39:31.498" v="8960" actId="18245"/>
          <ac:grpSpMkLst>
            <pc:docMk/>
            <pc:sldMk cId="1083278421" sldId="927"/>
            <ac:grpSpMk id="67" creationId="{45A998C5-95E0-4E6E-AF8F-F8752639D156}"/>
          </ac:grpSpMkLst>
        </pc:grpChg>
        <pc:graphicFrameChg chg="add del mod">
          <ac:chgData name="CONSELHO DE ARQUITETURA E URBANISMO DE ALAGOAS - CAU AL" userId="32a31f61-29d8-48e2-b673-5b6338b2bde9" providerId="ADAL" clId="{773188CD-8DBB-4682-989C-40D4B41F87CF}" dt="2021-09-28T19:25:10.175" v="8729"/>
          <ac:graphicFrameMkLst>
            <pc:docMk/>
            <pc:sldMk cId="1083278421" sldId="927"/>
            <ac:graphicFrameMk id="6" creationId="{A2D72AEC-CA05-47BA-8B70-E6B28063288A}"/>
          </ac:graphicFrameMkLst>
        </pc:graphicFrameChg>
        <pc:graphicFrameChg chg="add del mod modGraphic">
          <ac:chgData name="CONSELHO DE ARQUITETURA E URBANISMO DE ALAGOAS - CAU AL" userId="32a31f61-29d8-48e2-b673-5b6338b2bde9" providerId="ADAL" clId="{773188CD-8DBB-4682-989C-40D4B41F87CF}" dt="2021-09-28T19:25:59.930" v="8743" actId="478"/>
          <ac:graphicFrameMkLst>
            <pc:docMk/>
            <pc:sldMk cId="1083278421" sldId="927"/>
            <ac:graphicFrameMk id="7" creationId="{B0D2443B-4F47-45B4-8D74-7F1CA395565E}"/>
          </ac:graphicFrameMkLst>
        </pc:graphicFrameChg>
        <pc:graphicFrameChg chg="add del mod">
          <ac:chgData name="CONSELHO DE ARQUITETURA E URBANISMO DE ALAGOAS - CAU AL" userId="32a31f61-29d8-48e2-b673-5b6338b2bde9" providerId="ADAL" clId="{773188CD-8DBB-4682-989C-40D4B41F87CF}" dt="2021-09-28T19:37:41.789" v="8954"/>
          <ac:graphicFrameMkLst>
            <pc:docMk/>
            <pc:sldMk cId="1083278421" sldId="927"/>
            <ac:graphicFrameMk id="64" creationId="{56355EDF-CD05-43C9-8E8D-B6A9C7798205}"/>
          </ac:graphicFrameMkLst>
        </pc:graphicFrameChg>
        <pc:graphicFrameChg chg="add del mod">
          <ac:chgData name="CONSELHO DE ARQUITETURA E URBANISMO DE ALAGOAS - CAU AL" userId="32a31f61-29d8-48e2-b673-5b6338b2bde9" providerId="ADAL" clId="{773188CD-8DBB-4682-989C-40D4B41F87CF}" dt="2021-09-28T19:37:46.302" v="8956"/>
          <ac:graphicFrameMkLst>
            <pc:docMk/>
            <pc:sldMk cId="1083278421" sldId="927"/>
            <ac:graphicFrameMk id="65" creationId="{BB3EA9E0-8C09-4437-95B5-CE39256079B2}"/>
          </ac:graphicFrameMkLst>
        </pc:graphicFrameChg>
        <pc:graphicFrameChg chg="add del mod modGraphic">
          <ac:chgData name="CONSELHO DE ARQUITETURA E URBANISMO DE ALAGOAS - CAU AL" userId="32a31f61-29d8-48e2-b673-5b6338b2bde9" providerId="ADAL" clId="{773188CD-8DBB-4682-989C-40D4B41F87CF}" dt="2021-09-28T19:42:00.233" v="8981" actId="255"/>
          <ac:graphicFrameMkLst>
            <pc:docMk/>
            <pc:sldMk cId="1083278421" sldId="927"/>
            <ac:graphicFrameMk id="66" creationId="{1A6BC487-FD60-413C-96A3-BCC383D3C332}"/>
          </ac:graphicFrameMkLst>
        </pc:graphicFrameChg>
        <pc:graphicFrameChg chg="add mod">
          <ac:chgData name="CONSELHO DE ARQUITETURA E URBANISMO DE ALAGOAS - CAU AL" userId="32a31f61-29d8-48e2-b673-5b6338b2bde9" providerId="ADAL" clId="{773188CD-8DBB-4682-989C-40D4B41F87CF}" dt="2021-09-28T19:41:45.457" v="8979" actId="408"/>
          <ac:graphicFrameMkLst>
            <pc:docMk/>
            <pc:sldMk cId="1083278421" sldId="927"/>
            <ac:graphicFrameMk id="74" creationId="{C3EDB3DA-8361-423F-9B33-6F041AF3C104}"/>
          </ac:graphicFrameMkLst>
        </pc:graphicFrameChg>
        <pc:graphicFrameChg chg="add mod">
          <ac:chgData name="CONSELHO DE ARQUITETURA E URBANISMO DE ALAGOAS - CAU AL" userId="32a31f61-29d8-48e2-b673-5b6338b2bde9" providerId="ADAL" clId="{773188CD-8DBB-4682-989C-40D4B41F87CF}" dt="2021-09-28T19:41:45.457" v="8979" actId="408"/>
          <ac:graphicFrameMkLst>
            <pc:docMk/>
            <pc:sldMk cId="1083278421" sldId="927"/>
            <ac:graphicFrameMk id="75" creationId="{7F1FBEED-F111-4810-87E5-36D35B9BC759}"/>
          </ac:graphicFrameMkLst>
        </pc:graphicFrameChg>
        <pc:picChg chg="add del mod ord">
          <ac:chgData name="CONSELHO DE ARQUITETURA E URBANISMO DE ALAGOAS - CAU AL" userId="32a31f61-29d8-48e2-b673-5b6338b2bde9" providerId="ADAL" clId="{773188CD-8DBB-4682-989C-40D4B41F87CF}" dt="2021-09-28T19:32:47.926" v="8898" actId="478"/>
          <ac:picMkLst>
            <pc:docMk/>
            <pc:sldMk cId="1083278421" sldId="927"/>
            <ac:picMk id="21" creationId="{5F639BD7-03AC-43A8-BE5A-13CE1F215F86}"/>
          </ac:picMkLst>
        </pc:picChg>
        <pc:picChg chg="add del mod">
          <ac:chgData name="CONSELHO DE ARQUITETURA E URBANISMO DE ALAGOAS - CAU AL" userId="32a31f61-29d8-48e2-b673-5b6338b2bde9" providerId="ADAL" clId="{773188CD-8DBB-4682-989C-40D4B41F87CF}" dt="2021-09-28T19:33:08.297" v="8910" actId="478"/>
          <ac:picMkLst>
            <pc:docMk/>
            <pc:sldMk cId="1083278421" sldId="927"/>
            <ac:picMk id="27" creationId="{350D9D33-12D5-456C-8B1E-391A9DC93779}"/>
          </ac:picMkLst>
        </pc:picChg>
        <pc:picChg chg="add del mod topLvl">
          <ac:chgData name="CONSELHO DE ARQUITETURA E URBANISMO DE ALAGOAS - CAU AL" userId="32a31f61-29d8-48e2-b673-5b6338b2bde9" providerId="ADAL" clId="{773188CD-8DBB-4682-989C-40D4B41F87CF}" dt="2021-09-28T19:32:46.083" v="8897" actId="478"/>
          <ac:picMkLst>
            <pc:docMk/>
            <pc:sldMk cId="1083278421" sldId="927"/>
            <ac:picMk id="28" creationId="{4A434E93-8D84-4CB4-BA10-5AECDDC7A4B3}"/>
          </ac:picMkLst>
        </pc:picChg>
        <pc:picChg chg="add del mod">
          <ac:chgData name="CONSELHO DE ARQUITETURA E URBANISMO DE ALAGOAS - CAU AL" userId="32a31f61-29d8-48e2-b673-5b6338b2bde9" providerId="ADAL" clId="{773188CD-8DBB-4682-989C-40D4B41F87CF}" dt="2021-09-28T19:32:52.164" v="8901" actId="478"/>
          <ac:picMkLst>
            <pc:docMk/>
            <pc:sldMk cId="1083278421" sldId="927"/>
            <ac:picMk id="29" creationId="{3D51D115-478A-48EC-9011-8CF7D6DA449B}"/>
          </ac:picMkLst>
        </pc:picChg>
        <pc:picChg chg="del mod">
          <ac:chgData name="CONSELHO DE ARQUITETURA E URBANISMO DE ALAGOAS - CAU AL" userId="32a31f61-29d8-48e2-b673-5b6338b2bde9" providerId="ADAL" clId="{773188CD-8DBB-4682-989C-40D4B41F87CF}" dt="2021-09-28T19:33:03.716" v="8907" actId="478"/>
          <ac:picMkLst>
            <pc:docMk/>
            <pc:sldMk cId="1083278421" sldId="927"/>
            <ac:picMk id="33" creationId="{8B03A1DA-7BEF-4C8D-9140-870B05BC8534}"/>
          </ac:picMkLst>
        </pc:picChg>
        <pc:picChg chg="add del mod">
          <ac:chgData name="CONSELHO DE ARQUITETURA E URBANISMO DE ALAGOAS - CAU AL" userId="32a31f61-29d8-48e2-b673-5b6338b2bde9" providerId="ADAL" clId="{773188CD-8DBB-4682-989C-40D4B41F87CF}" dt="2021-09-28T19:33:10.144" v="8911" actId="478"/>
          <ac:picMkLst>
            <pc:docMk/>
            <pc:sldMk cId="1083278421" sldId="927"/>
            <ac:picMk id="37" creationId="{28C52B30-974C-44C3-A1B5-7E05F2D7617D}"/>
          </ac:picMkLst>
        </pc:picChg>
        <pc:picChg chg="add del mod">
          <ac:chgData name="CONSELHO DE ARQUITETURA E URBANISMO DE ALAGOAS - CAU AL" userId="32a31f61-29d8-48e2-b673-5b6338b2bde9" providerId="ADAL" clId="{773188CD-8DBB-4682-989C-40D4B41F87CF}" dt="2021-09-28T19:33:01.915" v="8906" actId="478"/>
          <ac:picMkLst>
            <pc:docMk/>
            <pc:sldMk cId="1083278421" sldId="927"/>
            <ac:picMk id="43" creationId="{EA4BC726-ADE5-41CF-A35B-9F0A9D683712}"/>
          </ac:picMkLst>
        </pc:picChg>
        <pc:picChg chg="del mod">
          <ac:chgData name="CONSELHO DE ARQUITETURA E URBANISMO DE ALAGOAS - CAU AL" userId="32a31f61-29d8-48e2-b673-5b6338b2bde9" providerId="ADAL" clId="{773188CD-8DBB-4682-989C-40D4B41F87CF}" dt="2021-09-28T19:32:58.019" v="8904" actId="478"/>
          <ac:picMkLst>
            <pc:docMk/>
            <pc:sldMk cId="1083278421" sldId="927"/>
            <ac:picMk id="45" creationId="{969DDAD7-13AE-448E-B027-42FEA6399554}"/>
          </ac:picMkLst>
        </pc:picChg>
        <pc:picChg chg="del mod">
          <ac:chgData name="CONSELHO DE ARQUITETURA E URBANISMO DE ALAGOAS - CAU AL" userId="32a31f61-29d8-48e2-b673-5b6338b2bde9" providerId="ADAL" clId="{773188CD-8DBB-4682-989C-40D4B41F87CF}" dt="2021-09-28T19:32:56.256" v="8903" actId="478"/>
          <ac:picMkLst>
            <pc:docMk/>
            <pc:sldMk cId="1083278421" sldId="927"/>
            <ac:picMk id="46" creationId="{7D634A1A-F3CC-46AC-8770-A4725362539F}"/>
          </ac:picMkLst>
        </pc:picChg>
        <pc:picChg chg="del mod">
          <ac:chgData name="CONSELHO DE ARQUITETURA E URBANISMO DE ALAGOAS - CAU AL" userId="32a31f61-29d8-48e2-b673-5b6338b2bde9" providerId="ADAL" clId="{773188CD-8DBB-4682-989C-40D4B41F87CF}" dt="2021-09-28T19:32:54.073" v="8902" actId="478"/>
          <ac:picMkLst>
            <pc:docMk/>
            <pc:sldMk cId="1083278421" sldId="927"/>
            <ac:picMk id="47" creationId="{0E4AFE89-6862-47E1-801F-1344519DA9AD}"/>
          </ac:picMkLst>
        </pc:picChg>
        <pc:picChg chg="add del mod">
          <ac:chgData name="CONSELHO DE ARQUITETURA E URBANISMO DE ALAGOAS - CAU AL" userId="32a31f61-29d8-48e2-b673-5b6338b2bde9" providerId="ADAL" clId="{773188CD-8DBB-4682-989C-40D4B41F87CF}" dt="2021-09-28T19:32:59.906" v="8905" actId="478"/>
          <ac:picMkLst>
            <pc:docMk/>
            <pc:sldMk cId="1083278421" sldId="927"/>
            <ac:picMk id="50" creationId="{F0933A83-23AC-498B-A2C2-398A20BE72D3}"/>
          </ac:picMkLst>
        </pc:picChg>
      </pc:sldChg>
      <pc:sldChg chg="addSp delSp modSp new mod modClrScheme chgLayout">
        <pc:chgData name="CONSELHO DE ARQUITETURA E URBANISMO DE ALAGOAS - CAU AL" userId="32a31f61-29d8-48e2-b673-5b6338b2bde9" providerId="ADAL" clId="{773188CD-8DBB-4682-989C-40D4B41F87CF}" dt="2021-09-30T23:09:44.473" v="12373" actId="1076"/>
        <pc:sldMkLst>
          <pc:docMk/>
          <pc:sldMk cId="3376927503" sldId="927"/>
        </pc:sldMkLst>
        <pc:spChg chg="del mod ord">
          <ac:chgData name="CONSELHO DE ARQUITETURA E URBANISMO DE ALAGOAS - CAU AL" userId="32a31f61-29d8-48e2-b673-5b6338b2bde9" providerId="ADAL" clId="{773188CD-8DBB-4682-989C-40D4B41F87CF}" dt="2021-09-28T21:47:34.019" v="10004" actId="700"/>
          <ac:spMkLst>
            <pc:docMk/>
            <pc:sldMk cId="3376927503" sldId="927"/>
            <ac:spMk id="2" creationId="{A7A254D0-43A2-41BE-8289-CB2766C50AC1}"/>
          </ac:spMkLst>
        </pc:spChg>
        <pc:spChg chg="add del mod">
          <ac:chgData name="CONSELHO DE ARQUITETURA E URBANISMO DE ALAGOAS - CAU AL" userId="32a31f61-29d8-48e2-b673-5b6338b2bde9" providerId="ADAL" clId="{773188CD-8DBB-4682-989C-40D4B41F87CF}" dt="2021-09-29T18:34:14.838" v="10594" actId="478"/>
          <ac:spMkLst>
            <pc:docMk/>
            <pc:sldMk cId="3376927503" sldId="927"/>
            <ac:spMk id="2" creationId="{FB7759B0-9FE2-4332-90AE-7F07D6064142}"/>
          </ac:spMkLst>
        </pc:spChg>
        <pc:spChg chg="add del mod ord">
          <ac:chgData name="CONSELHO DE ARQUITETURA E URBANISMO DE ALAGOAS - CAU AL" userId="32a31f61-29d8-48e2-b673-5b6338b2bde9" providerId="ADAL" clId="{773188CD-8DBB-4682-989C-40D4B41F87CF}" dt="2021-09-29T18:33:53.747" v="10587" actId="478"/>
          <ac:spMkLst>
            <pc:docMk/>
            <pc:sldMk cId="3376927503" sldId="927"/>
            <ac:spMk id="3" creationId="{31E6994B-4081-4010-88D2-875BDB41E288}"/>
          </ac:spMkLst>
        </pc:spChg>
        <pc:spChg chg="add del mod ord">
          <ac:chgData name="CONSELHO DE ARQUITETURA E URBANISMO DE ALAGOAS - CAU AL" userId="32a31f61-29d8-48e2-b673-5b6338b2bde9" providerId="ADAL" clId="{773188CD-8DBB-4682-989C-40D4B41F87CF}" dt="2021-09-29T18:33:58.731" v="10588" actId="478"/>
          <ac:spMkLst>
            <pc:docMk/>
            <pc:sldMk cId="3376927503" sldId="927"/>
            <ac:spMk id="4" creationId="{FD703C93-AA6E-4116-B2D8-E8D762CED298}"/>
          </ac:spMkLst>
        </pc:spChg>
        <pc:spChg chg="add del">
          <ac:chgData name="CONSELHO DE ARQUITETURA E URBANISMO DE ALAGOAS - CAU AL" userId="32a31f61-29d8-48e2-b673-5b6338b2bde9" providerId="ADAL" clId="{773188CD-8DBB-4682-989C-40D4B41F87CF}" dt="2021-09-29T19:53:19.661" v="11550" actId="478"/>
          <ac:spMkLst>
            <pc:docMk/>
            <pc:sldMk cId="3376927503" sldId="927"/>
            <ac:spMk id="5" creationId="{BB2B98EE-55B3-4523-8B5B-AC2D2C962BED}"/>
          </ac:spMkLst>
        </pc:spChg>
        <pc:spChg chg="add del mod">
          <ac:chgData name="CONSELHO DE ARQUITETURA E URBANISMO DE ALAGOAS - CAU AL" userId="32a31f61-29d8-48e2-b673-5b6338b2bde9" providerId="ADAL" clId="{773188CD-8DBB-4682-989C-40D4B41F87CF}" dt="2021-09-28T21:49:34.085" v="10076"/>
          <ac:spMkLst>
            <pc:docMk/>
            <pc:sldMk cId="3376927503" sldId="927"/>
            <ac:spMk id="6" creationId="{2FC8B730-4016-44E0-B7CE-82F8139C11D4}"/>
          </ac:spMkLst>
        </pc:spChg>
        <pc:spChg chg="add del mod">
          <ac:chgData name="CONSELHO DE ARQUITETURA E URBANISMO DE ALAGOAS - CAU AL" userId="32a31f61-29d8-48e2-b673-5b6338b2bde9" providerId="ADAL" clId="{773188CD-8DBB-4682-989C-40D4B41F87CF}" dt="2021-09-29T18:36:53.078" v="10613" actId="478"/>
          <ac:spMkLst>
            <pc:docMk/>
            <pc:sldMk cId="3376927503" sldId="927"/>
            <ac:spMk id="7" creationId="{E81061AA-9BBA-4D97-A4A9-73A31932B14D}"/>
          </ac:spMkLst>
        </pc:spChg>
        <pc:spChg chg="add del mod">
          <ac:chgData name="CONSELHO DE ARQUITETURA E URBANISMO DE ALAGOAS - CAU AL" userId="32a31f61-29d8-48e2-b673-5b6338b2bde9" providerId="ADAL" clId="{773188CD-8DBB-4682-989C-40D4B41F87CF}" dt="2021-09-29T18:34:24.039" v="10600" actId="478"/>
          <ac:spMkLst>
            <pc:docMk/>
            <pc:sldMk cId="3376927503" sldId="927"/>
            <ac:spMk id="8" creationId="{0C4B2545-C6C9-46ED-8F46-5A4CDA464D9C}"/>
          </ac:spMkLst>
        </pc:spChg>
        <pc:spChg chg="add del mod">
          <ac:chgData name="CONSELHO DE ARQUITETURA E URBANISMO DE ALAGOAS - CAU AL" userId="32a31f61-29d8-48e2-b673-5b6338b2bde9" providerId="ADAL" clId="{773188CD-8DBB-4682-989C-40D4B41F87CF}" dt="2021-09-29T18:34:21.540" v="10598" actId="478"/>
          <ac:spMkLst>
            <pc:docMk/>
            <pc:sldMk cId="3376927503" sldId="927"/>
            <ac:spMk id="9" creationId="{7ACFDC16-D6D6-41E4-B8A6-F6225C03ECAA}"/>
          </ac:spMkLst>
        </pc:spChg>
        <pc:spChg chg="add del mod">
          <ac:chgData name="CONSELHO DE ARQUITETURA E URBANISMO DE ALAGOAS - CAU AL" userId="32a31f61-29d8-48e2-b673-5b6338b2bde9" providerId="ADAL" clId="{773188CD-8DBB-4682-989C-40D4B41F87CF}" dt="2021-09-29T18:34:19.416" v="10596" actId="478"/>
          <ac:spMkLst>
            <pc:docMk/>
            <pc:sldMk cId="3376927503" sldId="927"/>
            <ac:spMk id="10" creationId="{FD9EA95F-30E0-4FAA-95EF-0AFE75C72C15}"/>
          </ac:spMkLst>
        </pc:spChg>
        <pc:spChg chg="add del mod">
          <ac:chgData name="CONSELHO DE ARQUITETURA E URBANISMO DE ALAGOAS - CAU AL" userId="32a31f61-29d8-48e2-b673-5b6338b2bde9" providerId="ADAL" clId="{773188CD-8DBB-4682-989C-40D4B41F87CF}" dt="2021-09-29T18:34:20.900" v="10597" actId="478"/>
          <ac:spMkLst>
            <pc:docMk/>
            <pc:sldMk cId="3376927503" sldId="927"/>
            <ac:spMk id="11" creationId="{D3A11BFE-E768-4B3D-B5E6-45A3FEA7237D}"/>
          </ac:spMkLst>
        </pc:spChg>
        <pc:spChg chg="add del mod">
          <ac:chgData name="CONSELHO DE ARQUITETURA E URBANISMO DE ALAGOAS - CAU AL" userId="32a31f61-29d8-48e2-b673-5b6338b2bde9" providerId="ADAL" clId="{773188CD-8DBB-4682-989C-40D4B41F87CF}" dt="2021-09-29T18:34:12.948" v="10593" actId="478"/>
          <ac:spMkLst>
            <pc:docMk/>
            <pc:sldMk cId="3376927503" sldId="927"/>
            <ac:spMk id="12" creationId="{273B5025-FF8C-4908-B7DF-FB3C6D47C35F}"/>
          </ac:spMkLst>
        </pc:spChg>
        <pc:spChg chg="add del mod">
          <ac:chgData name="CONSELHO DE ARQUITETURA E URBANISMO DE ALAGOAS - CAU AL" userId="32a31f61-29d8-48e2-b673-5b6338b2bde9" providerId="ADAL" clId="{773188CD-8DBB-4682-989C-40D4B41F87CF}" dt="2021-09-29T18:34:16.026" v="10595" actId="478"/>
          <ac:spMkLst>
            <pc:docMk/>
            <pc:sldMk cId="3376927503" sldId="927"/>
            <ac:spMk id="13" creationId="{8328720F-BDC2-4278-B753-EADFD7424219}"/>
          </ac:spMkLst>
        </pc:spChg>
        <pc:spChg chg="add del mod">
          <ac:chgData name="CONSELHO DE ARQUITETURA E URBANISMO DE ALAGOAS - CAU AL" userId="32a31f61-29d8-48e2-b673-5b6338b2bde9" providerId="ADAL" clId="{773188CD-8DBB-4682-989C-40D4B41F87CF}" dt="2021-09-29T18:33:01.126" v="10583" actId="478"/>
          <ac:spMkLst>
            <pc:docMk/>
            <pc:sldMk cId="3376927503" sldId="927"/>
            <ac:spMk id="14" creationId="{D6217D4A-69FB-4DE6-8BF2-3E92B148A0E6}"/>
          </ac:spMkLst>
        </pc:spChg>
        <pc:spChg chg="add del mod ord">
          <ac:chgData name="CONSELHO DE ARQUITETURA E URBANISMO DE ALAGOAS - CAU AL" userId="32a31f61-29d8-48e2-b673-5b6338b2bde9" providerId="ADAL" clId="{773188CD-8DBB-4682-989C-40D4B41F87CF}" dt="2021-09-29T18:32:59.664" v="10581" actId="478"/>
          <ac:spMkLst>
            <pc:docMk/>
            <pc:sldMk cId="3376927503" sldId="927"/>
            <ac:spMk id="34" creationId="{B2E4BABA-3C3D-4622-844A-FEEA8E9B785B}"/>
          </ac:spMkLst>
        </pc:spChg>
        <pc:spChg chg="add mod topLvl">
          <ac:chgData name="CONSELHO DE ARQUITETURA E URBANISMO DE ALAGOAS - CAU AL" userId="32a31f61-29d8-48e2-b673-5b6338b2bde9" providerId="ADAL" clId="{773188CD-8DBB-4682-989C-40D4B41F87CF}" dt="2021-09-29T19:56:57.078" v="11574" actId="338"/>
          <ac:spMkLst>
            <pc:docMk/>
            <pc:sldMk cId="3376927503" sldId="927"/>
            <ac:spMk id="40" creationId="{2010B891-1D2F-405C-A759-7B1036C4BC19}"/>
          </ac:spMkLst>
        </pc:spChg>
        <pc:spChg chg="add mod topLvl">
          <ac:chgData name="CONSELHO DE ARQUITETURA E URBANISMO DE ALAGOAS - CAU AL" userId="32a31f61-29d8-48e2-b673-5b6338b2bde9" providerId="ADAL" clId="{773188CD-8DBB-4682-989C-40D4B41F87CF}" dt="2021-09-29T19:56:57.078" v="11574" actId="338"/>
          <ac:spMkLst>
            <pc:docMk/>
            <pc:sldMk cId="3376927503" sldId="927"/>
            <ac:spMk id="41" creationId="{231DF13F-1446-4932-B4B4-51A55536D07F}"/>
          </ac:spMkLst>
        </pc:spChg>
        <pc:spChg chg="add mod topLvl">
          <ac:chgData name="CONSELHO DE ARQUITETURA E URBANISMO DE ALAGOAS - CAU AL" userId="32a31f61-29d8-48e2-b673-5b6338b2bde9" providerId="ADAL" clId="{773188CD-8DBB-4682-989C-40D4B41F87CF}" dt="2021-09-29T19:56:57.078" v="11574" actId="338"/>
          <ac:spMkLst>
            <pc:docMk/>
            <pc:sldMk cId="3376927503" sldId="927"/>
            <ac:spMk id="42" creationId="{E0272AC7-6016-4384-82F4-2553A575DE7B}"/>
          </ac:spMkLst>
        </pc:spChg>
        <pc:spChg chg="add mod topLvl">
          <ac:chgData name="CONSELHO DE ARQUITETURA E URBANISMO DE ALAGOAS - CAU AL" userId="32a31f61-29d8-48e2-b673-5b6338b2bde9" providerId="ADAL" clId="{773188CD-8DBB-4682-989C-40D4B41F87CF}" dt="2021-09-29T19:56:57.078" v="11574" actId="338"/>
          <ac:spMkLst>
            <pc:docMk/>
            <pc:sldMk cId="3376927503" sldId="927"/>
            <ac:spMk id="43" creationId="{58D360DA-EE78-4681-9B46-91D52952A62A}"/>
          </ac:spMkLst>
        </pc:spChg>
        <pc:spChg chg="add mod topLvl">
          <ac:chgData name="CONSELHO DE ARQUITETURA E URBANISMO DE ALAGOAS - CAU AL" userId="32a31f61-29d8-48e2-b673-5b6338b2bde9" providerId="ADAL" clId="{773188CD-8DBB-4682-989C-40D4B41F87CF}" dt="2021-09-29T19:56:57.078" v="11574" actId="338"/>
          <ac:spMkLst>
            <pc:docMk/>
            <pc:sldMk cId="3376927503" sldId="927"/>
            <ac:spMk id="44" creationId="{4D2DF3BE-47A4-4407-954E-7B972A541BD5}"/>
          </ac:spMkLst>
        </pc:spChg>
        <pc:spChg chg="add mod topLvl">
          <ac:chgData name="CONSELHO DE ARQUITETURA E URBANISMO DE ALAGOAS - CAU AL" userId="32a31f61-29d8-48e2-b673-5b6338b2bde9" providerId="ADAL" clId="{773188CD-8DBB-4682-989C-40D4B41F87CF}" dt="2021-09-29T19:56:57.078" v="11574" actId="338"/>
          <ac:spMkLst>
            <pc:docMk/>
            <pc:sldMk cId="3376927503" sldId="927"/>
            <ac:spMk id="45" creationId="{B3F2D20B-AE9C-4A40-A883-858667500017}"/>
          </ac:spMkLst>
        </pc:spChg>
        <pc:spChg chg="add mod topLvl">
          <ac:chgData name="CONSELHO DE ARQUITETURA E URBANISMO DE ALAGOAS - CAU AL" userId="32a31f61-29d8-48e2-b673-5b6338b2bde9" providerId="ADAL" clId="{773188CD-8DBB-4682-989C-40D4B41F87CF}" dt="2021-09-29T19:56:57.078" v="11574" actId="338"/>
          <ac:spMkLst>
            <pc:docMk/>
            <pc:sldMk cId="3376927503" sldId="927"/>
            <ac:spMk id="46" creationId="{7304A6FC-0FB6-4D3F-8E6C-2FD3D7216551}"/>
          </ac:spMkLst>
        </pc:spChg>
        <pc:spChg chg="add del">
          <ac:chgData name="CONSELHO DE ARQUITETURA E URBANISMO DE ALAGOAS - CAU AL" userId="32a31f61-29d8-48e2-b673-5b6338b2bde9" providerId="ADAL" clId="{773188CD-8DBB-4682-989C-40D4B41F87CF}" dt="2021-09-30T20:08:38.362" v="11813" actId="478"/>
          <ac:spMkLst>
            <pc:docMk/>
            <pc:sldMk cId="3376927503" sldId="927"/>
            <ac:spMk id="62" creationId="{6712392C-C0A8-43C1-BB06-CF4034BA890F}"/>
          </ac:spMkLst>
        </pc:spChg>
        <pc:spChg chg="add mod">
          <ac:chgData name="CONSELHO DE ARQUITETURA E URBANISMO DE ALAGOAS - CAU AL" userId="32a31f61-29d8-48e2-b673-5b6338b2bde9" providerId="ADAL" clId="{773188CD-8DBB-4682-989C-40D4B41F87CF}" dt="2021-09-30T20:06:36.423" v="11795" actId="20577"/>
          <ac:spMkLst>
            <pc:docMk/>
            <pc:sldMk cId="3376927503" sldId="927"/>
            <ac:spMk id="69" creationId="{6E39ADE6-2029-4105-8560-915B2E893B00}"/>
          </ac:spMkLst>
        </pc:spChg>
        <pc:spChg chg="add mod">
          <ac:chgData name="CONSELHO DE ARQUITETURA E URBANISMO DE ALAGOAS - CAU AL" userId="32a31f61-29d8-48e2-b673-5b6338b2bde9" providerId="ADAL" clId="{773188CD-8DBB-4682-989C-40D4B41F87CF}" dt="2021-09-30T20:08:03.762" v="11801" actId="20577"/>
          <ac:spMkLst>
            <pc:docMk/>
            <pc:sldMk cId="3376927503" sldId="927"/>
            <ac:spMk id="70" creationId="{38CD3544-9BDF-413D-AE03-B934AF85375A}"/>
          </ac:spMkLst>
        </pc:spChg>
        <pc:spChg chg="add mod">
          <ac:chgData name="CONSELHO DE ARQUITETURA E URBANISMO DE ALAGOAS - CAU AL" userId="32a31f61-29d8-48e2-b673-5b6338b2bde9" providerId="ADAL" clId="{773188CD-8DBB-4682-989C-40D4B41F87CF}" dt="2021-09-30T20:08:19.923" v="11806" actId="20577"/>
          <ac:spMkLst>
            <pc:docMk/>
            <pc:sldMk cId="3376927503" sldId="927"/>
            <ac:spMk id="71" creationId="{C8416C80-B915-4023-A8B4-BBE93DB9335A}"/>
          </ac:spMkLst>
        </pc:spChg>
        <pc:spChg chg="add mod">
          <ac:chgData name="CONSELHO DE ARQUITETURA E URBANISMO DE ALAGOAS - CAU AL" userId="32a31f61-29d8-48e2-b673-5b6338b2bde9" providerId="ADAL" clId="{773188CD-8DBB-4682-989C-40D4B41F87CF}" dt="2021-09-30T20:08:30.410" v="11811" actId="20577"/>
          <ac:spMkLst>
            <pc:docMk/>
            <pc:sldMk cId="3376927503" sldId="927"/>
            <ac:spMk id="72" creationId="{201544D4-DDCD-4B75-AC8B-7B1AB962ECA1}"/>
          </ac:spMkLst>
        </pc:spChg>
        <pc:spChg chg="add mod">
          <ac:chgData name="CONSELHO DE ARQUITETURA E URBANISMO DE ALAGOAS - CAU AL" userId="32a31f61-29d8-48e2-b673-5b6338b2bde9" providerId="ADAL" clId="{773188CD-8DBB-4682-989C-40D4B41F87CF}" dt="2021-09-30T20:08:46.165" v="11815" actId="1076"/>
          <ac:spMkLst>
            <pc:docMk/>
            <pc:sldMk cId="3376927503" sldId="927"/>
            <ac:spMk id="73" creationId="{5C273D95-B1D9-4F44-A720-3F8A0440A805}"/>
          </ac:spMkLst>
        </pc:spChg>
        <pc:spChg chg="add mod">
          <ac:chgData name="CONSELHO DE ARQUITETURA E URBANISMO DE ALAGOAS - CAU AL" userId="32a31f61-29d8-48e2-b673-5b6338b2bde9" providerId="ADAL" clId="{773188CD-8DBB-4682-989C-40D4B41F87CF}" dt="2021-09-30T23:09:44.473" v="12373" actId="1076"/>
          <ac:spMkLst>
            <pc:docMk/>
            <pc:sldMk cId="3376927503" sldId="927"/>
            <ac:spMk id="74" creationId="{C46819F4-FE97-49ED-8BC6-55765695CA7F}"/>
          </ac:spMkLst>
        </pc:spChg>
        <pc:spChg chg="add mod">
          <ac:chgData name="CONSELHO DE ARQUITETURA E URBANISMO DE ALAGOAS - CAU AL" userId="32a31f61-29d8-48e2-b673-5b6338b2bde9" providerId="ADAL" clId="{773188CD-8DBB-4682-989C-40D4B41F87CF}" dt="2021-09-29T19:33:41.526" v="11354" actId="20577"/>
          <ac:spMkLst>
            <pc:docMk/>
            <pc:sldMk cId="3376927503" sldId="927"/>
            <ac:spMk id="2051" creationId="{B93AA94E-EDBB-436A-8BDC-B8755256CA2B}"/>
          </ac:spMkLst>
        </pc:spChg>
        <pc:spChg chg="add del mod">
          <ac:chgData name="CONSELHO DE ARQUITETURA E URBANISMO DE ALAGOAS - CAU AL" userId="32a31f61-29d8-48e2-b673-5b6338b2bde9" providerId="ADAL" clId="{773188CD-8DBB-4682-989C-40D4B41F87CF}" dt="2021-09-29T18:36:53.078" v="10615"/>
          <ac:spMkLst>
            <pc:docMk/>
            <pc:sldMk cId="3376927503" sldId="927"/>
            <ac:spMk id="2052" creationId="{FE417527-D195-4144-BAE0-DDCB8F48D644}"/>
          </ac:spMkLst>
        </pc:spChg>
        <pc:spChg chg="add del mod">
          <ac:chgData name="CONSELHO DE ARQUITETURA E URBANISMO DE ALAGOAS - CAU AL" userId="32a31f61-29d8-48e2-b673-5b6338b2bde9" providerId="ADAL" clId="{773188CD-8DBB-4682-989C-40D4B41F87CF}" dt="2021-09-29T19:42:27.020" v="11442" actId="478"/>
          <ac:spMkLst>
            <pc:docMk/>
            <pc:sldMk cId="3376927503" sldId="927"/>
            <ac:spMk id="2053" creationId="{C5B0A61B-0262-4A88-8CB9-10F7AEF704EE}"/>
          </ac:spMkLst>
        </pc:spChg>
        <pc:spChg chg="add mod topLvl">
          <ac:chgData name="CONSELHO DE ARQUITETURA E URBANISMO DE ALAGOAS - CAU AL" userId="32a31f61-29d8-48e2-b673-5b6338b2bde9" providerId="ADAL" clId="{773188CD-8DBB-4682-989C-40D4B41F87CF}" dt="2021-09-29T19:56:57.078" v="11574" actId="338"/>
          <ac:spMkLst>
            <pc:docMk/>
            <pc:sldMk cId="3376927503" sldId="927"/>
            <ac:spMk id="2054" creationId="{70607D13-6BB0-4876-AFF5-B15D747D5001}"/>
          </ac:spMkLst>
        </pc:spChg>
        <pc:grpChg chg="add del mod ord">
          <ac:chgData name="CONSELHO DE ARQUITETURA E URBANISMO DE ALAGOAS - CAU AL" userId="32a31f61-29d8-48e2-b673-5b6338b2bde9" providerId="ADAL" clId="{773188CD-8DBB-4682-989C-40D4B41F87CF}" dt="2021-09-29T18:32:55.937" v="10580" actId="478"/>
          <ac:grpSpMkLst>
            <pc:docMk/>
            <pc:sldMk cId="3376927503" sldId="927"/>
            <ac:grpSpMk id="2048" creationId="{6BCCC85E-3902-4741-B084-471C00233B82}"/>
          </ac:grpSpMkLst>
        </pc:grpChg>
        <pc:grpChg chg="add del mod">
          <ac:chgData name="CONSELHO DE ARQUITETURA E URBANISMO DE ALAGOAS - CAU AL" userId="32a31f61-29d8-48e2-b673-5b6338b2bde9" providerId="ADAL" clId="{773188CD-8DBB-4682-989C-40D4B41F87CF}" dt="2021-09-29T19:54:02.447" v="11552" actId="165"/>
          <ac:grpSpMkLst>
            <pc:docMk/>
            <pc:sldMk cId="3376927503" sldId="927"/>
            <ac:grpSpMk id="2055" creationId="{6E0D3B8F-B354-4DA9-A888-F1D3F8CABD7D}"/>
          </ac:grpSpMkLst>
        </pc:grpChg>
        <pc:grpChg chg="add mod">
          <ac:chgData name="CONSELHO DE ARQUITETURA E URBANISMO DE ALAGOAS - CAU AL" userId="32a31f61-29d8-48e2-b673-5b6338b2bde9" providerId="ADAL" clId="{773188CD-8DBB-4682-989C-40D4B41F87CF}" dt="2021-09-29T19:56:30.313" v="11571" actId="164"/>
          <ac:grpSpMkLst>
            <pc:docMk/>
            <pc:sldMk cId="3376927503" sldId="927"/>
            <ac:grpSpMk id="2056" creationId="{1C414C00-EE48-4E8D-9A11-214BEE6FCE9C}"/>
          </ac:grpSpMkLst>
        </pc:grpChg>
        <pc:grpChg chg="add mod">
          <ac:chgData name="CONSELHO DE ARQUITETURA E URBANISMO DE ALAGOAS - CAU AL" userId="32a31f61-29d8-48e2-b673-5b6338b2bde9" providerId="ADAL" clId="{773188CD-8DBB-4682-989C-40D4B41F87CF}" dt="2021-09-29T19:56:36.370" v="11573" actId="164"/>
          <ac:grpSpMkLst>
            <pc:docMk/>
            <pc:sldMk cId="3376927503" sldId="927"/>
            <ac:grpSpMk id="2057" creationId="{39FA8C91-8D09-47D4-A4A0-F5A7001DB71A}"/>
          </ac:grpSpMkLst>
        </pc:grpChg>
        <pc:grpChg chg="add mod">
          <ac:chgData name="CONSELHO DE ARQUITETURA E URBANISMO DE ALAGOAS - CAU AL" userId="32a31f61-29d8-48e2-b673-5b6338b2bde9" providerId="ADAL" clId="{773188CD-8DBB-4682-989C-40D4B41F87CF}" dt="2021-09-29T19:56:57.078" v="11574" actId="338"/>
          <ac:grpSpMkLst>
            <pc:docMk/>
            <pc:sldMk cId="3376927503" sldId="927"/>
            <ac:grpSpMk id="2058" creationId="{A74783BC-E489-46F7-8578-DC9E1DAF1932}"/>
          </ac:grpSpMkLst>
        </pc:grpChg>
        <pc:picChg chg="add del mod">
          <ac:chgData name="CONSELHO DE ARQUITETURA E URBANISMO DE ALAGOAS - CAU AL" userId="32a31f61-29d8-48e2-b673-5b6338b2bde9" providerId="ADAL" clId="{773188CD-8DBB-4682-989C-40D4B41F87CF}" dt="2021-09-29T17:55:33.011" v="10487" actId="478"/>
          <ac:picMkLst>
            <pc:docMk/>
            <pc:sldMk cId="3376927503" sldId="927"/>
            <ac:picMk id="15" creationId="{525714B2-8BEA-4E6A-A612-031BA4430B03}"/>
          </ac:picMkLst>
        </pc:picChg>
        <pc:picChg chg="add del mod">
          <ac:chgData name="CONSELHO DE ARQUITETURA E URBANISMO DE ALAGOAS - CAU AL" userId="32a31f61-29d8-48e2-b673-5b6338b2bde9" providerId="ADAL" clId="{773188CD-8DBB-4682-989C-40D4B41F87CF}" dt="2021-09-29T19:56:36.370" v="11573" actId="164"/>
          <ac:picMkLst>
            <pc:docMk/>
            <pc:sldMk cId="3376927503" sldId="927"/>
            <ac:picMk id="2049" creationId="{482C3AD0-1ADD-4D97-94F8-28FF15C2F466}"/>
          </ac:picMkLst>
        </pc:picChg>
        <pc:cxnChg chg="add del mod">
          <ac:chgData name="CONSELHO DE ARQUITETURA E URBANISMO DE ALAGOAS - CAU AL" userId="32a31f61-29d8-48e2-b673-5b6338b2bde9" providerId="ADAL" clId="{773188CD-8DBB-4682-989C-40D4B41F87CF}" dt="2021-09-29T17:56:47.187" v="10517" actId="11529"/>
          <ac:cxnSpMkLst>
            <pc:docMk/>
            <pc:sldMk cId="3376927503" sldId="927"/>
            <ac:cxnSpMk id="16" creationId="{7F892DA3-C4B4-429B-89F8-D81491FB8177}"/>
          </ac:cxnSpMkLst>
        </pc:cxnChg>
        <pc:cxnChg chg="add mod">
          <ac:chgData name="CONSELHO DE ARQUITETURA E URBANISMO DE ALAGOAS - CAU AL" userId="32a31f61-29d8-48e2-b673-5b6338b2bde9" providerId="ADAL" clId="{773188CD-8DBB-4682-989C-40D4B41F87CF}" dt="2021-09-29T18:01:42.542" v="10561" actId="164"/>
          <ac:cxnSpMkLst>
            <pc:docMk/>
            <pc:sldMk cId="3376927503" sldId="927"/>
            <ac:cxnSpMk id="20" creationId="{89B765A7-DAAA-4F82-B2F4-0A18862614A7}"/>
          </ac:cxnSpMkLst>
        </pc:cxnChg>
        <pc:cxnChg chg="add mod">
          <ac:chgData name="CONSELHO DE ARQUITETURA E URBANISMO DE ALAGOAS - CAU AL" userId="32a31f61-29d8-48e2-b673-5b6338b2bde9" providerId="ADAL" clId="{773188CD-8DBB-4682-989C-40D4B41F87CF}" dt="2021-09-29T18:01:42.542" v="10561" actId="164"/>
          <ac:cxnSpMkLst>
            <pc:docMk/>
            <pc:sldMk cId="3376927503" sldId="927"/>
            <ac:cxnSpMk id="30" creationId="{6309636E-00D4-4A30-A219-DC158500B429}"/>
          </ac:cxnSpMkLst>
        </pc:cxnChg>
      </pc:sldChg>
      <pc:sldChg chg="addSp delSp modSp new mod ord modClrScheme chgLayout">
        <pc:chgData name="CONSELHO DE ARQUITETURA E URBANISMO DE ALAGOAS - CAU AL" userId="32a31f61-29d8-48e2-b673-5b6338b2bde9" providerId="ADAL" clId="{773188CD-8DBB-4682-989C-40D4B41F87CF}" dt="2021-09-30T19:55:13.260" v="11590" actId="20577"/>
        <pc:sldMkLst>
          <pc:docMk/>
          <pc:sldMk cId="247420302" sldId="928"/>
        </pc:sldMkLst>
        <pc:spChg chg="del">
          <ac:chgData name="CONSELHO DE ARQUITETURA E URBANISMO DE ALAGOAS - CAU AL" userId="32a31f61-29d8-48e2-b673-5b6338b2bde9" providerId="ADAL" clId="{773188CD-8DBB-4682-989C-40D4B41F87CF}" dt="2021-09-28T22:09:37.006" v="10106" actId="700"/>
          <ac:spMkLst>
            <pc:docMk/>
            <pc:sldMk cId="247420302" sldId="928"/>
            <ac:spMk id="2" creationId="{F9A4F677-E3E6-4734-91F8-5A6A1165C9D7}"/>
          </ac:spMkLst>
        </pc:spChg>
        <pc:spChg chg="del mod ord">
          <ac:chgData name="CONSELHO DE ARQUITETURA E URBANISMO DE ALAGOAS - CAU AL" userId="32a31f61-29d8-48e2-b673-5b6338b2bde9" providerId="ADAL" clId="{773188CD-8DBB-4682-989C-40D4B41F87CF}" dt="2021-09-28T22:09:37.006" v="10106" actId="700"/>
          <ac:spMkLst>
            <pc:docMk/>
            <pc:sldMk cId="247420302" sldId="928"/>
            <ac:spMk id="3" creationId="{513CF90A-EA18-4680-8B1E-C8CD24F9132D}"/>
          </ac:spMkLst>
        </pc:spChg>
        <pc:spChg chg="del mod ord">
          <ac:chgData name="CONSELHO DE ARQUITETURA E URBANISMO DE ALAGOAS - CAU AL" userId="32a31f61-29d8-48e2-b673-5b6338b2bde9" providerId="ADAL" clId="{773188CD-8DBB-4682-989C-40D4B41F87CF}" dt="2021-09-28T22:09:37.006" v="10106" actId="700"/>
          <ac:spMkLst>
            <pc:docMk/>
            <pc:sldMk cId="247420302" sldId="928"/>
            <ac:spMk id="4" creationId="{E53CDD58-3F92-45B7-93D7-3BEE0C736DAF}"/>
          </ac:spMkLst>
        </pc:spChg>
        <pc:spChg chg="add del mod ord">
          <ac:chgData name="CONSELHO DE ARQUITETURA E URBANISMO DE ALAGOAS - CAU AL" userId="32a31f61-29d8-48e2-b673-5b6338b2bde9" providerId="ADAL" clId="{773188CD-8DBB-4682-989C-40D4B41F87CF}" dt="2021-09-28T22:09:40.260" v="10108" actId="478"/>
          <ac:spMkLst>
            <pc:docMk/>
            <pc:sldMk cId="247420302" sldId="928"/>
            <ac:spMk id="5" creationId="{E2DF8F97-5236-4E9E-A55C-611F00D3B6EE}"/>
          </ac:spMkLst>
        </pc:spChg>
        <pc:spChg chg="add del mod ord">
          <ac:chgData name="CONSELHO DE ARQUITETURA E URBANISMO DE ALAGOAS - CAU AL" userId="32a31f61-29d8-48e2-b673-5b6338b2bde9" providerId="ADAL" clId="{773188CD-8DBB-4682-989C-40D4B41F87CF}" dt="2021-09-28T22:09:38.588" v="10107" actId="478"/>
          <ac:spMkLst>
            <pc:docMk/>
            <pc:sldMk cId="247420302" sldId="928"/>
            <ac:spMk id="6" creationId="{5542F68D-412A-46EE-B26F-8E16B63785ED}"/>
          </ac:spMkLst>
        </pc:spChg>
        <pc:spChg chg="add mod ord">
          <ac:chgData name="CONSELHO DE ARQUITETURA E URBANISMO DE ALAGOAS - CAU AL" userId="32a31f61-29d8-48e2-b673-5b6338b2bde9" providerId="ADAL" clId="{773188CD-8DBB-4682-989C-40D4B41F87CF}" dt="2021-09-30T19:55:13.260" v="11590" actId="20577"/>
          <ac:spMkLst>
            <pc:docMk/>
            <pc:sldMk cId="247420302" sldId="928"/>
            <ac:spMk id="7" creationId="{E767D1E7-9B87-44EB-8F62-BE3F6D438A4C}"/>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19" creationId="{8A0016A3-4406-48A8-BF70-D5B97E73B189}"/>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21" creationId="{EA50D4C9-44B1-4571-8983-2CBC95E4F73E}"/>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22" creationId="{508E1D91-E68F-4349-81B1-2B61FA856087}"/>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25" creationId="{8E13667F-E540-4282-9D06-96CFBDA15038}"/>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26" creationId="{C810DF99-DBAE-4D91-9C33-894D990CAEA6}"/>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29" creationId="{C147D1CD-C6FD-46A0-BFE4-1A6FC4F5E547}"/>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30" creationId="{3041AA06-56BD-4934-A9A2-AF6302A9120A}"/>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33" creationId="{26448EDE-E35E-402E-B2D2-3AEB07D778AF}"/>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34" creationId="{A997567D-B8C3-45C2-BC10-896DA0C25A9C}"/>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37" creationId="{8275ECD2-C8AA-4A40-B666-D2AA52A6CE50}"/>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38" creationId="{1DA4CB34-06F7-4FA9-BFED-E693E3CC88E9}"/>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41" creationId="{2373E513-77AC-4D36-874F-CAC817F6E20D}"/>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42" creationId="{A7966728-67F6-45A8-B903-79B0F600A80B}"/>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45" creationId="{0F4247FA-D6F1-4AF9-8FA1-59CC3D88098C}"/>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46" creationId="{919F6636-78E5-49C7-865B-FA4E35432462}"/>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50" creationId="{2146D858-458F-41B8-913A-D1A760800CAF}"/>
          </ac:spMkLst>
        </pc:spChg>
        <pc:spChg chg="mod">
          <ac:chgData name="CONSELHO DE ARQUITETURA E URBANISMO DE ALAGOAS - CAU AL" userId="32a31f61-29d8-48e2-b673-5b6338b2bde9" providerId="ADAL" clId="{773188CD-8DBB-4682-989C-40D4B41F87CF}" dt="2021-09-28T22:11:46.541" v="10148" actId="165"/>
          <ac:spMkLst>
            <pc:docMk/>
            <pc:sldMk cId="247420302" sldId="928"/>
            <ac:spMk id="51" creationId="{219300DC-C735-4C0A-86EF-01AA674936AC}"/>
          </ac:spMkLst>
        </pc:spChg>
        <pc:grpChg chg="add del mod">
          <ac:chgData name="CONSELHO DE ARQUITETURA E URBANISMO DE ALAGOAS - CAU AL" userId="32a31f61-29d8-48e2-b673-5b6338b2bde9" providerId="ADAL" clId="{773188CD-8DBB-4682-989C-40D4B41F87CF}" dt="2021-09-28T22:11:48.207" v="10149" actId="478"/>
          <ac:grpSpMkLst>
            <pc:docMk/>
            <pc:sldMk cId="247420302" sldId="928"/>
            <ac:grpSpMk id="9" creationId="{0C1698EB-3530-4685-A9F3-EA183B0F9381}"/>
          </ac:grpSpMkLst>
        </pc:grpChg>
        <pc:grpChg chg="mod topLvl">
          <ac:chgData name="CONSELHO DE ARQUITETURA E URBANISMO DE ALAGOAS - CAU AL" userId="32a31f61-29d8-48e2-b673-5b6338b2bde9" providerId="ADAL" clId="{773188CD-8DBB-4682-989C-40D4B41F87CF}" dt="2021-09-28T22:11:46.541" v="10148" actId="165"/>
          <ac:grpSpMkLst>
            <pc:docMk/>
            <pc:sldMk cId="247420302" sldId="928"/>
            <ac:grpSpMk id="10" creationId="{9672797F-1517-4F75-BEB9-8ED61E257A81}"/>
          </ac:grpSpMkLst>
        </pc:grpChg>
        <pc:grpChg chg="mod topLvl">
          <ac:chgData name="CONSELHO DE ARQUITETURA E URBANISMO DE ALAGOAS - CAU AL" userId="32a31f61-29d8-48e2-b673-5b6338b2bde9" providerId="ADAL" clId="{773188CD-8DBB-4682-989C-40D4B41F87CF}" dt="2021-09-28T22:11:46.541" v="10148" actId="165"/>
          <ac:grpSpMkLst>
            <pc:docMk/>
            <pc:sldMk cId="247420302" sldId="928"/>
            <ac:grpSpMk id="11" creationId="{0EE7A50E-FB6D-4AF8-B68D-1E02D4D62C13}"/>
          </ac:grpSpMkLst>
        </pc:grpChg>
        <pc:grpChg chg="mod topLvl">
          <ac:chgData name="CONSELHO DE ARQUITETURA E URBANISMO DE ALAGOAS - CAU AL" userId="32a31f61-29d8-48e2-b673-5b6338b2bde9" providerId="ADAL" clId="{773188CD-8DBB-4682-989C-40D4B41F87CF}" dt="2021-09-28T22:11:46.541" v="10148" actId="165"/>
          <ac:grpSpMkLst>
            <pc:docMk/>
            <pc:sldMk cId="247420302" sldId="928"/>
            <ac:grpSpMk id="12" creationId="{C17ECB30-E979-4AEA-8F2B-76C1856EB2B2}"/>
          </ac:grpSpMkLst>
        </pc:grpChg>
        <pc:grpChg chg="mod topLvl">
          <ac:chgData name="CONSELHO DE ARQUITETURA E URBANISMO DE ALAGOAS - CAU AL" userId="32a31f61-29d8-48e2-b673-5b6338b2bde9" providerId="ADAL" clId="{773188CD-8DBB-4682-989C-40D4B41F87CF}" dt="2021-09-28T22:11:46.541" v="10148" actId="165"/>
          <ac:grpSpMkLst>
            <pc:docMk/>
            <pc:sldMk cId="247420302" sldId="928"/>
            <ac:grpSpMk id="13" creationId="{57D5E130-3E5A-4A16-A6C2-EDF043B2F919}"/>
          </ac:grpSpMkLst>
        </pc:grpChg>
        <pc:grpChg chg="mod topLvl">
          <ac:chgData name="CONSELHO DE ARQUITETURA E URBANISMO DE ALAGOAS - CAU AL" userId="32a31f61-29d8-48e2-b673-5b6338b2bde9" providerId="ADAL" clId="{773188CD-8DBB-4682-989C-40D4B41F87CF}" dt="2021-09-28T22:11:46.541" v="10148" actId="165"/>
          <ac:grpSpMkLst>
            <pc:docMk/>
            <pc:sldMk cId="247420302" sldId="928"/>
            <ac:grpSpMk id="14" creationId="{0E4755BB-A7D9-4F5C-B7D9-E04D2601B587}"/>
          </ac:grpSpMkLst>
        </pc:grpChg>
        <pc:grpChg chg="mod topLvl">
          <ac:chgData name="CONSELHO DE ARQUITETURA E URBANISMO DE ALAGOAS - CAU AL" userId="32a31f61-29d8-48e2-b673-5b6338b2bde9" providerId="ADAL" clId="{773188CD-8DBB-4682-989C-40D4B41F87CF}" dt="2021-09-28T22:11:46.541" v="10148" actId="165"/>
          <ac:grpSpMkLst>
            <pc:docMk/>
            <pc:sldMk cId="247420302" sldId="928"/>
            <ac:grpSpMk id="15" creationId="{9FC1A13E-967A-4B05-88E2-46174A49633C}"/>
          </ac:grpSpMkLst>
        </pc:grpChg>
        <pc:grpChg chg="mod topLvl">
          <ac:chgData name="CONSELHO DE ARQUITETURA E URBANISMO DE ALAGOAS - CAU AL" userId="32a31f61-29d8-48e2-b673-5b6338b2bde9" providerId="ADAL" clId="{773188CD-8DBB-4682-989C-40D4B41F87CF}" dt="2021-09-28T22:11:46.541" v="10148" actId="165"/>
          <ac:grpSpMkLst>
            <pc:docMk/>
            <pc:sldMk cId="247420302" sldId="928"/>
            <ac:grpSpMk id="16" creationId="{26BC63CF-E4E1-4D3F-AD90-93679B3E23E3}"/>
          </ac:grpSpMkLst>
        </pc:grpChg>
        <pc:grpChg chg="mod topLvl">
          <ac:chgData name="CONSELHO DE ARQUITETURA E URBANISMO DE ALAGOAS - CAU AL" userId="32a31f61-29d8-48e2-b673-5b6338b2bde9" providerId="ADAL" clId="{773188CD-8DBB-4682-989C-40D4B41F87CF}" dt="2021-09-28T22:11:46.541" v="10148" actId="165"/>
          <ac:grpSpMkLst>
            <pc:docMk/>
            <pc:sldMk cId="247420302" sldId="928"/>
            <ac:grpSpMk id="17" creationId="{AE56DCAA-95F0-434E-8AC3-7029C5F0CBF5}"/>
          </ac:grpSpMkLst>
        </pc:grpChg>
        <pc:grpChg chg="mod">
          <ac:chgData name="CONSELHO DE ARQUITETURA E URBANISMO DE ALAGOAS - CAU AL" userId="32a31f61-29d8-48e2-b673-5b6338b2bde9" providerId="ADAL" clId="{773188CD-8DBB-4682-989C-40D4B41F87CF}" dt="2021-09-28T22:11:46.541" v="10148" actId="165"/>
          <ac:grpSpMkLst>
            <pc:docMk/>
            <pc:sldMk cId="247420302" sldId="928"/>
            <ac:grpSpMk id="18" creationId="{187B026F-D0CB-4742-853A-8E36B6C674A5}"/>
          </ac:grpSpMkLst>
        </pc:grpChg>
        <pc:grpChg chg="mod">
          <ac:chgData name="CONSELHO DE ARQUITETURA E URBANISMO DE ALAGOAS - CAU AL" userId="32a31f61-29d8-48e2-b673-5b6338b2bde9" providerId="ADAL" clId="{773188CD-8DBB-4682-989C-40D4B41F87CF}" dt="2021-09-28T22:11:46.541" v="10148" actId="165"/>
          <ac:grpSpMkLst>
            <pc:docMk/>
            <pc:sldMk cId="247420302" sldId="928"/>
            <ac:grpSpMk id="40" creationId="{245DA5CA-C08A-473B-B54C-5C1E78BF4202}"/>
          </ac:grpSpMkLst>
        </pc:grpChg>
        <pc:picChg chg="add del mod">
          <ac:chgData name="CONSELHO DE ARQUITETURA E URBANISMO DE ALAGOAS - CAU AL" userId="32a31f61-29d8-48e2-b673-5b6338b2bde9" providerId="ADAL" clId="{773188CD-8DBB-4682-989C-40D4B41F87CF}" dt="2021-09-28T22:22:06.335" v="10275" actId="478"/>
          <ac:picMkLst>
            <pc:docMk/>
            <pc:sldMk cId="247420302" sldId="928"/>
            <ac:picMk id="8" creationId="{78636273-8F41-4293-8D10-5E540744C339}"/>
          </ac:picMkLst>
        </pc:picChg>
        <pc:picChg chg="mod">
          <ac:chgData name="CONSELHO DE ARQUITETURA E URBANISMO DE ALAGOAS - CAU AL" userId="32a31f61-29d8-48e2-b673-5b6338b2bde9" providerId="ADAL" clId="{773188CD-8DBB-4682-989C-40D4B41F87CF}" dt="2021-09-28T22:11:46.541" v="10148" actId="165"/>
          <ac:picMkLst>
            <pc:docMk/>
            <pc:sldMk cId="247420302" sldId="928"/>
            <ac:picMk id="20" creationId="{D6F35FEA-C138-4B2E-ABB6-5F0E98AE4A31}"/>
          </ac:picMkLst>
        </pc:picChg>
        <pc:picChg chg="mod">
          <ac:chgData name="CONSELHO DE ARQUITETURA E URBANISMO DE ALAGOAS - CAU AL" userId="32a31f61-29d8-48e2-b673-5b6338b2bde9" providerId="ADAL" clId="{773188CD-8DBB-4682-989C-40D4B41F87CF}" dt="2021-09-28T22:11:46.541" v="10148" actId="165"/>
          <ac:picMkLst>
            <pc:docMk/>
            <pc:sldMk cId="247420302" sldId="928"/>
            <ac:picMk id="23" creationId="{09F69141-CE61-4355-9AAB-C6C36CAD4A86}"/>
          </ac:picMkLst>
        </pc:picChg>
        <pc:picChg chg="mod">
          <ac:chgData name="CONSELHO DE ARQUITETURA E URBANISMO DE ALAGOAS - CAU AL" userId="32a31f61-29d8-48e2-b673-5b6338b2bde9" providerId="ADAL" clId="{773188CD-8DBB-4682-989C-40D4B41F87CF}" dt="2021-09-28T22:11:46.541" v="10148" actId="165"/>
          <ac:picMkLst>
            <pc:docMk/>
            <pc:sldMk cId="247420302" sldId="928"/>
            <ac:picMk id="24" creationId="{A0718D14-C5BA-49C6-9F4C-52756F4ACEA7}"/>
          </ac:picMkLst>
        </pc:picChg>
        <pc:picChg chg="mod">
          <ac:chgData name="CONSELHO DE ARQUITETURA E URBANISMO DE ALAGOAS - CAU AL" userId="32a31f61-29d8-48e2-b673-5b6338b2bde9" providerId="ADAL" clId="{773188CD-8DBB-4682-989C-40D4B41F87CF}" dt="2021-09-28T22:11:46.541" v="10148" actId="165"/>
          <ac:picMkLst>
            <pc:docMk/>
            <pc:sldMk cId="247420302" sldId="928"/>
            <ac:picMk id="27" creationId="{F5742A7F-35E1-4D75-A893-A8BDC6059C44}"/>
          </ac:picMkLst>
        </pc:picChg>
        <pc:picChg chg="mod">
          <ac:chgData name="CONSELHO DE ARQUITETURA E URBANISMO DE ALAGOAS - CAU AL" userId="32a31f61-29d8-48e2-b673-5b6338b2bde9" providerId="ADAL" clId="{773188CD-8DBB-4682-989C-40D4B41F87CF}" dt="2021-09-28T22:11:46.541" v="10148" actId="165"/>
          <ac:picMkLst>
            <pc:docMk/>
            <pc:sldMk cId="247420302" sldId="928"/>
            <ac:picMk id="28" creationId="{8597F577-1077-497B-8389-04FCFD8E556D}"/>
          </ac:picMkLst>
        </pc:picChg>
        <pc:picChg chg="mod">
          <ac:chgData name="CONSELHO DE ARQUITETURA E URBANISMO DE ALAGOAS - CAU AL" userId="32a31f61-29d8-48e2-b673-5b6338b2bde9" providerId="ADAL" clId="{773188CD-8DBB-4682-989C-40D4B41F87CF}" dt="2021-09-28T22:11:46.541" v="10148" actId="165"/>
          <ac:picMkLst>
            <pc:docMk/>
            <pc:sldMk cId="247420302" sldId="928"/>
            <ac:picMk id="31" creationId="{6E2CEDBA-4A9F-436E-A276-4DC780EAB65A}"/>
          </ac:picMkLst>
        </pc:picChg>
        <pc:picChg chg="mod">
          <ac:chgData name="CONSELHO DE ARQUITETURA E URBANISMO DE ALAGOAS - CAU AL" userId="32a31f61-29d8-48e2-b673-5b6338b2bde9" providerId="ADAL" clId="{773188CD-8DBB-4682-989C-40D4B41F87CF}" dt="2021-09-28T22:11:46.541" v="10148" actId="165"/>
          <ac:picMkLst>
            <pc:docMk/>
            <pc:sldMk cId="247420302" sldId="928"/>
            <ac:picMk id="32" creationId="{DFB5F1A3-B238-451E-862E-93D035E36C8A}"/>
          </ac:picMkLst>
        </pc:picChg>
        <pc:picChg chg="mod">
          <ac:chgData name="CONSELHO DE ARQUITETURA E URBANISMO DE ALAGOAS - CAU AL" userId="32a31f61-29d8-48e2-b673-5b6338b2bde9" providerId="ADAL" clId="{773188CD-8DBB-4682-989C-40D4B41F87CF}" dt="2021-09-28T22:11:46.541" v="10148" actId="165"/>
          <ac:picMkLst>
            <pc:docMk/>
            <pc:sldMk cId="247420302" sldId="928"/>
            <ac:picMk id="35" creationId="{22F05B93-CF65-4899-9B6B-26E62C19DD11}"/>
          </ac:picMkLst>
        </pc:picChg>
        <pc:picChg chg="mod">
          <ac:chgData name="CONSELHO DE ARQUITETURA E URBANISMO DE ALAGOAS - CAU AL" userId="32a31f61-29d8-48e2-b673-5b6338b2bde9" providerId="ADAL" clId="{773188CD-8DBB-4682-989C-40D4B41F87CF}" dt="2021-09-28T22:11:46.541" v="10148" actId="165"/>
          <ac:picMkLst>
            <pc:docMk/>
            <pc:sldMk cId="247420302" sldId="928"/>
            <ac:picMk id="36" creationId="{22F0133F-03FB-40E8-A834-5BA7AF017212}"/>
          </ac:picMkLst>
        </pc:picChg>
        <pc:picChg chg="mod">
          <ac:chgData name="CONSELHO DE ARQUITETURA E URBANISMO DE ALAGOAS - CAU AL" userId="32a31f61-29d8-48e2-b673-5b6338b2bde9" providerId="ADAL" clId="{773188CD-8DBB-4682-989C-40D4B41F87CF}" dt="2021-09-28T22:11:46.541" v="10148" actId="165"/>
          <ac:picMkLst>
            <pc:docMk/>
            <pc:sldMk cId="247420302" sldId="928"/>
            <ac:picMk id="39" creationId="{8C2E63B8-866F-405E-9924-CF024BA4DBB0}"/>
          </ac:picMkLst>
        </pc:picChg>
        <pc:picChg chg="mod">
          <ac:chgData name="CONSELHO DE ARQUITETURA E URBANISMO DE ALAGOAS - CAU AL" userId="32a31f61-29d8-48e2-b673-5b6338b2bde9" providerId="ADAL" clId="{773188CD-8DBB-4682-989C-40D4B41F87CF}" dt="2021-09-28T22:11:46.541" v="10148" actId="165"/>
          <ac:picMkLst>
            <pc:docMk/>
            <pc:sldMk cId="247420302" sldId="928"/>
            <ac:picMk id="43" creationId="{4B04B475-0BF8-4168-B60F-BAC6A4258D52}"/>
          </ac:picMkLst>
        </pc:picChg>
        <pc:picChg chg="mod">
          <ac:chgData name="CONSELHO DE ARQUITETURA E URBANISMO DE ALAGOAS - CAU AL" userId="32a31f61-29d8-48e2-b673-5b6338b2bde9" providerId="ADAL" clId="{773188CD-8DBB-4682-989C-40D4B41F87CF}" dt="2021-09-28T22:11:46.541" v="10148" actId="165"/>
          <ac:picMkLst>
            <pc:docMk/>
            <pc:sldMk cId="247420302" sldId="928"/>
            <ac:picMk id="44" creationId="{C85146DE-F856-42DD-9E11-8F9181AA73F0}"/>
          </ac:picMkLst>
        </pc:picChg>
        <pc:picChg chg="mod">
          <ac:chgData name="CONSELHO DE ARQUITETURA E URBANISMO DE ALAGOAS - CAU AL" userId="32a31f61-29d8-48e2-b673-5b6338b2bde9" providerId="ADAL" clId="{773188CD-8DBB-4682-989C-40D4B41F87CF}" dt="2021-09-28T22:11:46.541" v="10148" actId="165"/>
          <ac:picMkLst>
            <pc:docMk/>
            <pc:sldMk cId="247420302" sldId="928"/>
            <ac:picMk id="47" creationId="{A4853FE3-96A3-4854-B19E-466ECEAB34EF}"/>
          </ac:picMkLst>
        </pc:picChg>
        <pc:picChg chg="mod">
          <ac:chgData name="CONSELHO DE ARQUITETURA E URBANISMO DE ALAGOAS - CAU AL" userId="32a31f61-29d8-48e2-b673-5b6338b2bde9" providerId="ADAL" clId="{773188CD-8DBB-4682-989C-40D4B41F87CF}" dt="2021-09-28T22:11:46.541" v="10148" actId="165"/>
          <ac:picMkLst>
            <pc:docMk/>
            <pc:sldMk cId="247420302" sldId="928"/>
            <ac:picMk id="48" creationId="{DE272192-1595-496F-9752-ABDF02180F4F}"/>
          </ac:picMkLst>
        </pc:picChg>
        <pc:picChg chg="mod">
          <ac:chgData name="CONSELHO DE ARQUITETURA E URBANISMO DE ALAGOAS - CAU AL" userId="32a31f61-29d8-48e2-b673-5b6338b2bde9" providerId="ADAL" clId="{773188CD-8DBB-4682-989C-40D4B41F87CF}" dt="2021-09-28T22:11:46.541" v="10148" actId="165"/>
          <ac:picMkLst>
            <pc:docMk/>
            <pc:sldMk cId="247420302" sldId="928"/>
            <ac:picMk id="49" creationId="{A66DBEA4-A6BF-4106-80C5-1A461E5089A0}"/>
          </ac:picMkLst>
        </pc:picChg>
        <pc:picChg chg="add mod">
          <ac:chgData name="CONSELHO DE ARQUITETURA E URBANISMO DE ALAGOAS - CAU AL" userId="32a31f61-29d8-48e2-b673-5b6338b2bde9" providerId="ADAL" clId="{773188CD-8DBB-4682-989C-40D4B41F87CF}" dt="2021-09-29T18:41:13.987" v="10622"/>
          <ac:picMkLst>
            <pc:docMk/>
            <pc:sldMk cId="247420302" sldId="928"/>
            <ac:picMk id="52" creationId="{6770E506-7F97-4FC2-B837-BEFD6F332F83}"/>
          </ac:picMkLst>
        </pc:picChg>
      </pc:sldChg>
      <pc:sldChg chg="addSp modSp add del mod">
        <pc:chgData name="CONSELHO DE ARQUITETURA E URBANISMO DE ALAGOAS - CAU AL" userId="32a31f61-29d8-48e2-b673-5b6338b2bde9" providerId="ADAL" clId="{773188CD-8DBB-4682-989C-40D4B41F87CF}" dt="2021-09-29T18:41:33.179" v="10624" actId="47"/>
        <pc:sldMkLst>
          <pc:docMk/>
          <pc:sldMk cId="181908390" sldId="929"/>
        </pc:sldMkLst>
        <pc:spChg chg="add mod">
          <ac:chgData name="CONSELHO DE ARQUITETURA E URBANISMO DE ALAGOAS - CAU AL" userId="32a31f61-29d8-48e2-b673-5b6338b2bde9" providerId="ADAL" clId="{773188CD-8DBB-4682-989C-40D4B41F87CF}" dt="2021-09-29T18:40:30.366" v="10621" actId="14100"/>
          <ac:spMkLst>
            <pc:docMk/>
            <pc:sldMk cId="181908390" sldId="929"/>
            <ac:spMk id="2" creationId="{9AED7844-4098-486B-B8A3-A849155D13B4}"/>
          </ac:spMkLst>
        </pc:spChg>
      </pc:sldChg>
      <pc:sldChg chg="addSp delSp modSp add mod modClrScheme chgLayout">
        <pc:chgData name="CONSELHO DE ARQUITETURA E URBANISMO DE ALAGOAS - CAU AL" userId="32a31f61-29d8-48e2-b673-5b6338b2bde9" providerId="ADAL" clId="{773188CD-8DBB-4682-989C-40D4B41F87CF}" dt="2021-09-29T19:32:15.313" v="11311" actId="1037"/>
        <pc:sldMkLst>
          <pc:docMk/>
          <pc:sldMk cId="684264577" sldId="929"/>
        </pc:sldMkLst>
        <pc:spChg chg="del mod ord">
          <ac:chgData name="CONSELHO DE ARQUITETURA E URBANISMO DE ALAGOAS - CAU AL" userId="32a31f61-29d8-48e2-b673-5b6338b2bde9" providerId="ADAL" clId="{773188CD-8DBB-4682-989C-40D4B41F87CF}" dt="2021-09-29T19:14:22.588" v="11133" actId="478"/>
          <ac:spMkLst>
            <pc:docMk/>
            <pc:sldMk cId="684264577" sldId="929"/>
            <ac:spMk id="2" creationId="{B9390D7C-A8A2-4C2E-90C3-E14C44C15E62}"/>
          </ac:spMkLst>
        </pc:spChg>
        <pc:spChg chg="add del mod topLvl">
          <ac:chgData name="CONSELHO DE ARQUITETURA E URBANISMO DE ALAGOAS - CAU AL" userId="32a31f61-29d8-48e2-b673-5b6338b2bde9" providerId="ADAL" clId="{773188CD-8DBB-4682-989C-40D4B41F87CF}" dt="2021-09-29T19:05:05.985" v="11001" actId="478"/>
          <ac:spMkLst>
            <pc:docMk/>
            <pc:sldMk cId="684264577" sldId="929"/>
            <ac:spMk id="3" creationId="{4C3D9EE7-E907-489B-A263-CF56DB22D582}"/>
          </ac:spMkLst>
        </pc:spChg>
        <pc:spChg chg="add del mod topLvl">
          <ac:chgData name="CONSELHO DE ARQUITETURA E URBANISMO DE ALAGOAS - CAU AL" userId="32a31f61-29d8-48e2-b673-5b6338b2bde9" providerId="ADAL" clId="{773188CD-8DBB-4682-989C-40D4B41F87CF}" dt="2021-09-29T19:05:11.218" v="11005" actId="478"/>
          <ac:spMkLst>
            <pc:docMk/>
            <pc:sldMk cId="684264577" sldId="929"/>
            <ac:spMk id="6" creationId="{62B07A38-089A-42F4-AE70-5A4015FD50BB}"/>
          </ac:spMkLst>
        </pc:spChg>
        <pc:spChg chg="add del mod topLvl">
          <ac:chgData name="CONSELHO DE ARQUITETURA E URBANISMO DE ALAGOAS - CAU AL" userId="32a31f61-29d8-48e2-b673-5b6338b2bde9" providerId="ADAL" clId="{773188CD-8DBB-4682-989C-40D4B41F87CF}" dt="2021-09-29T19:05:20.867" v="11009" actId="478"/>
          <ac:spMkLst>
            <pc:docMk/>
            <pc:sldMk cId="684264577" sldId="929"/>
            <ac:spMk id="7" creationId="{B44F7407-BFD0-4C23-A0C0-CC066BDAA100}"/>
          </ac:spMkLst>
        </pc:spChg>
        <pc:spChg chg="add del mod topLvl">
          <ac:chgData name="CONSELHO DE ARQUITETURA E URBANISMO DE ALAGOAS - CAU AL" userId="32a31f61-29d8-48e2-b673-5b6338b2bde9" providerId="ADAL" clId="{773188CD-8DBB-4682-989C-40D4B41F87CF}" dt="2021-09-29T19:05:09.937" v="11004" actId="478"/>
          <ac:spMkLst>
            <pc:docMk/>
            <pc:sldMk cId="684264577" sldId="929"/>
            <ac:spMk id="8" creationId="{C5FD630E-9DDF-41E3-9E47-E5075835D028}"/>
          </ac:spMkLst>
        </pc:spChg>
        <pc:spChg chg="add del mod topLvl">
          <ac:chgData name="CONSELHO DE ARQUITETURA E URBANISMO DE ALAGOAS - CAU AL" userId="32a31f61-29d8-48e2-b673-5b6338b2bde9" providerId="ADAL" clId="{773188CD-8DBB-4682-989C-40D4B41F87CF}" dt="2021-09-29T19:05:12.554" v="11006" actId="478"/>
          <ac:spMkLst>
            <pc:docMk/>
            <pc:sldMk cId="684264577" sldId="929"/>
            <ac:spMk id="9" creationId="{A75EE7C5-BA8E-4C1A-BFC9-76C73DA4CF66}"/>
          </ac:spMkLst>
        </pc:spChg>
        <pc:spChg chg="add mod topLvl">
          <ac:chgData name="CONSELHO DE ARQUITETURA E URBANISMO DE ALAGOAS - CAU AL" userId="32a31f61-29d8-48e2-b673-5b6338b2bde9" providerId="ADAL" clId="{773188CD-8DBB-4682-989C-40D4B41F87CF}" dt="2021-09-29T18:53:35.453" v="10754" actId="1076"/>
          <ac:spMkLst>
            <pc:docMk/>
            <pc:sldMk cId="684264577" sldId="929"/>
            <ac:spMk id="10" creationId="{02AD2603-9FA2-49F3-8C24-6FD6032CACEE}"/>
          </ac:spMkLst>
        </pc:spChg>
        <pc:spChg chg="add mod topLvl">
          <ac:chgData name="CONSELHO DE ARQUITETURA E URBANISMO DE ALAGOAS - CAU AL" userId="32a31f61-29d8-48e2-b673-5b6338b2bde9" providerId="ADAL" clId="{773188CD-8DBB-4682-989C-40D4B41F87CF}" dt="2021-09-29T19:02:35.959" v="10998" actId="1076"/>
          <ac:spMkLst>
            <pc:docMk/>
            <pc:sldMk cId="684264577" sldId="929"/>
            <ac:spMk id="11" creationId="{D81CA85E-65D1-49E5-B02A-EA930E97774F}"/>
          </ac:spMkLst>
        </pc:spChg>
        <pc:spChg chg="add mod topLvl">
          <ac:chgData name="CONSELHO DE ARQUITETURA E URBANISMO DE ALAGOAS - CAU AL" userId="32a31f61-29d8-48e2-b673-5b6338b2bde9" providerId="ADAL" clId="{773188CD-8DBB-4682-989C-40D4B41F87CF}" dt="2021-09-29T18:53:35.453" v="10754" actId="1076"/>
          <ac:spMkLst>
            <pc:docMk/>
            <pc:sldMk cId="684264577" sldId="929"/>
            <ac:spMk id="12" creationId="{996B5615-C08F-4114-B772-D52263289AFE}"/>
          </ac:spMkLst>
        </pc:spChg>
        <pc:spChg chg="add mod topLvl">
          <ac:chgData name="CONSELHO DE ARQUITETURA E URBANISMO DE ALAGOAS - CAU AL" userId="32a31f61-29d8-48e2-b673-5b6338b2bde9" providerId="ADAL" clId="{773188CD-8DBB-4682-989C-40D4B41F87CF}" dt="2021-09-29T18:53:35.453" v="10754" actId="1076"/>
          <ac:spMkLst>
            <pc:docMk/>
            <pc:sldMk cId="684264577" sldId="929"/>
            <ac:spMk id="13" creationId="{AC7D7E7A-98B3-4F6E-982D-06178FB94A9B}"/>
          </ac:spMkLst>
        </pc:spChg>
        <pc:spChg chg="add mod">
          <ac:chgData name="CONSELHO DE ARQUITETURA E URBANISMO DE ALAGOAS - CAU AL" userId="32a31f61-29d8-48e2-b673-5b6338b2bde9" providerId="ADAL" clId="{773188CD-8DBB-4682-989C-40D4B41F87CF}" dt="2021-09-29T19:16:49.052" v="11161" actId="1076"/>
          <ac:spMkLst>
            <pc:docMk/>
            <pc:sldMk cId="684264577" sldId="929"/>
            <ac:spMk id="19" creationId="{C9C77825-45FC-433F-9AE9-EDE3D563F17A}"/>
          </ac:spMkLst>
        </pc:spChg>
        <pc:spChg chg="add del">
          <ac:chgData name="CONSELHO DE ARQUITETURA E URBANISMO DE ALAGOAS - CAU AL" userId="32a31f61-29d8-48e2-b673-5b6338b2bde9" providerId="ADAL" clId="{773188CD-8DBB-4682-989C-40D4B41F87CF}" dt="2021-09-29T18:59:00.722" v="10962" actId="22"/>
          <ac:spMkLst>
            <pc:docMk/>
            <pc:sldMk cId="684264577" sldId="929"/>
            <ac:spMk id="24" creationId="{411E893C-506E-42EB-9B5D-15371472922B}"/>
          </ac:spMkLst>
        </pc:spChg>
        <pc:spChg chg="add del mod">
          <ac:chgData name="CONSELHO DE ARQUITETURA E URBANISMO DE ALAGOAS - CAU AL" userId="32a31f61-29d8-48e2-b673-5b6338b2bde9" providerId="ADAL" clId="{773188CD-8DBB-4682-989C-40D4B41F87CF}" dt="2021-09-29T19:13:55.259" v="11125" actId="478"/>
          <ac:spMkLst>
            <pc:docMk/>
            <pc:sldMk cId="684264577" sldId="929"/>
            <ac:spMk id="26" creationId="{6BF92041-09FB-4170-B5C2-0D10D7AAED52}"/>
          </ac:spMkLst>
        </pc:spChg>
        <pc:spChg chg="add del">
          <ac:chgData name="CONSELHO DE ARQUITETURA E URBANISMO DE ALAGOAS - CAU AL" userId="32a31f61-29d8-48e2-b673-5b6338b2bde9" providerId="ADAL" clId="{773188CD-8DBB-4682-989C-40D4B41F87CF}" dt="2021-09-29T19:00:06.778" v="10970" actId="22"/>
          <ac:spMkLst>
            <pc:docMk/>
            <pc:sldMk cId="684264577" sldId="929"/>
            <ac:spMk id="28" creationId="{CE9E5D99-8A06-4691-B04B-F558EEFBDCA9}"/>
          </ac:spMkLst>
        </pc:spChg>
        <pc:spChg chg="add del">
          <ac:chgData name="CONSELHO DE ARQUITETURA E URBANISMO DE ALAGOAS - CAU AL" userId="32a31f61-29d8-48e2-b673-5b6338b2bde9" providerId="ADAL" clId="{773188CD-8DBB-4682-989C-40D4B41F87CF}" dt="2021-09-29T19:00:09.119" v="10972" actId="22"/>
          <ac:spMkLst>
            <pc:docMk/>
            <pc:sldMk cId="684264577" sldId="929"/>
            <ac:spMk id="30" creationId="{1AFA6CC6-3371-4F40-9C70-DCCCFA49BE46}"/>
          </ac:spMkLst>
        </pc:spChg>
        <pc:spChg chg="add del mod">
          <ac:chgData name="CONSELHO DE ARQUITETURA E URBANISMO DE ALAGOAS - CAU AL" userId="32a31f61-29d8-48e2-b673-5b6338b2bde9" providerId="ADAL" clId="{773188CD-8DBB-4682-989C-40D4B41F87CF}" dt="2021-09-29T19:05:37.943" v="11011" actId="12084"/>
          <ac:spMkLst>
            <pc:docMk/>
            <pc:sldMk cId="684264577" sldId="929"/>
            <ac:spMk id="32" creationId="{BED16249-1443-4E3C-90B5-FF34184B859E}"/>
          </ac:spMkLst>
        </pc:spChg>
        <pc:spChg chg="add del mod">
          <ac:chgData name="CONSELHO DE ARQUITETURA E URBANISMO DE ALAGOAS - CAU AL" userId="32a31f61-29d8-48e2-b673-5b6338b2bde9" providerId="ADAL" clId="{773188CD-8DBB-4682-989C-40D4B41F87CF}" dt="2021-09-29T19:10:52.958" v="11103" actId="478"/>
          <ac:spMkLst>
            <pc:docMk/>
            <pc:sldMk cId="684264577" sldId="929"/>
            <ac:spMk id="35" creationId="{A23FF199-2D38-49F5-B442-9547BB27AE79}"/>
          </ac:spMkLst>
        </pc:spChg>
        <pc:spChg chg="add del mod ord">
          <ac:chgData name="CONSELHO DE ARQUITETURA E URBANISMO DE ALAGOAS - CAU AL" userId="32a31f61-29d8-48e2-b673-5b6338b2bde9" providerId="ADAL" clId="{773188CD-8DBB-4682-989C-40D4B41F87CF}" dt="2021-09-29T19:15:06.455" v="11143" actId="478"/>
          <ac:spMkLst>
            <pc:docMk/>
            <pc:sldMk cId="684264577" sldId="929"/>
            <ac:spMk id="36" creationId="{1D22AC18-1011-4B23-800D-27F63BC2CA41}"/>
          </ac:spMkLst>
        </pc:spChg>
        <pc:spChg chg="add del mod ord">
          <ac:chgData name="CONSELHO DE ARQUITETURA E URBANISMO DE ALAGOAS - CAU AL" userId="32a31f61-29d8-48e2-b673-5b6338b2bde9" providerId="ADAL" clId="{773188CD-8DBB-4682-989C-40D4B41F87CF}" dt="2021-09-29T19:14:57.324" v="11139" actId="478"/>
          <ac:spMkLst>
            <pc:docMk/>
            <pc:sldMk cId="684264577" sldId="929"/>
            <ac:spMk id="37" creationId="{0C5F88D8-687F-4CA6-817E-4ACC223432D5}"/>
          </ac:spMkLst>
        </pc:spChg>
        <pc:spChg chg="add mod ord">
          <ac:chgData name="CONSELHO DE ARQUITETURA E URBANISMO DE ALAGOAS - CAU AL" userId="32a31f61-29d8-48e2-b673-5b6338b2bde9" providerId="ADAL" clId="{773188CD-8DBB-4682-989C-40D4B41F87CF}" dt="2021-09-29T19:17:00.167" v="11182" actId="20577"/>
          <ac:spMkLst>
            <pc:docMk/>
            <pc:sldMk cId="684264577" sldId="929"/>
            <ac:spMk id="38" creationId="{F4A2B266-D24A-4E13-9860-96E388F37DBD}"/>
          </ac:spMkLst>
        </pc:spChg>
        <pc:spChg chg="add del mod">
          <ac:chgData name="CONSELHO DE ARQUITETURA E URBANISMO DE ALAGOAS - CAU AL" userId="32a31f61-29d8-48e2-b673-5b6338b2bde9" providerId="ADAL" clId="{773188CD-8DBB-4682-989C-40D4B41F87CF}" dt="2021-09-29T19:15:08.173" v="11144" actId="478"/>
          <ac:spMkLst>
            <pc:docMk/>
            <pc:sldMk cId="684264577" sldId="929"/>
            <ac:spMk id="40" creationId="{01C1CBA7-1590-4BBA-AD65-991F4B84EA3A}"/>
          </ac:spMkLst>
        </pc:spChg>
        <pc:grpChg chg="add del mod">
          <ac:chgData name="CONSELHO DE ARQUITETURA E URBANISMO DE ALAGOAS - CAU AL" userId="32a31f61-29d8-48e2-b673-5b6338b2bde9" providerId="ADAL" clId="{773188CD-8DBB-4682-989C-40D4B41F87CF}" dt="2021-09-29T18:53:00.237" v="10748" actId="165"/>
          <ac:grpSpMkLst>
            <pc:docMk/>
            <pc:sldMk cId="684264577" sldId="929"/>
            <ac:grpSpMk id="4" creationId="{042C27ED-E4BD-41AC-B1CB-9FA2B57AB9F3}"/>
          </ac:grpSpMkLst>
        </pc:grpChg>
        <pc:grpChg chg="add del mod">
          <ac:chgData name="CONSELHO DE ARQUITETURA E URBANISMO DE ALAGOAS - CAU AL" userId="32a31f61-29d8-48e2-b673-5b6338b2bde9" providerId="ADAL" clId="{773188CD-8DBB-4682-989C-40D4B41F87CF}" dt="2021-09-29T19:13:53.524" v="11124" actId="478"/>
          <ac:grpSpMkLst>
            <pc:docMk/>
            <pc:sldMk cId="684264577" sldId="929"/>
            <ac:grpSpMk id="20" creationId="{5EA39BF0-6753-44EE-B679-D7A146B04B38}"/>
          </ac:grpSpMkLst>
        </pc:grpChg>
        <pc:graphicFrameChg chg="add del mod">
          <ac:chgData name="CONSELHO DE ARQUITETURA E URBANISMO DE ALAGOAS - CAU AL" userId="32a31f61-29d8-48e2-b673-5b6338b2bde9" providerId="ADAL" clId="{773188CD-8DBB-4682-989C-40D4B41F87CF}" dt="2021-09-29T18:57:46.896" v="10950"/>
          <ac:graphicFrameMkLst>
            <pc:docMk/>
            <pc:sldMk cId="684264577" sldId="929"/>
            <ac:graphicFrameMk id="21" creationId="{EF677744-0102-4DD1-B1C1-A0E30D63F22A}"/>
          </ac:graphicFrameMkLst>
        </pc:graphicFrameChg>
        <pc:graphicFrameChg chg="add del mod">
          <ac:chgData name="CONSELHO DE ARQUITETURA E URBANISMO DE ALAGOAS - CAU AL" userId="32a31f61-29d8-48e2-b673-5b6338b2bde9" providerId="ADAL" clId="{773188CD-8DBB-4682-989C-40D4B41F87CF}" dt="2021-09-29T18:57:51.322" v="10953"/>
          <ac:graphicFrameMkLst>
            <pc:docMk/>
            <pc:sldMk cId="684264577" sldId="929"/>
            <ac:graphicFrameMk id="22" creationId="{5B2A6544-662F-49D1-BA1F-3E87B583E6FF}"/>
          </ac:graphicFrameMkLst>
        </pc:graphicFrameChg>
        <pc:graphicFrameChg chg="add del mod">
          <ac:chgData name="CONSELHO DE ARQUITETURA E URBANISMO DE ALAGOAS - CAU AL" userId="32a31f61-29d8-48e2-b673-5b6338b2bde9" providerId="ADAL" clId="{773188CD-8DBB-4682-989C-40D4B41F87CF}" dt="2021-09-29T19:05:48.041" v="11013" actId="478"/>
          <ac:graphicFrameMkLst>
            <pc:docMk/>
            <pc:sldMk cId="684264577" sldId="929"/>
            <ac:graphicFrameMk id="33" creationId="{D8442D64-B724-4193-BC26-1F91BA43EEC7}"/>
          </ac:graphicFrameMkLst>
        </pc:graphicFrameChg>
        <pc:graphicFrameChg chg="add del mod modGraphic">
          <ac:chgData name="CONSELHO DE ARQUITETURA E URBANISMO DE ALAGOAS - CAU AL" userId="32a31f61-29d8-48e2-b673-5b6338b2bde9" providerId="ADAL" clId="{773188CD-8DBB-4682-989C-40D4B41F87CF}" dt="2021-09-29T19:32:15.313" v="11311" actId="1037"/>
          <ac:graphicFrameMkLst>
            <pc:docMk/>
            <pc:sldMk cId="684264577" sldId="929"/>
            <ac:graphicFrameMk id="34" creationId="{B6075484-3BB6-42EF-AC7D-549733711C93}"/>
          </ac:graphicFrameMkLst>
        </pc:graphicFrameChg>
        <pc:picChg chg="del mod modCrop">
          <ac:chgData name="CONSELHO DE ARQUITETURA E URBANISMO DE ALAGOAS - CAU AL" userId="32a31f61-29d8-48e2-b673-5b6338b2bde9" providerId="ADAL" clId="{773188CD-8DBB-4682-989C-40D4B41F87CF}" dt="2021-09-29T19:05:03.180" v="11000" actId="478"/>
          <ac:picMkLst>
            <pc:docMk/>
            <pc:sldMk cId="684264577" sldId="929"/>
            <ac:picMk id="5" creationId="{B5C6FE9F-2C3A-454E-B4C9-64780FC22274}"/>
          </ac:picMkLst>
        </pc:picChg>
        <pc:picChg chg="add del mod">
          <ac:chgData name="CONSELHO DE ARQUITETURA E URBANISMO DE ALAGOAS - CAU AL" userId="32a31f61-29d8-48e2-b673-5b6338b2bde9" providerId="ADAL" clId="{773188CD-8DBB-4682-989C-40D4B41F87CF}" dt="2021-09-29T18:48:21.294" v="10726" actId="478"/>
          <ac:picMkLst>
            <pc:docMk/>
            <pc:sldMk cId="684264577" sldId="929"/>
            <ac:picMk id="14" creationId="{6A4E0830-641B-4212-B03E-E1815907D98F}"/>
          </ac:picMkLst>
        </pc:picChg>
        <pc:picChg chg="add mod topLvl">
          <ac:chgData name="CONSELHO DE ARQUITETURA E URBANISMO DE ALAGOAS - CAU AL" userId="32a31f61-29d8-48e2-b673-5b6338b2bde9" providerId="ADAL" clId="{773188CD-8DBB-4682-989C-40D4B41F87CF}" dt="2021-09-29T18:53:35.453" v="10754" actId="1076"/>
          <ac:picMkLst>
            <pc:docMk/>
            <pc:sldMk cId="684264577" sldId="929"/>
            <ac:picMk id="15" creationId="{CB7F54A5-7E6C-454E-834E-34F932A7240A}"/>
          </ac:picMkLst>
        </pc:picChg>
        <pc:picChg chg="add mod topLvl">
          <ac:chgData name="CONSELHO DE ARQUITETURA E URBANISMO DE ALAGOAS - CAU AL" userId="32a31f61-29d8-48e2-b673-5b6338b2bde9" providerId="ADAL" clId="{773188CD-8DBB-4682-989C-40D4B41F87CF}" dt="2021-09-29T18:53:35.453" v="10754" actId="1076"/>
          <ac:picMkLst>
            <pc:docMk/>
            <pc:sldMk cId="684264577" sldId="929"/>
            <ac:picMk id="16" creationId="{2FFEF1C3-83CC-469E-95F4-EBA1087BF9DD}"/>
          </ac:picMkLst>
        </pc:picChg>
        <pc:picChg chg="add mod topLvl">
          <ac:chgData name="CONSELHO DE ARQUITETURA E URBANISMO DE ALAGOAS - CAU AL" userId="32a31f61-29d8-48e2-b673-5b6338b2bde9" providerId="ADAL" clId="{773188CD-8DBB-4682-989C-40D4B41F87CF}" dt="2021-09-29T18:53:35.453" v="10754" actId="1076"/>
          <ac:picMkLst>
            <pc:docMk/>
            <pc:sldMk cId="684264577" sldId="929"/>
            <ac:picMk id="17" creationId="{4A71163C-9E97-48CA-91D1-2B724FDF694A}"/>
          </ac:picMkLst>
        </pc:picChg>
        <pc:picChg chg="add mod topLvl">
          <ac:chgData name="CONSELHO DE ARQUITETURA E URBANISMO DE ALAGOAS - CAU AL" userId="32a31f61-29d8-48e2-b673-5b6338b2bde9" providerId="ADAL" clId="{773188CD-8DBB-4682-989C-40D4B41F87CF}" dt="2021-09-29T19:02:42.442" v="10999" actId="1076"/>
          <ac:picMkLst>
            <pc:docMk/>
            <pc:sldMk cId="684264577" sldId="929"/>
            <ac:picMk id="18" creationId="{F2100342-B446-4EA5-8FEC-E9265E9F85D1}"/>
          </ac:picMkLst>
        </pc:picChg>
        <pc:picChg chg="add del mod">
          <ac:chgData name="CONSELHO DE ARQUITETURA E URBANISMO DE ALAGOAS - CAU AL" userId="32a31f61-29d8-48e2-b673-5b6338b2bde9" providerId="ADAL" clId="{773188CD-8DBB-4682-989C-40D4B41F87CF}" dt="2021-09-29T19:24:01.678" v="11216"/>
          <ac:picMkLst>
            <pc:docMk/>
            <pc:sldMk cId="684264577" sldId="929"/>
            <ac:picMk id="41" creationId="{581FBD89-7FA0-4732-8106-4D02F01465E5}"/>
          </ac:picMkLst>
        </pc:picChg>
        <pc:picChg chg="add del mod">
          <ac:chgData name="CONSELHO DE ARQUITETURA E URBANISMO DE ALAGOAS - CAU AL" userId="32a31f61-29d8-48e2-b673-5b6338b2bde9" providerId="ADAL" clId="{773188CD-8DBB-4682-989C-40D4B41F87CF}" dt="2021-09-29T19:24:01.678" v="11216"/>
          <ac:picMkLst>
            <pc:docMk/>
            <pc:sldMk cId="684264577" sldId="929"/>
            <ac:picMk id="42" creationId="{9AC00E1A-FA49-41CC-A0C2-C3A9FA5B3F74}"/>
          </ac:picMkLst>
        </pc:picChg>
        <pc:picChg chg="add del mod">
          <ac:chgData name="CONSELHO DE ARQUITETURA E URBANISMO DE ALAGOAS - CAU AL" userId="32a31f61-29d8-48e2-b673-5b6338b2bde9" providerId="ADAL" clId="{773188CD-8DBB-4682-989C-40D4B41F87CF}" dt="2021-09-29T19:24:01.678" v="11216"/>
          <ac:picMkLst>
            <pc:docMk/>
            <pc:sldMk cId="684264577" sldId="929"/>
            <ac:picMk id="43" creationId="{C5E268A2-59C5-4561-948F-828A6EAE018F}"/>
          </ac:picMkLst>
        </pc:picChg>
        <pc:picChg chg="add del mod">
          <ac:chgData name="CONSELHO DE ARQUITETURA E URBANISMO DE ALAGOAS - CAU AL" userId="32a31f61-29d8-48e2-b673-5b6338b2bde9" providerId="ADAL" clId="{773188CD-8DBB-4682-989C-40D4B41F87CF}" dt="2021-09-29T19:24:01.678" v="11216"/>
          <ac:picMkLst>
            <pc:docMk/>
            <pc:sldMk cId="684264577" sldId="929"/>
            <ac:picMk id="44" creationId="{837AEDBF-1861-4C0C-81DC-27234EC8C9E5}"/>
          </ac:picMkLst>
        </pc:picChg>
      </pc:sldChg>
      <pc:sldChg chg="addSp delSp modSp add del mod">
        <pc:chgData name="CONSELHO DE ARQUITETURA E URBANISMO DE ALAGOAS - CAU AL" userId="32a31f61-29d8-48e2-b673-5b6338b2bde9" providerId="ADAL" clId="{773188CD-8DBB-4682-989C-40D4B41F87CF}" dt="2021-09-29T19:32:43.683" v="11312" actId="47"/>
        <pc:sldMkLst>
          <pc:docMk/>
          <pc:sldMk cId="187910632" sldId="930"/>
        </pc:sldMkLst>
        <pc:spChg chg="mod">
          <ac:chgData name="CONSELHO DE ARQUITETURA E URBANISMO DE ALAGOAS - CAU AL" userId="32a31f61-29d8-48e2-b673-5b6338b2bde9" providerId="ADAL" clId="{773188CD-8DBB-4682-989C-40D4B41F87CF}" dt="2021-09-29T19:17:41.838" v="11189" actId="1076"/>
          <ac:spMkLst>
            <pc:docMk/>
            <pc:sldMk cId="187910632" sldId="930"/>
            <ac:spMk id="10" creationId="{02AD2603-9FA2-49F3-8C24-6FD6032CACEE}"/>
          </ac:spMkLst>
        </pc:spChg>
        <pc:spChg chg="mod">
          <ac:chgData name="CONSELHO DE ARQUITETURA E URBANISMO DE ALAGOAS - CAU AL" userId="32a31f61-29d8-48e2-b673-5b6338b2bde9" providerId="ADAL" clId="{773188CD-8DBB-4682-989C-40D4B41F87CF}" dt="2021-09-29T19:17:41.838" v="11189" actId="1076"/>
          <ac:spMkLst>
            <pc:docMk/>
            <pc:sldMk cId="187910632" sldId="930"/>
            <ac:spMk id="11" creationId="{D81CA85E-65D1-49E5-B02A-EA930E97774F}"/>
          </ac:spMkLst>
        </pc:spChg>
        <pc:spChg chg="mod">
          <ac:chgData name="CONSELHO DE ARQUITETURA E URBANISMO DE ALAGOAS - CAU AL" userId="32a31f61-29d8-48e2-b673-5b6338b2bde9" providerId="ADAL" clId="{773188CD-8DBB-4682-989C-40D4B41F87CF}" dt="2021-09-29T19:17:41.838" v="11189" actId="1076"/>
          <ac:spMkLst>
            <pc:docMk/>
            <pc:sldMk cId="187910632" sldId="930"/>
            <ac:spMk id="12" creationId="{996B5615-C08F-4114-B772-D52263289AFE}"/>
          </ac:spMkLst>
        </pc:spChg>
        <pc:spChg chg="mod">
          <ac:chgData name="CONSELHO DE ARQUITETURA E URBANISMO DE ALAGOAS - CAU AL" userId="32a31f61-29d8-48e2-b673-5b6338b2bde9" providerId="ADAL" clId="{773188CD-8DBB-4682-989C-40D4B41F87CF}" dt="2021-09-29T19:23:35.312" v="11210" actId="1076"/>
          <ac:spMkLst>
            <pc:docMk/>
            <pc:sldMk cId="187910632" sldId="930"/>
            <ac:spMk id="13" creationId="{AC7D7E7A-98B3-4F6E-982D-06178FB94A9B}"/>
          </ac:spMkLst>
        </pc:spChg>
        <pc:spChg chg="add mod">
          <ac:chgData name="CONSELHO DE ARQUITETURA E URBANISMO DE ALAGOAS - CAU AL" userId="32a31f61-29d8-48e2-b673-5b6338b2bde9" providerId="ADAL" clId="{773188CD-8DBB-4682-989C-40D4B41F87CF}" dt="2021-09-29T19:26:46.049" v="11228" actId="1076"/>
          <ac:spMkLst>
            <pc:docMk/>
            <pc:sldMk cId="187910632" sldId="930"/>
            <ac:spMk id="21" creationId="{E850D471-6C9A-4611-9C8D-25A220D4E79D}"/>
          </ac:spMkLst>
        </pc:spChg>
        <pc:spChg chg="mod">
          <ac:chgData name="CONSELHO DE ARQUITETURA E URBANISMO DE ALAGOAS - CAU AL" userId="32a31f61-29d8-48e2-b673-5b6338b2bde9" providerId="ADAL" clId="{773188CD-8DBB-4682-989C-40D4B41F87CF}" dt="2021-09-29T19:08:19.750" v="11075" actId="113"/>
          <ac:spMkLst>
            <pc:docMk/>
            <pc:sldMk cId="187910632" sldId="930"/>
            <ac:spMk id="26" creationId="{6BF92041-09FB-4170-B5C2-0D10D7AAED52}"/>
          </ac:spMkLst>
        </pc:spChg>
        <pc:grpChg chg="mod">
          <ac:chgData name="CONSELHO DE ARQUITETURA E URBANISMO DE ALAGOAS - CAU AL" userId="32a31f61-29d8-48e2-b673-5b6338b2bde9" providerId="ADAL" clId="{773188CD-8DBB-4682-989C-40D4B41F87CF}" dt="2021-09-29T19:17:41.838" v="11189" actId="1076"/>
          <ac:grpSpMkLst>
            <pc:docMk/>
            <pc:sldMk cId="187910632" sldId="930"/>
            <ac:grpSpMk id="20" creationId="{5EA39BF0-6753-44EE-B679-D7A146B04B38}"/>
          </ac:grpSpMkLst>
        </pc:grpChg>
        <pc:graphicFrameChg chg="del">
          <ac:chgData name="CONSELHO DE ARQUITETURA E URBANISMO DE ALAGOAS - CAU AL" userId="32a31f61-29d8-48e2-b673-5b6338b2bde9" providerId="ADAL" clId="{773188CD-8DBB-4682-989C-40D4B41F87CF}" dt="2021-09-29T19:08:08.357" v="11074" actId="478"/>
          <ac:graphicFrameMkLst>
            <pc:docMk/>
            <pc:sldMk cId="187910632" sldId="930"/>
            <ac:graphicFrameMk id="34" creationId="{B6075484-3BB6-42EF-AC7D-549733711C93}"/>
          </ac:graphicFrameMkLst>
        </pc:graphicFrameChg>
        <pc:picChg chg="mod">
          <ac:chgData name="CONSELHO DE ARQUITETURA E URBANISMO DE ALAGOAS - CAU AL" userId="32a31f61-29d8-48e2-b673-5b6338b2bde9" providerId="ADAL" clId="{773188CD-8DBB-4682-989C-40D4B41F87CF}" dt="2021-09-29T19:17:41.838" v="11189" actId="1076"/>
          <ac:picMkLst>
            <pc:docMk/>
            <pc:sldMk cId="187910632" sldId="930"/>
            <ac:picMk id="15" creationId="{CB7F54A5-7E6C-454E-834E-34F932A7240A}"/>
          </ac:picMkLst>
        </pc:picChg>
        <pc:picChg chg="mod">
          <ac:chgData name="CONSELHO DE ARQUITETURA E URBANISMO DE ALAGOAS - CAU AL" userId="32a31f61-29d8-48e2-b673-5b6338b2bde9" providerId="ADAL" clId="{773188CD-8DBB-4682-989C-40D4B41F87CF}" dt="2021-09-29T19:17:41.838" v="11189" actId="1076"/>
          <ac:picMkLst>
            <pc:docMk/>
            <pc:sldMk cId="187910632" sldId="930"/>
            <ac:picMk id="16" creationId="{2FFEF1C3-83CC-469E-95F4-EBA1087BF9DD}"/>
          </ac:picMkLst>
        </pc:picChg>
        <pc:picChg chg="mod">
          <ac:chgData name="CONSELHO DE ARQUITETURA E URBANISMO DE ALAGOAS - CAU AL" userId="32a31f61-29d8-48e2-b673-5b6338b2bde9" providerId="ADAL" clId="{773188CD-8DBB-4682-989C-40D4B41F87CF}" dt="2021-09-29T19:17:41.838" v="11189" actId="1076"/>
          <ac:picMkLst>
            <pc:docMk/>
            <pc:sldMk cId="187910632" sldId="930"/>
            <ac:picMk id="17" creationId="{4A71163C-9E97-48CA-91D1-2B724FDF694A}"/>
          </ac:picMkLst>
        </pc:picChg>
        <pc:picChg chg="mod">
          <ac:chgData name="CONSELHO DE ARQUITETURA E URBANISMO DE ALAGOAS - CAU AL" userId="32a31f61-29d8-48e2-b673-5b6338b2bde9" providerId="ADAL" clId="{773188CD-8DBB-4682-989C-40D4B41F87CF}" dt="2021-09-29T19:17:41.838" v="11189" actId="1076"/>
          <ac:picMkLst>
            <pc:docMk/>
            <pc:sldMk cId="187910632" sldId="930"/>
            <ac:picMk id="18" creationId="{F2100342-B446-4EA5-8FEC-E9265E9F85D1}"/>
          </ac:picMkLst>
        </pc:picChg>
      </pc:sldChg>
      <pc:sldChg chg="addSp delSp modSp new del mod modClrScheme chgLayout">
        <pc:chgData name="CONSELHO DE ARQUITETURA E URBANISMO DE ALAGOAS - CAU AL" userId="32a31f61-29d8-48e2-b673-5b6338b2bde9" providerId="ADAL" clId="{773188CD-8DBB-4682-989C-40D4B41F87CF}" dt="2021-09-30T20:16:29.480" v="11910" actId="47"/>
        <pc:sldMkLst>
          <pc:docMk/>
          <pc:sldMk cId="585536527" sldId="930"/>
        </pc:sldMkLst>
        <pc:spChg chg="del mod ord">
          <ac:chgData name="CONSELHO DE ARQUITETURA E URBANISMO DE ALAGOAS - CAU AL" userId="32a31f61-29d8-48e2-b673-5b6338b2bde9" providerId="ADAL" clId="{773188CD-8DBB-4682-989C-40D4B41F87CF}" dt="2021-09-30T20:05:40.755" v="11792" actId="700"/>
          <ac:spMkLst>
            <pc:docMk/>
            <pc:sldMk cId="585536527" sldId="930"/>
            <ac:spMk id="2" creationId="{E36EFD65-3A92-49BE-B53F-BC653F557D27}"/>
          </ac:spMkLst>
        </pc:spChg>
        <pc:spChg chg="add mod ord">
          <ac:chgData name="CONSELHO DE ARQUITETURA E URBANISMO DE ALAGOAS - CAU AL" userId="32a31f61-29d8-48e2-b673-5b6338b2bde9" providerId="ADAL" clId="{773188CD-8DBB-4682-989C-40D4B41F87CF}" dt="2021-09-30T20:16:14.787" v="11909" actId="700"/>
          <ac:spMkLst>
            <pc:docMk/>
            <pc:sldMk cId="585536527" sldId="930"/>
            <ac:spMk id="3" creationId="{EA0D0382-F795-47FC-B7AB-5682829E10EE}"/>
          </ac:spMkLst>
        </pc:spChg>
        <pc:spChg chg="add del mod ord">
          <ac:chgData name="CONSELHO DE ARQUITETURA E URBANISMO DE ALAGOAS - CAU AL" userId="32a31f61-29d8-48e2-b673-5b6338b2bde9" providerId="ADAL" clId="{773188CD-8DBB-4682-989C-40D4B41F87CF}" dt="2021-09-30T20:16:14.787" v="11909" actId="700"/>
          <ac:spMkLst>
            <pc:docMk/>
            <pc:sldMk cId="585536527" sldId="930"/>
            <ac:spMk id="4" creationId="{D104D6A9-C038-42A1-8EA8-5E28387F8AE9}"/>
          </ac:spMkLst>
        </pc:spChg>
        <pc:spChg chg="add mod ord">
          <ac:chgData name="CONSELHO DE ARQUITETURA E URBANISMO DE ALAGOAS - CAU AL" userId="32a31f61-29d8-48e2-b673-5b6338b2bde9" providerId="ADAL" clId="{773188CD-8DBB-4682-989C-40D4B41F87CF}" dt="2021-09-30T20:16:14.787" v="11909" actId="700"/>
          <ac:spMkLst>
            <pc:docMk/>
            <pc:sldMk cId="585536527" sldId="930"/>
            <ac:spMk id="5" creationId="{C2E075FC-E32C-4EA4-BF1C-90EB1CF54FD9}"/>
          </ac:spMkLst>
        </pc:spChg>
      </pc:sldChg>
      <pc:sldChg chg="delSp modSp add del">
        <pc:chgData name="CONSELHO DE ARQUITETURA E URBANISMO DE ALAGOAS - CAU AL" userId="32a31f61-29d8-48e2-b673-5b6338b2bde9" providerId="ADAL" clId="{773188CD-8DBB-4682-989C-40D4B41F87CF}" dt="2021-09-29T18:05:10.091" v="10579" actId="47"/>
        <pc:sldMkLst>
          <pc:docMk/>
          <pc:sldMk cId="4094677496" sldId="930"/>
        </pc:sldMkLst>
        <pc:picChg chg="del mod">
          <ac:chgData name="CONSELHO DE ARQUITETURA E URBANISMO DE ALAGOAS - CAU AL" userId="32a31f61-29d8-48e2-b673-5b6338b2bde9" providerId="ADAL" clId="{773188CD-8DBB-4682-989C-40D4B41F87CF}" dt="2021-09-29T17:52:10.566" v="10430" actId="21"/>
          <ac:picMkLst>
            <pc:docMk/>
            <pc:sldMk cId="4094677496" sldId="930"/>
            <ac:picMk id="2049" creationId="{482C3AD0-1ADD-4D97-94F8-28FF15C2F466}"/>
          </ac:picMkLst>
        </pc:picChg>
      </pc:sldChg>
      <pc:sldChg chg="delSp modSp add del mod">
        <pc:chgData name="CONSELHO DE ARQUITETURA E URBANISMO DE ALAGOAS - CAU AL" userId="32a31f61-29d8-48e2-b673-5b6338b2bde9" providerId="ADAL" clId="{773188CD-8DBB-4682-989C-40D4B41F87CF}" dt="2021-09-30T21:32:13.257" v="12359" actId="47"/>
        <pc:sldMkLst>
          <pc:docMk/>
          <pc:sldMk cId="1881272174" sldId="931"/>
        </pc:sldMkLst>
        <pc:spChg chg="mod">
          <ac:chgData name="CONSELHO DE ARQUITETURA E URBANISMO DE ALAGOAS - CAU AL" userId="32a31f61-29d8-48e2-b673-5b6338b2bde9" providerId="ADAL" clId="{773188CD-8DBB-4682-989C-40D4B41F87CF}" dt="2021-09-30T20:17:00.018" v="11919" actId="1076"/>
          <ac:spMkLst>
            <pc:docMk/>
            <pc:sldMk cId="1881272174" sldId="931"/>
            <ac:spMk id="3" creationId="{EA0D0382-F795-47FC-B7AB-5682829E10EE}"/>
          </ac:spMkLst>
        </pc:spChg>
        <pc:spChg chg="del">
          <ac:chgData name="CONSELHO DE ARQUITETURA E URBANISMO DE ALAGOAS - CAU AL" userId="32a31f61-29d8-48e2-b673-5b6338b2bde9" providerId="ADAL" clId="{773188CD-8DBB-4682-989C-40D4B41F87CF}" dt="2021-09-30T20:16:34.459" v="11911" actId="478"/>
          <ac:spMkLst>
            <pc:docMk/>
            <pc:sldMk cId="1881272174" sldId="931"/>
            <ac:spMk id="4" creationId="{D104D6A9-C038-42A1-8EA8-5E28387F8AE9}"/>
          </ac:spMkLst>
        </pc:spChg>
      </pc:sldChg>
      <pc:sldChg chg="addSp delSp modSp add mod modClrScheme chgLayout">
        <pc:chgData name="CONSELHO DE ARQUITETURA E URBANISMO DE ALAGOAS - CAU AL" userId="32a31f61-29d8-48e2-b673-5b6338b2bde9" providerId="ADAL" clId="{773188CD-8DBB-4682-989C-40D4B41F87CF}" dt="2021-09-30T21:31:29.466" v="12358"/>
        <pc:sldMkLst>
          <pc:docMk/>
          <pc:sldMk cId="2957921625" sldId="932"/>
        </pc:sldMkLst>
        <pc:spChg chg="del mod ord">
          <ac:chgData name="CONSELHO DE ARQUITETURA E URBANISMO DE ALAGOAS - CAU AL" userId="32a31f61-29d8-48e2-b673-5b6338b2bde9" providerId="ADAL" clId="{773188CD-8DBB-4682-989C-40D4B41F87CF}" dt="2021-09-30T20:19:19.567" v="11939" actId="478"/>
          <ac:spMkLst>
            <pc:docMk/>
            <pc:sldMk cId="2957921625" sldId="932"/>
            <ac:spMk id="2" creationId="{ADE93E70-2DF0-4BAF-AC8B-EB920057969F}"/>
          </ac:spMkLst>
        </pc:spChg>
        <pc:spChg chg="add del mod ord">
          <ac:chgData name="CONSELHO DE ARQUITETURA E URBANISMO DE ALAGOAS - CAU AL" userId="32a31f61-29d8-48e2-b673-5b6338b2bde9" providerId="ADAL" clId="{773188CD-8DBB-4682-989C-40D4B41F87CF}" dt="2021-09-30T20:19:26.737" v="11943" actId="478"/>
          <ac:spMkLst>
            <pc:docMk/>
            <pc:sldMk cId="2957921625" sldId="932"/>
            <ac:spMk id="3" creationId="{BE5FD0E0-7EDE-43CA-BFFE-CAC3B20AB9B6}"/>
          </ac:spMkLst>
        </pc:spChg>
        <pc:spChg chg="add del mod ord">
          <ac:chgData name="CONSELHO DE ARQUITETURA E URBANISMO DE ALAGOAS - CAU AL" userId="32a31f61-29d8-48e2-b673-5b6338b2bde9" providerId="ADAL" clId="{773188CD-8DBB-4682-989C-40D4B41F87CF}" dt="2021-09-30T20:52:27.407" v="12096" actId="20577"/>
          <ac:spMkLst>
            <pc:docMk/>
            <pc:sldMk cId="2957921625" sldId="932"/>
            <ac:spMk id="4" creationId="{DF59B6E0-CC81-43D2-A483-BAE2B17EFA30}"/>
          </ac:spMkLst>
        </pc:spChg>
        <pc:spChg chg="add del mod">
          <ac:chgData name="CONSELHO DE ARQUITETURA E URBANISMO DE ALAGOAS - CAU AL" userId="32a31f61-29d8-48e2-b673-5b6338b2bde9" providerId="ADAL" clId="{773188CD-8DBB-4682-989C-40D4B41F87CF}" dt="2021-09-30T20:19:21.156" v="11940" actId="478"/>
          <ac:spMkLst>
            <pc:docMk/>
            <pc:sldMk cId="2957921625" sldId="932"/>
            <ac:spMk id="7" creationId="{958932DF-5B9D-4428-AEEB-3FE685B6DF97}"/>
          </ac:spMkLst>
        </pc:spChg>
        <pc:spChg chg="mod">
          <ac:chgData name="CONSELHO DE ARQUITETURA E URBANISMO DE ALAGOAS - CAU AL" userId="32a31f61-29d8-48e2-b673-5b6338b2bde9" providerId="ADAL" clId="{773188CD-8DBB-4682-989C-40D4B41F87CF}" dt="2021-09-30T20:54:30.404" v="12119" actId="164"/>
          <ac:spMkLst>
            <pc:docMk/>
            <pc:sldMk cId="2957921625" sldId="932"/>
            <ac:spMk id="47" creationId="{2A51DA70-FB11-438C-84C4-B827585E073D}"/>
          </ac:spMkLst>
        </pc:spChg>
        <pc:spChg chg="mod">
          <ac:chgData name="CONSELHO DE ARQUITETURA E URBANISMO DE ALAGOAS - CAU AL" userId="32a31f61-29d8-48e2-b673-5b6338b2bde9" providerId="ADAL" clId="{773188CD-8DBB-4682-989C-40D4B41F87CF}" dt="2021-09-30T20:54:30.404" v="12119" actId="164"/>
          <ac:spMkLst>
            <pc:docMk/>
            <pc:sldMk cId="2957921625" sldId="932"/>
            <ac:spMk id="48" creationId="{FFAA0265-2629-4F65-BA13-2513263082FC}"/>
          </ac:spMkLst>
        </pc:spChg>
        <pc:spChg chg="add del mod">
          <ac:chgData name="CONSELHO DE ARQUITETURA E URBANISMO DE ALAGOAS - CAU AL" userId="32a31f61-29d8-48e2-b673-5b6338b2bde9" providerId="ADAL" clId="{773188CD-8DBB-4682-989C-40D4B41F87CF}" dt="2021-09-30T20:20:46.476" v="11962" actId="20577"/>
          <ac:spMkLst>
            <pc:docMk/>
            <pc:sldMk cId="2957921625" sldId="932"/>
            <ac:spMk id="186" creationId="{08A1E40C-9743-41C0-AC18-AF3E50439CFB}"/>
          </ac:spMkLst>
        </pc:spChg>
        <pc:grpChg chg="add del mod">
          <ac:chgData name="CONSELHO DE ARQUITETURA E URBANISMO DE ALAGOAS - CAU AL" userId="32a31f61-29d8-48e2-b673-5b6338b2bde9" providerId="ADAL" clId="{773188CD-8DBB-4682-989C-40D4B41F87CF}" dt="2021-09-30T20:40:43.726" v="12020" actId="478"/>
          <ac:grpSpMkLst>
            <pc:docMk/>
            <pc:sldMk cId="2957921625" sldId="932"/>
            <ac:grpSpMk id="5" creationId="{14B543D4-4A7E-4B7C-94C6-00920C2BDF61}"/>
          </ac:grpSpMkLst>
        </pc:grpChg>
        <pc:grpChg chg="add del mod">
          <ac:chgData name="CONSELHO DE ARQUITETURA E URBANISMO DE ALAGOAS - CAU AL" userId="32a31f61-29d8-48e2-b673-5b6338b2bde9" providerId="ADAL" clId="{773188CD-8DBB-4682-989C-40D4B41F87CF}" dt="2021-09-30T20:54:00.572" v="12117" actId="338"/>
          <ac:grpSpMkLst>
            <pc:docMk/>
            <pc:sldMk cId="2957921625" sldId="932"/>
            <ac:grpSpMk id="8" creationId="{C922B5E1-833F-4F9B-AC97-2726A8826438}"/>
          </ac:grpSpMkLst>
        </pc:grpChg>
        <pc:grpChg chg="add del mod">
          <ac:chgData name="CONSELHO DE ARQUITETURA E URBANISMO DE ALAGOAS - CAU AL" userId="32a31f61-29d8-48e2-b673-5b6338b2bde9" providerId="ADAL" clId="{773188CD-8DBB-4682-989C-40D4B41F87CF}" dt="2021-09-30T20:54:44.900" v="12123" actId="165"/>
          <ac:grpSpMkLst>
            <pc:docMk/>
            <pc:sldMk cId="2957921625" sldId="932"/>
            <ac:grpSpMk id="9" creationId="{F41A3431-B6B6-4CA3-BE14-0949867A17BE}"/>
          </ac:grpSpMkLst>
        </pc:grpChg>
        <pc:grpChg chg="add mod">
          <ac:chgData name="CONSELHO DE ARQUITETURA E URBANISMO DE ALAGOAS - CAU AL" userId="32a31f61-29d8-48e2-b673-5b6338b2bde9" providerId="ADAL" clId="{773188CD-8DBB-4682-989C-40D4B41F87CF}" dt="2021-09-30T21:15:56.415" v="12268" actId="1076"/>
          <ac:grpSpMkLst>
            <pc:docMk/>
            <pc:sldMk cId="2957921625" sldId="932"/>
            <ac:grpSpMk id="10" creationId="{3AB1D3B7-E10F-429A-9A81-9B5D51C875EF}"/>
          </ac:grpSpMkLst>
        </pc:grpChg>
        <pc:grpChg chg="add del mod">
          <ac:chgData name="CONSELHO DE ARQUITETURA E URBANISMO DE ALAGOAS - CAU AL" userId="32a31f61-29d8-48e2-b673-5b6338b2bde9" providerId="ADAL" clId="{773188CD-8DBB-4682-989C-40D4B41F87CF}" dt="2021-09-30T20:56:40.045" v="12140" actId="165"/>
          <ac:grpSpMkLst>
            <pc:docMk/>
            <pc:sldMk cId="2957921625" sldId="932"/>
            <ac:grpSpMk id="11" creationId="{F6E63FBF-87A2-4281-B263-D21248772A71}"/>
          </ac:grpSpMkLst>
        </pc:grpChg>
        <pc:grpChg chg="add del mod ord">
          <ac:chgData name="CONSELHO DE ARQUITETURA E URBANISMO DE ALAGOAS - CAU AL" userId="32a31f61-29d8-48e2-b673-5b6338b2bde9" providerId="ADAL" clId="{773188CD-8DBB-4682-989C-40D4B41F87CF}" dt="2021-09-30T20:51:40.813" v="12078" actId="165"/>
          <ac:grpSpMkLst>
            <pc:docMk/>
            <pc:sldMk cId="2957921625" sldId="932"/>
            <ac:grpSpMk id="22" creationId="{732E361A-FDAB-4537-871E-0DBFD3B3D01B}"/>
          </ac:grpSpMkLst>
        </pc:grpChg>
        <pc:graphicFrameChg chg="mod ord">
          <ac:chgData name="CONSELHO DE ARQUITETURA E URBANISMO DE ALAGOAS - CAU AL" userId="32a31f61-29d8-48e2-b673-5b6338b2bde9" providerId="ADAL" clId="{773188CD-8DBB-4682-989C-40D4B41F87CF}" dt="2021-09-30T20:59:32.333" v="12166" actId="167"/>
          <ac:graphicFrameMkLst>
            <pc:docMk/>
            <pc:sldMk cId="2957921625" sldId="932"/>
            <ac:graphicFrameMk id="18" creationId="{115B051C-6F3B-425E-885E-87CE3692A576}"/>
          </ac:graphicFrameMkLst>
        </pc:graphicFrameChg>
        <pc:graphicFrameChg chg="del mod">
          <ac:chgData name="CONSELHO DE ARQUITETURA E URBANISMO DE ALAGOAS - CAU AL" userId="32a31f61-29d8-48e2-b673-5b6338b2bde9" providerId="ADAL" clId="{773188CD-8DBB-4682-989C-40D4B41F87CF}" dt="2021-09-30T20:51:18.018" v="12076" actId="478"/>
          <ac:graphicFrameMkLst>
            <pc:docMk/>
            <pc:sldMk cId="2957921625" sldId="932"/>
            <ac:graphicFrameMk id="23" creationId="{6BAF27FC-F834-4B19-8341-EBE46D428259}"/>
          </ac:graphicFrameMkLst>
        </pc:graphicFrameChg>
        <pc:graphicFrameChg chg="del mod topLvl">
          <ac:chgData name="CONSELHO DE ARQUITETURA E URBANISMO DE ALAGOAS - CAU AL" userId="32a31f61-29d8-48e2-b673-5b6338b2bde9" providerId="ADAL" clId="{773188CD-8DBB-4682-989C-40D4B41F87CF}" dt="2021-09-30T20:52:50.050" v="12102" actId="478"/>
          <ac:graphicFrameMkLst>
            <pc:docMk/>
            <pc:sldMk cId="2957921625" sldId="932"/>
            <ac:graphicFrameMk id="24" creationId="{04063D86-E36D-440B-91CD-B178619ABAD3}"/>
          </ac:graphicFrameMkLst>
        </pc:graphicFrameChg>
        <pc:graphicFrameChg chg="mod ord topLvl">
          <ac:chgData name="CONSELHO DE ARQUITETURA E URBANISMO DE ALAGOAS - CAU AL" userId="32a31f61-29d8-48e2-b673-5b6338b2bde9" providerId="ADAL" clId="{773188CD-8DBB-4682-989C-40D4B41F87CF}" dt="2021-09-30T21:26:24.459" v="12321" actId="167"/>
          <ac:graphicFrameMkLst>
            <pc:docMk/>
            <pc:sldMk cId="2957921625" sldId="932"/>
            <ac:graphicFrameMk id="25" creationId="{DD95F29B-5092-42CE-A86D-5FB85679841A}"/>
          </ac:graphicFrameMkLst>
        </pc:graphicFrameChg>
        <pc:graphicFrameChg chg="del mod topLvl">
          <ac:chgData name="CONSELHO DE ARQUITETURA E URBANISMO DE ALAGOAS - CAU AL" userId="32a31f61-29d8-48e2-b673-5b6338b2bde9" providerId="ADAL" clId="{773188CD-8DBB-4682-989C-40D4B41F87CF}" dt="2021-09-30T20:52:41.110" v="12098" actId="478"/>
          <ac:graphicFrameMkLst>
            <pc:docMk/>
            <pc:sldMk cId="2957921625" sldId="932"/>
            <ac:graphicFrameMk id="26" creationId="{FE3122C1-EA90-4196-8508-D37C5C82BAAC}"/>
          </ac:graphicFrameMkLst>
        </pc:graphicFrameChg>
        <pc:graphicFrameChg chg="del mod topLvl">
          <ac:chgData name="CONSELHO DE ARQUITETURA E URBANISMO DE ALAGOAS - CAU AL" userId="32a31f61-29d8-48e2-b673-5b6338b2bde9" providerId="ADAL" clId="{773188CD-8DBB-4682-989C-40D4B41F87CF}" dt="2021-09-30T20:52:45.528" v="12100" actId="478"/>
          <ac:graphicFrameMkLst>
            <pc:docMk/>
            <pc:sldMk cId="2957921625" sldId="932"/>
            <ac:graphicFrameMk id="27" creationId="{6089DE23-8484-4CC8-B018-013BF4F7BD7A}"/>
          </ac:graphicFrameMkLst>
        </pc:graphicFrameChg>
        <pc:graphicFrameChg chg="del mod topLvl">
          <ac:chgData name="CONSELHO DE ARQUITETURA E URBANISMO DE ALAGOAS - CAU AL" userId="32a31f61-29d8-48e2-b673-5b6338b2bde9" providerId="ADAL" clId="{773188CD-8DBB-4682-989C-40D4B41F87CF}" dt="2021-09-30T20:52:51.565" v="12103" actId="478"/>
          <ac:graphicFrameMkLst>
            <pc:docMk/>
            <pc:sldMk cId="2957921625" sldId="932"/>
            <ac:graphicFrameMk id="28" creationId="{2BC27874-B209-4596-BE86-A88303F163CF}"/>
          </ac:graphicFrameMkLst>
        </pc:graphicFrameChg>
        <pc:graphicFrameChg chg="del mod topLvl">
          <ac:chgData name="CONSELHO DE ARQUITETURA E URBANISMO DE ALAGOAS - CAU AL" userId="32a31f61-29d8-48e2-b673-5b6338b2bde9" providerId="ADAL" clId="{773188CD-8DBB-4682-989C-40D4B41F87CF}" dt="2021-09-30T20:52:38.173" v="12097" actId="478"/>
          <ac:graphicFrameMkLst>
            <pc:docMk/>
            <pc:sldMk cId="2957921625" sldId="932"/>
            <ac:graphicFrameMk id="29" creationId="{0E776E08-CE33-4984-A695-18A98A35C736}"/>
          </ac:graphicFrameMkLst>
        </pc:graphicFrameChg>
        <pc:graphicFrameChg chg="del mod topLvl">
          <ac:chgData name="CONSELHO DE ARQUITETURA E URBANISMO DE ALAGOAS - CAU AL" userId="32a31f61-29d8-48e2-b673-5b6338b2bde9" providerId="ADAL" clId="{773188CD-8DBB-4682-989C-40D4B41F87CF}" dt="2021-09-30T20:52:48.172" v="12101" actId="478"/>
          <ac:graphicFrameMkLst>
            <pc:docMk/>
            <pc:sldMk cId="2957921625" sldId="932"/>
            <ac:graphicFrameMk id="30" creationId="{72E2FDDA-A1D8-4624-8F61-0F3164B3912B}"/>
          </ac:graphicFrameMkLst>
        </pc:graphicFrameChg>
        <pc:graphicFrameChg chg="mod">
          <ac:chgData name="CONSELHO DE ARQUITETURA E URBANISMO DE ALAGOAS - CAU AL" userId="32a31f61-29d8-48e2-b673-5b6338b2bde9" providerId="ADAL" clId="{773188CD-8DBB-4682-989C-40D4B41F87CF}" dt="2021-09-30T20:21:13.346" v="11965" actId="207"/>
          <ac:graphicFrameMkLst>
            <pc:docMk/>
            <pc:sldMk cId="2957921625" sldId="932"/>
            <ac:graphicFrameMk id="31" creationId="{2A3F5093-05EE-46E1-B693-E0275A7EC1DD}"/>
          </ac:graphicFrameMkLst>
        </pc:graphicFrameChg>
        <pc:graphicFrameChg chg="mod">
          <ac:chgData name="CONSELHO DE ARQUITETURA E URBANISMO DE ALAGOAS - CAU AL" userId="32a31f61-29d8-48e2-b673-5b6338b2bde9" providerId="ADAL" clId="{773188CD-8DBB-4682-989C-40D4B41F87CF}" dt="2021-09-30T20:21:15.793" v="11967" actId="207"/>
          <ac:graphicFrameMkLst>
            <pc:docMk/>
            <pc:sldMk cId="2957921625" sldId="932"/>
            <ac:graphicFrameMk id="32" creationId="{30F0AB0E-A8DB-4270-8211-9DB544C4AE6C}"/>
          </ac:graphicFrameMkLst>
        </pc:graphicFrameChg>
        <pc:graphicFrameChg chg="mod">
          <ac:chgData name="CONSELHO DE ARQUITETURA E URBANISMO DE ALAGOAS - CAU AL" userId="32a31f61-29d8-48e2-b673-5b6338b2bde9" providerId="ADAL" clId="{773188CD-8DBB-4682-989C-40D4B41F87CF}" dt="2021-09-30T20:21:27.438" v="11972" actId="207"/>
          <ac:graphicFrameMkLst>
            <pc:docMk/>
            <pc:sldMk cId="2957921625" sldId="932"/>
            <ac:graphicFrameMk id="33" creationId="{1D41A338-16EA-4BF8-91B4-9ED2CA0FB0C6}"/>
          </ac:graphicFrameMkLst>
        </pc:graphicFrameChg>
        <pc:graphicFrameChg chg="mod">
          <ac:chgData name="CONSELHO DE ARQUITETURA E URBANISMO DE ALAGOAS - CAU AL" userId="32a31f61-29d8-48e2-b673-5b6338b2bde9" providerId="ADAL" clId="{773188CD-8DBB-4682-989C-40D4B41F87CF}" dt="2021-09-30T20:21:10.233" v="11964" actId="207"/>
          <ac:graphicFrameMkLst>
            <pc:docMk/>
            <pc:sldMk cId="2957921625" sldId="932"/>
            <ac:graphicFrameMk id="34" creationId="{F86B1976-7D6A-47E0-9519-5ED9813710BF}"/>
          </ac:graphicFrameMkLst>
        </pc:graphicFrameChg>
        <pc:graphicFrameChg chg="mod">
          <ac:chgData name="CONSELHO DE ARQUITETURA E URBANISMO DE ALAGOAS - CAU AL" userId="32a31f61-29d8-48e2-b673-5b6338b2bde9" providerId="ADAL" clId="{773188CD-8DBB-4682-989C-40D4B41F87CF}" dt="2021-09-30T20:21:50.902" v="11974" actId="207"/>
          <ac:graphicFrameMkLst>
            <pc:docMk/>
            <pc:sldMk cId="2957921625" sldId="932"/>
            <ac:graphicFrameMk id="35" creationId="{F7B6846D-85F5-4CEE-96B2-9C2A060EBC5C}"/>
          </ac:graphicFrameMkLst>
        </pc:graphicFrameChg>
        <pc:graphicFrameChg chg="mod">
          <ac:chgData name="CONSELHO DE ARQUITETURA E URBANISMO DE ALAGOAS - CAU AL" userId="32a31f61-29d8-48e2-b673-5b6338b2bde9" providerId="ADAL" clId="{773188CD-8DBB-4682-989C-40D4B41F87CF}" dt="2021-09-30T20:21:25.948" v="11971" actId="207"/>
          <ac:graphicFrameMkLst>
            <pc:docMk/>
            <pc:sldMk cId="2957921625" sldId="932"/>
            <ac:graphicFrameMk id="36" creationId="{3434CABF-DAF5-463E-AB91-D63557DABA93}"/>
          </ac:graphicFrameMkLst>
        </pc:graphicFrameChg>
        <pc:graphicFrameChg chg="mod">
          <ac:chgData name="CONSELHO DE ARQUITETURA E URBANISMO DE ALAGOAS - CAU AL" userId="32a31f61-29d8-48e2-b673-5b6338b2bde9" providerId="ADAL" clId="{773188CD-8DBB-4682-989C-40D4B41F87CF}" dt="2021-09-30T20:21:24.859" v="11970" actId="207"/>
          <ac:graphicFrameMkLst>
            <pc:docMk/>
            <pc:sldMk cId="2957921625" sldId="932"/>
            <ac:graphicFrameMk id="37" creationId="{3EBFDCCC-13FA-4890-9005-6592F43CA8ED}"/>
          </ac:graphicFrameMkLst>
        </pc:graphicFrameChg>
        <pc:graphicFrameChg chg="mod ord">
          <ac:chgData name="CONSELHO DE ARQUITETURA E URBANISMO DE ALAGOAS - CAU AL" userId="32a31f61-29d8-48e2-b673-5b6338b2bde9" providerId="ADAL" clId="{773188CD-8DBB-4682-989C-40D4B41F87CF}" dt="2021-09-30T20:21:45.602" v="11973" actId="167"/>
          <ac:graphicFrameMkLst>
            <pc:docMk/>
            <pc:sldMk cId="2957921625" sldId="932"/>
            <ac:graphicFrameMk id="38" creationId="{CA97E9F8-F833-47AC-A7D0-C59FBF337D91}"/>
          </ac:graphicFrameMkLst>
        </pc:graphicFrameChg>
        <pc:graphicFrameChg chg="mod">
          <ac:chgData name="CONSELHO DE ARQUITETURA E URBANISMO DE ALAGOAS - CAU AL" userId="32a31f61-29d8-48e2-b673-5b6338b2bde9" providerId="ADAL" clId="{773188CD-8DBB-4682-989C-40D4B41F87CF}" dt="2021-09-30T20:21:23.603" v="11969" actId="207"/>
          <ac:graphicFrameMkLst>
            <pc:docMk/>
            <pc:sldMk cId="2957921625" sldId="932"/>
            <ac:graphicFrameMk id="39" creationId="{3A69E159-4BF1-48A3-A39C-81CE51AAF67C}"/>
          </ac:graphicFrameMkLst>
        </pc:graphicFrameChg>
        <pc:graphicFrameChg chg="mod">
          <ac:chgData name="CONSELHO DE ARQUITETURA E URBANISMO DE ALAGOAS - CAU AL" userId="32a31f61-29d8-48e2-b673-5b6338b2bde9" providerId="ADAL" clId="{773188CD-8DBB-4682-989C-40D4B41F87CF}" dt="2021-09-30T20:20:20.663" v="11957" actId="207"/>
          <ac:graphicFrameMkLst>
            <pc:docMk/>
            <pc:sldMk cId="2957921625" sldId="932"/>
            <ac:graphicFrameMk id="40" creationId="{82955B19-B308-41B3-91C2-727C9A7A19ED}"/>
          </ac:graphicFrameMkLst>
        </pc:graphicFrameChg>
        <pc:graphicFrameChg chg="del mod topLvl">
          <ac:chgData name="CONSELHO DE ARQUITETURA E URBANISMO DE ALAGOAS - CAU AL" userId="32a31f61-29d8-48e2-b673-5b6338b2bde9" providerId="ADAL" clId="{773188CD-8DBB-4682-989C-40D4B41F87CF}" dt="2021-09-30T20:52:42.819" v="12099" actId="478"/>
          <ac:graphicFrameMkLst>
            <pc:docMk/>
            <pc:sldMk cId="2957921625" sldId="932"/>
            <ac:graphicFrameMk id="41" creationId="{00547584-5BAB-4811-9E58-07D22186332C}"/>
          </ac:graphicFrameMkLst>
        </pc:graphicFrameChg>
        <pc:graphicFrameChg chg="del mod topLvl">
          <ac:chgData name="CONSELHO DE ARQUITETURA E URBANISMO DE ALAGOAS - CAU AL" userId="32a31f61-29d8-48e2-b673-5b6338b2bde9" providerId="ADAL" clId="{773188CD-8DBB-4682-989C-40D4B41F87CF}" dt="2021-09-30T21:13:54.646" v="12248" actId="478"/>
          <ac:graphicFrameMkLst>
            <pc:docMk/>
            <pc:sldMk cId="2957921625" sldId="932"/>
            <ac:graphicFrameMk id="42" creationId="{847000FE-B2E5-42A8-B1AB-E2A529448445}"/>
          </ac:graphicFrameMkLst>
        </pc:graphicFrameChg>
        <pc:graphicFrameChg chg="add mod ord topLvl">
          <ac:chgData name="CONSELHO DE ARQUITETURA E URBANISMO DE ALAGOAS - CAU AL" userId="32a31f61-29d8-48e2-b673-5b6338b2bde9" providerId="ADAL" clId="{773188CD-8DBB-4682-989C-40D4B41F87CF}" dt="2021-09-30T21:26:34.384" v="12322" actId="255"/>
          <ac:graphicFrameMkLst>
            <pc:docMk/>
            <pc:sldMk cId="2957921625" sldId="932"/>
            <ac:graphicFrameMk id="43" creationId="{44DB0148-A169-47BB-9388-6F2A8BBE4CE6}"/>
          </ac:graphicFrameMkLst>
        </pc:graphicFrameChg>
        <pc:graphicFrameChg chg="add mod ord topLvl">
          <ac:chgData name="CONSELHO DE ARQUITETURA E URBANISMO DE ALAGOAS - CAU AL" userId="32a31f61-29d8-48e2-b673-5b6338b2bde9" providerId="ADAL" clId="{773188CD-8DBB-4682-989C-40D4B41F87CF}" dt="2021-09-30T21:24:39.267" v="12307" actId="167"/>
          <ac:graphicFrameMkLst>
            <pc:docMk/>
            <pc:sldMk cId="2957921625" sldId="932"/>
            <ac:graphicFrameMk id="44" creationId="{62071431-ADD5-4DF6-A588-8ADB9C4F7EDE}"/>
          </ac:graphicFrameMkLst>
        </pc:graphicFrameChg>
        <pc:graphicFrameChg chg="add mod ord topLvl">
          <ac:chgData name="CONSELHO DE ARQUITETURA E URBANISMO DE ALAGOAS - CAU AL" userId="32a31f61-29d8-48e2-b673-5b6338b2bde9" providerId="ADAL" clId="{773188CD-8DBB-4682-989C-40D4B41F87CF}" dt="2021-09-30T21:25:59.981" v="12318"/>
          <ac:graphicFrameMkLst>
            <pc:docMk/>
            <pc:sldMk cId="2957921625" sldId="932"/>
            <ac:graphicFrameMk id="45" creationId="{69C802D4-18FB-480B-9E2E-152C5C3BF570}"/>
          </ac:graphicFrameMkLst>
        </pc:graphicFrameChg>
        <pc:graphicFrameChg chg="add del mod topLvl">
          <ac:chgData name="CONSELHO DE ARQUITETURA E URBANISMO DE ALAGOAS - CAU AL" userId="32a31f61-29d8-48e2-b673-5b6338b2bde9" providerId="ADAL" clId="{773188CD-8DBB-4682-989C-40D4B41F87CF}" dt="2021-09-30T20:59:18.457" v="12165" actId="478"/>
          <ac:graphicFrameMkLst>
            <pc:docMk/>
            <pc:sldMk cId="2957921625" sldId="932"/>
            <ac:graphicFrameMk id="46" creationId="{8BCE24A1-B4E5-48D3-AE82-558F43EDCED8}"/>
          </ac:graphicFrameMkLst>
        </pc:graphicFrameChg>
        <pc:graphicFrameChg chg="add mod ord topLvl">
          <ac:chgData name="CONSELHO DE ARQUITETURA E URBANISMO DE ALAGOAS - CAU AL" userId="32a31f61-29d8-48e2-b673-5b6338b2bde9" providerId="ADAL" clId="{773188CD-8DBB-4682-989C-40D4B41F87CF}" dt="2021-09-30T21:28:05.332" v="12330" actId="167"/>
          <ac:graphicFrameMkLst>
            <pc:docMk/>
            <pc:sldMk cId="2957921625" sldId="932"/>
            <ac:graphicFrameMk id="49" creationId="{D5D02F56-8968-4C44-B5BC-64BFE68D51A2}"/>
          </ac:graphicFrameMkLst>
        </pc:graphicFrameChg>
        <pc:graphicFrameChg chg="add mod ord topLvl">
          <ac:chgData name="CONSELHO DE ARQUITETURA E URBANISMO DE ALAGOAS - CAU AL" userId="32a31f61-29d8-48e2-b673-5b6338b2bde9" providerId="ADAL" clId="{773188CD-8DBB-4682-989C-40D4B41F87CF}" dt="2021-09-30T21:29:24.613" v="12339" actId="167"/>
          <ac:graphicFrameMkLst>
            <pc:docMk/>
            <pc:sldMk cId="2957921625" sldId="932"/>
            <ac:graphicFrameMk id="50" creationId="{D86D6F13-1DFF-4F86-8039-AA8142EE6997}"/>
          </ac:graphicFrameMkLst>
        </pc:graphicFrameChg>
        <pc:graphicFrameChg chg="add mod ord topLvl">
          <ac:chgData name="CONSELHO DE ARQUITETURA E URBANISMO DE ALAGOAS - CAU AL" userId="32a31f61-29d8-48e2-b673-5b6338b2bde9" providerId="ADAL" clId="{773188CD-8DBB-4682-989C-40D4B41F87CF}" dt="2021-09-30T21:30:43.681" v="12350" actId="167"/>
          <ac:graphicFrameMkLst>
            <pc:docMk/>
            <pc:sldMk cId="2957921625" sldId="932"/>
            <ac:graphicFrameMk id="51" creationId="{76019C07-1072-49AD-8EC7-79DC73B5FFA8}"/>
          </ac:graphicFrameMkLst>
        </pc:graphicFrameChg>
        <pc:graphicFrameChg chg="add mod topLvl">
          <ac:chgData name="CONSELHO DE ARQUITETURA E URBANISMO DE ALAGOAS - CAU AL" userId="32a31f61-29d8-48e2-b673-5b6338b2bde9" providerId="ADAL" clId="{773188CD-8DBB-4682-989C-40D4B41F87CF}" dt="2021-09-30T21:31:29.466" v="12358"/>
          <ac:graphicFrameMkLst>
            <pc:docMk/>
            <pc:sldMk cId="2957921625" sldId="932"/>
            <ac:graphicFrameMk id="52" creationId="{9786B103-7FD6-41CF-B977-6D0045AB7266}"/>
          </ac:graphicFrameMkLst>
        </pc:graphicFrameChg>
        <pc:graphicFrameChg chg="add mod">
          <ac:chgData name="CONSELHO DE ARQUITETURA E URBANISMO DE ALAGOAS - CAU AL" userId="32a31f61-29d8-48e2-b673-5b6338b2bde9" providerId="ADAL" clId="{773188CD-8DBB-4682-989C-40D4B41F87CF}" dt="2021-09-30T21:15:45.113" v="12267"/>
          <ac:graphicFrameMkLst>
            <pc:docMk/>
            <pc:sldMk cId="2957921625" sldId="932"/>
            <ac:graphicFrameMk id="53" creationId="{5DFBBD93-F1E6-40B9-A1A8-053CF08D9E13}"/>
          </ac:graphicFrameMkLst>
        </pc:graphicFrameChg>
      </pc:sldChg>
      <pc:sldChg chg="add setBg">
        <pc:chgData name="CONSELHO DE ARQUITETURA E URBANISMO DE ALAGOAS - CAU AL" userId="32a31f61-29d8-48e2-b673-5b6338b2bde9" providerId="ADAL" clId="{773188CD-8DBB-4682-989C-40D4B41F87CF}" dt="2021-09-30T21:33:26.221" v="12363"/>
        <pc:sldMkLst>
          <pc:docMk/>
          <pc:sldMk cId="1377316467" sldId="933"/>
        </pc:sldMkLst>
      </pc:sldChg>
      <pc:sldChg chg="add setBg">
        <pc:chgData name="CONSELHO DE ARQUITETURA E URBANISMO DE ALAGOAS - CAU AL" userId="32a31f61-29d8-48e2-b673-5b6338b2bde9" providerId="ADAL" clId="{773188CD-8DBB-4682-989C-40D4B41F87CF}" dt="2021-09-30T21:33:26.221" v="12363"/>
        <pc:sldMkLst>
          <pc:docMk/>
          <pc:sldMk cId="1682024524" sldId="934"/>
        </pc:sldMkLst>
      </pc:sldChg>
      <pc:sldChg chg="add setBg">
        <pc:chgData name="CONSELHO DE ARQUITETURA E URBANISMO DE ALAGOAS - CAU AL" userId="32a31f61-29d8-48e2-b673-5b6338b2bde9" providerId="ADAL" clId="{773188CD-8DBB-4682-989C-40D4B41F87CF}" dt="2021-09-30T21:33:26.221" v="12363"/>
        <pc:sldMkLst>
          <pc:docMk/>
          <pc:sldMk cId="2163091082" sldId="935"/>
        </pc:sldMkLst>
      </pc:sldChg>
      <pc:sldChg chg="add setBg">
        <pc:chgData name="CONSELHO DE ARQUITETURA E URBANISMO DE ALAGOAS - CAU AL" userId="32a31f61-29d8-48e2-b673-5b6338b2bde9" providerId="ADAL" clId="{773188CD-8DBB-4682-989C-40D4B41F87CF}" dt="2021-09-30T21:33:26.221" v="12363"/>
        <pc:sldMkLst>
          <pc:docMk/>
          <pc:sldMk cId="2640348953" sldId="936"/>
        </pc:sldMkLst>
      </pc:sldChg>
      <pc:sldChg chg="add setBg">
        <pc:chgData name="CONSELHO DE ARQUITETURA E URBANISMO DE ALAGOAS - CAU AL" userId="32a31f61-29d8-48e2-b673-5b6338b2bde9" providerId="ADAL" clId="{773188CD-8DBB-4682-989C-40D4B41F87CF}" dt="2021-09-30T21:33:26.221" v="12363"/>
        <pc:sldMkLst>
          <pc:docMk/>
          <pc:sldMk cId="491394460" sldId="937"/>
        </pc:sldMkLst>
      </pc:sldChg>
      <pc:sldChg chg="add setBg">
        <pc:chgData name="CONSELHO DE ARQUITETURA E URBANISMO DE ALAGOAS - CAU AL" userId="32a31f61-29d8-48e2-b673-5b6338b2bde9" providerId="ADAL" clId="{773188CD-8DBB-4682-989C-40D4B41F87CF}" dt="2021-09-30T21:33:26.221" v="12363"/>
        <pc:sldMkLst>
          <pc:docMk/>
          <pc:sldMk cId="1785227916" sldId="938"/>
        </pc:sldMkLst>
      </pc:sldChg>
      <pc:sldChg chg="add setBg">
        <pc:chgData name="CONSELHO DE ARQUITETURA E URBANISMO DE ALAGOAS - CAU AL" userId="32a31f61-29d8-48e2-b673-5b6338b2bde9" providerId="ADAL" clId="{773188CD-8DBB-4682-989C-40D4B41F87CF}" dt="2021-09-30T21:33:26.221" v="12363"/>
        <pc:sldMkLst>
          <pc:docMk/>
          <pc:sldMk cId="2463522782" sldId="939"/>
        </pc:sldMkLst>
      </pc:sldChg>
      <pc:sldChg chg="add setBg">
        <pc:chgData name="CONSELHO DE ARQUITETURA E URBANISMO DE ALAGOAS - CAU AL" userId="32a31f61-29d8-48e2-b673-5b6338b2bde9" providerId="ADAL" clId="{773188CD-8DBB-4682-989C-40D4B41F87CF}" dt="2021-09-30T21:33:26.221" v="12363"/>
        <pc:sldMkLst>
          <pc:docMk/>
          <pc:sldMk cId="3835153455" sldId="940"/>
        </pc:sldMkLst>
      </pc:sldChg>
      <pc:sldChg chg="add setBg">
        <pc:chgData name="CONSELHO DE ARQUITETURA E URBANISMO DE ALAGOAS - CAU AL" userId="32a31f61-29d8-48e2-b673-5b6338b2bde9" providerId="ADAL" clId="{773188CD-8DBB-4682-989C-40D4B41F87CF}" dt="2021-09-30T21:33:26.221" v="12363"/>
        <pc:sldMkLst>
          <pc:docMk/>
          <pc:sldMk cId="2320366729" sldId="941"/>
        </pc:sldMkLst>
      </pc:sldChg>
      <pc:sldChg chg="add setBg">
        <pc:chgData name="CONSELHO DE ARQUITETURA E URBANISMO DE ALAGOAS - CAU AL" userId="32a31f61-29d8-48e2-b673-5b6338b2bde9" providerId="ADAL" clId="{773188CD-8DBB-4682-989C-40D4B41F87CF}" dt="2021-09-30T21:33:26.221" v="12363"/>
        <pc:sldMkLst>
          <pc:docMk/>
          <pc:sldMk cId="1210810814" sldId="942"/>
        </pc:sldMkLst>
      </pc:sldChg>
      <pc:sldChg chg="add setBg">
        <pc:chgData name="CONSELHO DE ARQUITETURA E URBANISMO DE ALAGOAS - CAU AL" userId="32a31f61-29d8-48e2-b673-5b6338b2bde9" providerId="ADAL" clId="{773188CD-8DBB-4682-989C-40D4B41F87CF}" dt="2021-09-30T21:33:26.221" v="12363"/>
        <pc:sldMkLst>
          <pc:docMk/>
          <pc:sldMk cId="710083293" sldId="943"/>
        </pc:sldMkLst>
      </pc:sldChg>
      <pc:sldChg chg="add setBg">
        <pc:chgData name="CONSELHO DE ARQUITETURA E URBANISMO DE ALAGOAS - CAU AL" userId="32a31f61-29d8-48e2-b673-5b6338b2bde9" providerId="ADAL" clId="{773188CD-8DBB-4682-989C-40D4B41F87CF}" dt="2021-09-30T21:33:26.221" v="12363"/>
        <pc:sldMkLst>
          <pc:docMk/>
          <pc:sldMk cId="3485801959" sldId="944"/>
        </pc:sldMkLst>
      </pc:sldChg>
      <pc:sldChg chg="add setBg">
        <pc:chgData name="CONSELHO DE ARQUITETURA E URBANISMO DE ALAGOAS - CAU AL" userId="32a31f61-29d8-48e2-b673-5b6338b2bde9" providerId="ADAL" clId="{773188CD-8DBB-4682-989C-40D4B41F87CF}" dt="2021-09-30T21:33:26.221" v="12363"/>
        <pc:sldMkLst>
          <pc:docMk/>
          <pc:sldMk cId="2168560513" sldId="945"/>
        </pc:sldMkLst>
      </pc:sldChg>
      <pc:sldChg chg="add setBg">
        <pc:chgData name="CONSELHO DE ARQUITETURA E URBANISMO DE ALAGOAS - CAU AL" userId="32a31f61-29d8-48e2-b673-5b6338b2bde9" providerId="ADAL" clId="{773188CD-8DBB-4682-989C-40D4B41F87CF}" dt="2021-09-30T21:33:26.221" v="12363"/>
        <pc:sldMkLst>
          <pc:docMk/>
          <pc:sldMk cId="4062121" sldId="946"/>
        </pc:sldMkLst>
      </pc:sldChg>
      <pc:sldChg chg="add setBg">
        <pc:chgData name="CONSELHO DE ARQUITETURA E URBANISMO DE ALAGOAS - CAU AL" userId="32a31f61-29d8-48e2-b673-5b6338b2bde9" providerId="ADAL" clId="{773188CD-8DBB-4682-989C-40D4B41F87CF}" dt="2021-09-30T21:33:26.221" v="12363"/>
        <pc:sldMkLst>
          <pc:docMk/>
          <pc:sldMk cId="3185946774" sldId="947"/>
        </pc:sldMkLst>
      </pc:sldChg>
      <pc:sldChg chg="add setBg">
        <pc:chgData name="CONSELHO DE ARQUITETURA E URBANISMO DE ALAGOAS - CAU AL" userId="32a31f61-29d8-48e2-b673-5b6338b2bde9" providerId="ADAL" clId="{773188CD-8DBB-4682-989C-40D4B41F87CF}" dt="2021-09-30T21:33:26.221" v="12363"/>
        <pc:sldMkLst>
          <pc:docMk/>
          <pc:sldMk cId="2783961610" sldId="948"/>
        </pc:sldMkLst>
      </pc:sldChg>
      <pc:sldChg chg="add setBg">
        <pc:chgData name="CONSELHO DE ARQUITETURA E URBANISMO DE ALAGOAS - CAU AL" userId="32a31f61-29d8-48e2-b673-5b6338b2bde9" providerId="ADAL" clId="{773188CD-8DBB-4682-989C-40D4B41F87CF}" dt="2021-09-30T21:33:26.221" v="12363"/>
        <pc:sldMkLst>
          <pc:docMk/>
          <pc:sldMk cId="325856964" sldId="949"/>
        </pc:sldMkLst>
      </pc:sldChg>
      <pc:sldMasterChg chg="delSldLayout modSldLayout">
        <pc:chgData name="CONSELHO DE ARQUITETURA E URBANISMO DE ALAGOAS - CAU AL" userId="32a31f61-29d8-48e2-b673-5b6338b2bde9" providerId="ADAL" clId="{773188CD-8DBB-4682-989C-40D4B41F87CF}" dt="2021-09-30T21:32:17.201" v="12361" actId="47"/>
        <pc:sldMasterMkLst>
          <pc:docMk/>
          <pc:sldMasterMk cId="13519753" sldId="2147483648"/>
        </pc:sldMasterMkLst>
        <pc:sldLayoutChg chg="delSp modSp mod">
          <pc:chgData name="CONSELHO DE ARQUITETURA E URBANISMO DE ALAGOAS - CAU AL" userId="32a31f61-29d8-48e2-b673-5b6338b2bde9" providerId="ADAL" clId="{773188CD-8DBB-4682-989C-40D4B41F87CF}" dt="2021-09-21T20:05:17.815" v="1352" actId="255"/>
          <pc:sldLayoutMkLst>
            <pc:docMk/>
            <pc:sldMasterMk cId="13519753" sldId="2147483648"/>
            <pc:sldLayoutMk cId="2945999027" sldId="2147483659"/>
          </pc:sldLayoutMkLst>
          <pc:spChg chg="mod">
            <ac:chgData name="CONSELHO DE ARQUITETURA E URBANISMO DE ALAGOAS - CAU AL" userId="32a31f61-29d8-48e2-b673-5b6338b2bde9" providerId="ADAL" clId="{773188CD-8DBB-4682-989C-40D4B41F87CF}" dt="2021-09-21T20:02:10.014" v="1318" actId="207"/>
            <ac:spMkLst>
              <pc:docMk/>
              <pc:sldMasterMk cId="13519753" sldId="2147483648"/>
              <pc:sldLayoutMk cId="2945999027" sldId="2147483659"/>
              <ac:spMk id="8" creationId="{916C07A0-DF6A-430F-95E0-D738A06399A7}"/>
            </ac:spMkLst>
          </pc:spChg>
          <pc:spChg chg="mod">
            <ac:chgData name="CONSELHO DE ARQUITETURA E URBANISMO DE ALAGOAS - CAU AL" userId="32a31f61-29d8-48e2-b673-5b6338b2bde9" providerId="ADAL" clId="{773188CD-8DBB-4682-989C-40D4B41F87CF}" dt="2021-09-21T20:01:47.326" v="1316" actId="27803"/>
            <ac:spMkLst>
              <pc:docMk/>
              <pc:sldMasterMk cId="13519753" sldId="2147483648"/>
              <pc:sldLayoutMk cId="2945999027" sldId="2147483659"/>
              <ac:spMk id="9" creationId="{7F708028-4293-4253-B059-EEA5C044C3CB}"/>
            </ac:spMkLst>
          </pc:spChg>
          <pc:spChg chg="mod">
            <ac:chgData name="CONSELHO DE ARQUITETURA E URBANISMO DE ALAGOAS - CAU AL" userId="32a31f61-29d8-48e2-b673-5b6338b2bde9" providerId="ADAL" clId="{773188CD-8DBB-4682-989C-40D4B41F87CF}" dt="2021-09-21T20:02:10.014" v="1318" actId="207"/>
            <ac:spMkLst>
              <pc:docMk/>
              <pc:sldMasterMk cId="13519753" sldId="2147483648"/>
              <pc:sldLayoutMk cId="2945999027" sldId="2147483659"/>
              <ac:spMk id="13" creationId="{FD9734F6-D31F-4B89-A4FD-7FB82A1A01A1}"/>
            </ac:spMkLst>
          </pc:spChg>
          <pc:spChg chg="mod">
            <ac:chgData name="CONSELHO DE ARQUITETURA E URBANISMO DE ALAGOAS - CAU AL" userId="32a31f61-29d8-48e2-b673-5b6338b2bde9" providerId="ADAL" clId="{773188CD-8DBB-4682-989C-40D4B41F87CF}" dt="2021-09-21T20:05:17.815" v="1352" actId="255"/>
            <ac:spMkLst>
              <pc:docMk/>
              <pc:sldMasterMk cId="13519753" sldId="2147483648"/>
              <pc:sldLayoutMk cId="2945999027" sldId="2147483659"/>
              <ac:spMk id="18" creationId="{3EDCA656-DD2F-423A-BF2D-8CAD37A86194}"/>
            </ac:spMkLst>
          </pc:spChg>
          <pc:spChg chg="mod">
            <ac:chgData name="CONSELHO DE ARQUITETURA E URBANISMO DE ALAGOAS - CAU AL" userId="32a31f61-29d8-48e2-b673-5b6338b2bde9" providerId="ADAL" clId="{773188CD-8DBB-4682-989C-40D4B41F87CF}" dt="2021-09-21T20:02:10.014" v="1318" actId="207"/>
            <ac:spMkLst>
              <pc:docMk/>
              <pc:sldMasterMk cId="13519753" sldId="2147483648"/>
              <pc:sldLayoutMk cId="2945999027" sldId="2147483659"/>
              <ac:spMk id="20" creationId="{EE0A8D64-3537-408E-9C9E-3333DC142DB8}"/>
            </ac:spMkLst>
          </pc:spChg>
          <pc:spChg chg="mod">
            <ac:chgData name="CONSELHO DE ARQUITETURA E URBANISMO DE ALAGOAS - CAU AL" userId="32a31f61-29d8-48e2-b673-5b6338b2bde9" providerId="ADAL" clId="{773188CD-8DBB-4682-989C-40D4B41F87CF}" dt="2021-09-21T20:02:10.014" v="1318" actId="207"/>
            <ac:spMkLst>
              <pc:docMk/>
              <pc:sldMasterMk cId="13519753" sldId="2147483648"/>
              <pc:sldLayoutMk cId="2945999027" sldId="2147483659"/>
              <ac:spMk id="21" creationId="{639B2791-0D3A-4DD2-B450-8D0735426A42}"/>
            </ac:spMkLst>
          </pc:spChg>
          <pc:spChg chg="mod">
            <ac:chgData name="CONSELHO DE ARQUITETURA E URBANISMO DE ALAGOAS - CAU AL" userId="32a31f61-29d8-48e2-b673-5b6338b2bde9" providerId="ADAL" clId="{773188CD-8DBB-4682-989C-40D4B41F87CF}" dt="2021-09-21T20:02:10.014" v="1318" actId="207"/>
            <ac:spMkLst>
              <pc:docMk/>
              <pc:sldMasterMk cId="13519753" sldId="2147483648"/>
              <pc:sldLayoutMk cId="2945999027" sldId="2147483659"/>
              <ac:spMk id="22" creationId="{666D73BD-A63C-4A7A-A1F2-152A059BE529}"/>
            </ac:spMkLst>
          </pc:spChg>
          <pc:grpChg chg="del mod">
            <ac:chgData name="CONSELHO DE ARQUITETURA E URBANISMO DE ALAGOAS - CAU AL" userId="32a31f61-29d8-48e2-b673-5b6338b2bde9" providerId="ADAL" clId="{773188CD-8DBB-4682-989C-40D4B41F87CF}" dt="2021-09-21T20:01:47.326" v="1316" actId="27803"/>
            <ac:grpSpMkLst>
              <pc:docMk/>
              <pc:sldMasterMk cId="13519753" sldId="2147483648"/>
              <pc:sldLayoutMk cId="2945999027" sldId="2147483659"/>
              <ac:grpSpMk id="2" creationId="{6A371FF5-C20A-452B-9F63-813DB50DA2BD}"/>
            </ac:grpSpMkLst>
          </pc:grpChg>
          <pc:grpChg chg="del mod">
            <ac:chgData name="CONSELHO DE ARQUITETURA E URBANISMO DE ALAGOAS - CAU AL" userId="32a31f61-29d8-48e2-b673-5b6338b2bde9" providerId="ADAL" clId="{773188CD-8DBB-4682-989C-40D4B41F87CF}" dt="2021-09-21T20:01:51.965" v="1317" actId="27803"/>
            <ac:grpSpMkLst>
              <pc:docMk/>
              <pc:sldMasterMk cId="13519753" sldId="2147483648"/>
              <pc:sldLayoutMk cId="2945999027" sldId="2147483659"/>
              <ac:grpSpMk id="19" creationId="{C7F33211-FA94-4187-B896-5C103C0F2089}"/>
            </ac:grpSpMkLst>
          </pc:grpChg>
          <pc:picChg chg="del">
            <ac:chgData name="CONSELHO DE ARQUITETURA E URBANISMO DE ALAGOAS - CAU AL" userId="32a31f61-29d8-48e2-b673-5b6338b2bde9" providerId="ADAL" clId="{773188CD-8DBB-4682-989C-40D4B41F87CF}" dt="2021-09-21T20:01:47.326" v="1316" actId="27803"/>
            <ac:picMkLst>
              <pc:docMk/>
              <pc:sldMasterMk cId="13519753" sldId="2147483648"/>
              <pc:sldLayoutMk cId="2945999027" sldId="2147483659"/>
              <ac:picMk id="4" creationId="{265533FE-785A-4003-9355-D72B3F3AF8CF}"/>
            </ac:picMkLst>
          </pc:picChg>
          <pc:picChg chg="del">
            <ac:chgData name="CONSELHO DE ARQUITETURA E URBANISMO DE ALAGOAS - CAU AL" userId="32a31f61-29d8-48e2-b673-5b6338b2bde9" providerId="ADAL" clId="{773188CD-8DBB-4682-989C-40D4B41F87CF}" dt="2021-09-21T20:01:51.965" v="1317" actId="27803"/>
            <ac:picMkLst>
              <pc:docMk/>
              <pc:sldMasterMk cId="13519753" sldId="2147483648"/>
              <pc:sldLayoutMk cId="2945999027" sldId="2147483659"/>
              <ac:picMk id="15" creationId="{692C98CB-CA05-4102-A49C-78C3EFB51A30}"/>
            </ac:picMkLst>
          </pc:picChg>
        </pc:sldLayoutChg>
        <pc:sldLayoutChg chg="del">
          <pc:chgData name="CONSELHO DE ARQUITETURA E URBANISMO DE ALAGOAS - CAU AL" userId="32a31f61-29d8-48e2-b673-5b6338b2bde9" providerId="ADAL" clId="{773188CD-8DBB-4682-989C-40D4B41F87CF}" dt="2021-09-21T19:42:50.120" v="1270" actId="47"/>
          <pc:sldLayoutMkLst>
            <pc:docMk/>
            <pc:sldMasterMk cId="13519753" sldId="2147483648"/>
            <pc:sldLayoutMk cId="3586158843" sldId="2147483659"/>
          </pc:sldLayoutMkLst>
        </pc:sldLayoutChg>
        <pc:sldLayoutChg chg="del">
          <pc:chgData name="CONSELHO DE ARQUITETURA E URBANISMO DE ALAGOAS - CAU AL" userId="32a31f61-29d8-48e2-b673-5b6338b2bde9" providerId="ADAL" clId="{773188CD-8DBB-4682-989C-40D4B41F87CF}" dt="2021-09-21T19:43:41.150" v="1271" actId="47"/>
          <pc:sldLayoutMkLst>
            <pc:docMk/>
            <pc:sldMasterMk cId="13519753" sldId="2147483648"/>
            <pc:sldLayoutMk cId="882830702" sldId="2147483660"/>
          </pc:sldLayoutMkLst>
        </pc:sldLayoutChg>
        <pc:sldLayoutChg chg="del">
          <pc:chgData name="CONSELHO DE ARQUITETURA E URBANISMO DE ALAGOAS - CAU AL" userId="32a31f61-29d8-48e2-b673-5b6338b2bde9" providerId="ADAL" clId="{773188CD-8DBB-4682-989C-40D4B41F87CF}" dt="2021-09-21T20:02:17.257" v="1319" actId="2696"/>
          <pc:sldLayoutMkLst>
            <pc:docMk/>
            <pc:sldMasterMk cId="13519753" sldId="2147483648"/>
            <pc:sldLayoutMk cId="2446899564" sldId="2147483660"/>
          </pc:sldLayoutMkLst>
        </pc:sldLayoutChg>
        <pc:sldLayoutChg chg="addSp delSp modSp mod">
          <pc:chgData name="CONSELHO DE ARQUITETURA E URBANISMO DE ALAGOAS - CAU AL" userId="32a31f61-29d8-48e2-b673-5b6338b2bde9" providerId="ADAL" clId="{773188CD-8DBB-4682-989C-40D4B41F87CF}" dt="2021-09-21T20:05:34.990" v="1354"/>
          <pc:sldLayoutMkLst>
            <pc:docMk/>
            <pc:sldMasterMk cId="13519753" sldId="2147483648"/>
            <pc:sldLayoutMk cId="3965812735" sldId="2147483660"/>
          </pc:sldLayoutMkLst>
          <pc:spChg chg="mod">
            <ac:chgData name="CONSELHO DE ARQUITETURA E URBANISMO DE ALAGOAS - CAU AL" userId="32a31f61-29d8-48e2-b673-5b6338b2bde9" providerId="ADAL" clId="{773188CD-8DBB-4682-989C-40D4B41F87CF}" dt="2021-09-21T20:02:57.784" v="1325" actId="207"/>
            <ac:spMkLst>
              <pc:docMk/>
              <pc:sldMasterMk cId="13519753" sldId="2147483648"/>
              <pc:sldLayoutMk cId="3965812735" sldId="2147483660"/>
              <ac:spMk id="8" creationId="{916C07A0-DF6A-430F-95E0-D738A06399A7}"/>
            </ac:spMkLst>
          </pc:spChg>
          <pc:spChg chg="mod">
            <ac:chgData name="CONSELHO DE ARQUITETURA E URBANISMO DE ALAGOAS - CAU AL" userId="32a31f61-29d8-48e2-b673-5b6338b2bde9" providerId="ADAL" clId="{773188CD-8DBB-4682-989C-40D4B41F87CF}" dt="2021-09-21T20:02:55.628" v="1324" actId="207"/>
            <ac:spMkLst>
              <pc:docMk/>
              <pc:sldMasterMk cId="13519753" sldId="2147483648"/>
              <pc:sldLayoutMk cId="3965812735" sldId="2147483660"/>
              <ac:spMk id="9" creationId="{7F708028-4293-4253-B059-EEA5C044C3CB}"/>
            </ac:spMkLst>
          </pc:spChg>
          <pc:spChg chg="del">
            <ac:chgData name="CONSELHO DE ARQUITETURA E URBANISMO DE ALAGOAS - CAU AL" userId="32a31f61-29d8-48e2-b673-5b6338b2bde9" providerId="ADAL" clId="{773188CD-8DBB-4682-989C-40D4B41F87CF}" dt="2021-09-21T20:05:34.100" v="1353" actId="478"/>
            <ac:spMkLst>
              <pc:docMk/>
              <pc:sldMasterMk cId="13519753" sldId="2147483648"/>
              <pc:sldLayoutMk cId="3965812735" sldId="2147483660"/>
              <ac:spMk id="18" creationId="{3EDCA656-DD2F-423A-BF2D-8CAD37A86194}"/>
            </ac:spMkLst>
          </pc:spChg>
          <pc:spChg chg="add mod">
            <ac:chgData name="CONSELHO DE ARQUITETURA E URBANISMO DE ALAGOAS - CAU AL" userId="32a31f61-29d8-48e2-b673-5b6338b2bde9" providerId="ADAL" clId="{773188CD-8DBB-4682-989C-40D4B41F87CF}" dt="2021-09-21T20:05:34.990" v="1354"/>
            <ac:spMkLst>
              <pc:docMk/>
              <pc:sldMasterMk cId="13519753" sldId="2147483648"/>
              <pc:sldLayoutMk cId="3965812735" sldId="2147483660"/>
              <ac:spMk id="19" creationId="{E338C8C3-0EFF-47AB-B6DF-450C7E5B74AE}"/>
            </ac:spMkLst>
          </pc:spChg>
        </pc:sldLayoutChg>
        <pc:sldLayoutChg chg="addSp delSp modSp mod">
          <pc:chgData name="CONSELHO DE ARQUITETURA E URBANISMO DE ALAGOAS - CAU AL" userId="32a31f61-29d8-48e2-b673-5b6338b2bde9" providerId="ADAL" clId="{773188CD-8DBB-4682-989C-40D4B41F87CF}" dt="2021-09-21T20:05:41.560" v="1356"/>
          <pc:sldLayoutMkLst>
            <pc:docMk/>
            <pc:sldMasterMk cId="13519753" sldId="2147483648"/>
            <pc:sldLayoutMk cId="441414045" sldId="2147483661"/>
          </pc:sldLayoutMkLst>
          <pc:spChg chg="mod">
            <ac:chgData name="CONSELHO DE ARQUITETURA E URBANISMO DE ALAGOAS - CAU AL" userId="32a31f61-29d8-48e2-b673-5b6338b2bde9" providerId="ADAL" clId="{773188CD-8DBB-4682-989C-40D4B41F87CF}" dt="2021-09-21T20:03:00.783" v="1326" actId="207"/>
            <ac:spMkLst>
              <pc:docMk/>
              <pc:sldMasterMk cId="13519753" sldId="2147483648"/>
              <pc:sldLayoutMk cId="441414045" sldId="2147483661"/>
              <ac:spMk id="8" creationId="{916C07A0-DF6A-430F-95E0-D738A06399A7}"/>
            </ac:spMkLst>
          </pc:spChg>
          <pc:spChg chg="mod">
            <ac:chgData name="CONSELHO DE ARQUITETURA E URBANISMO DE ALAGOAS - CAU AL" userId="32a31f61-29d8-48e2-b673-5b6338b2bde9" providerId="ADAL" clId="{773188CD-8DBB-4682-989C-40D4B41F87CF}" dt="2021-09-21T20:03:01.689" v="1327" actId="207"/>
            <ac:spMkLst>
              <pc:docMk/>
              <pc:sldMasterMk cId="13519753" sldId="2147483648"/>
              <pc:sldLayoutMk cId="441414045" sldId="2147483661"/>
              <ac:spMk id="13" creationId="{FD9734F6-D31F-4B89-A4FD-7FB82A1A01A1}"/>
            </ac:spMkLst>
          </pc:spChg>
          <pc:spChg chg="del">
            <ac:chgData name="CONSELHO DE ARQUITETURA E URBANISMO DE ALAGOAS - CAU AL" userId="32a31f61-29d8-48e2-b673-5b6338b2bde9" providerId="ADAL" clId="{773188CD-8DBB-4682-989C-40D4B41F87CF}" dt="2021-09-21T20:05:40.670" v="1355" actId="478"/>
            <ac:spMkLst>
              <pc:docMk/>
              <pc:sldMasterMk cId="13519753" sldId="2147483648"/>
              <pc:sldLayoutMk cId="441414045" sldId="2147483661"/>
              <ac:spMk id="18" creationId="{3EDCA656-DD2F-423A-BF2D-8CAD37A86194}"/>
            </ac:spMkLst>
          </pc:spChg>
          <pc:spChg chg="add mod">
            <ac:chgData name="CONSELHO DE ARQUITETURA E URBANISMO DE ALAGOAS - CAU AL" userId="32a31f61-29d8-48e2-b673-5b6338b2bde9" providerId="ADAL" clId="{773188CD-8DBB-4682-989C-40D4B41F87CF}" dt="2021-09-21T20:05:41.560" v="1356"/>
            <ac:spMkLst>
              <pc:docMk/>
              <pc:sldMasterMk cId="13519753" sldId="2147483648"/>
              <pc:sldLayoutMk cId="441414045" sldId="2147483661"/>
              <ac:spMk id="19" creationId="{B88DBAE6-6629-48B9-8D9E-FB9B5C82F041}"/>
            </ac:spMkLst>
          </pc:spChg>
        </pc:sldLayoutChg>
        <pc:sldLayoutChg chg="del">
          <pc:chgData name="CONSELHO DE ARQUITETURA E URBANISMO DE ALAGOAS - CAU AL" userId="32a31f61-29d8-48e2-b673-5b6338b2bde9" providerId="ADAL" clId="{773188CD-8DBB-4682-989C-40D4B41F87CF}" dt="2021-09-21T20:02:19.959" v="1320" actId="2696"/>
          <pc:sldLayoutMkLst>
            <pc:docMk/>
            <pc:sldMasterMk cId="13519753" sldId="2147483648"/>
            <pc:sldLayoutMk cId="4125124055" sldId="2147483661"/>
          </pc:sldLayoutMkLst>
        </pc:sldLayoutChg>
        <pc:sldLayoutChg chg="del">
          <pc:chgData name="CONSELHO DE ARQUITETURA E URBANISMO DE ALAGOAS - CAU AL" userId="32a31f61-29d8-48e2-b673-5b6338b2bde9" providerId="ADAL" clId="{773188CD-8DBB-4682-989C-40D4B41F87CF}" dt="2021-09-21T20:02:20.943" v="1321" actId="2696"/>
          <pc:sldLayoutMkLst>
            <pc:docMk/>
            <pc:sldMasterMk cId="13519753" sldId="2147483648"/>
            <pc:sldLayoutMk cId="796655125" sldId="2147483662"/>
          </pc:sldLayoutMkLst>
        </pc:sldLayoutChg>
        <pc:sldLayoutChg chg="addSp delSp modSp mod">
          <pc:chgData name="CONSELHO DE ARQUITETURA E URBANISMO DE ALAGOAS - CAU AL" userId="32a31f61-29d8-48e2-b673-5b6338b2bde9" providerId="ADAL" clId="{773188CD-8DBB-4682-989C-40D4B41F87CF}" dt="2021-09-21T20:05:47.436" v="1358"/>
          <pc:sldLayoutMkLst>
            <pc:docMk/>
            <pc:sldMasterMk cId="13519753" sldId="2147483648"/>
            <pc:sldLayoutMk cId="1388777655" sldId="2147483662"/>
          </pc:sldLayoutMkLst>
          <pc:spChg chg="mod">
            <ac:chgData name="CONSELHO DE ARQUITETURA E URBANISMO DE ALAGOAS - CAU AL" userId="32a31f61-29d8-48e2-b673-5b6338b2bde9" providerId="ADAL" clId="{773188CD-8DBB-4682-989C-40D4B41F87CF}" dt="2021-09-21T20:03:05.314" v="1329" actId="207"/>
            <ac:spMkLst>
              <pc:docMk/>
              <pc:sldMasterMk cId="13519753" sldId="2147483648"/>
              <pc:sldLayoutMk cId="1388777655" sldId="2147483662"/>
              <ac:spMk id="8" creationId="{916C07A0-DF6A-430F-95E0-D738A06399A7}"/>
            </ac:spMkLst>
          </pc:spChg>
          <pc:spChg chg="mod">
            <ac:chgData name="CONSELHO DE ARQUITETURA E URBANISMO DE ALAGOAS - CAU AL" userId="32a31f61-29d8-48e2-b673-5b6338b2bde9" providerId="ADAL" clId="{773188CD-8DBB-4682-989C-40D4B41F87CF}" dt="2021-09-21T20:03:06.288" v="1330" actId="207"/>
            <ac:spMkLst>
              <pc:docMk/>
              <pc:sldMasterMk cId="13519753" sldId="2147483648"/>
              <pc:sldLayoutMk cId="1388777655" sldId="2147483662"/>
              <ac:spMk id="13" creationId="{FD9734F6-D31F-4B89-A4FD-7FB82A1A01A1}"/>
            </ac:spMkLst>
          </pc:spChg>
          <pc:spChg chg="del">
            <ac:chgData name="CONSELHO DE ARQUITETURA E URBANISMO DE ALAGOAS - CAU AL" userId="32a31f61-29d8-48e2-b673-5b6338b2bde9" providerId="ADAL" clId="{773188CD-8DBB-4682-989C-40D4B41F87CF}" dt="2021-09-21T20:05:46.718" v="1357" actId="478"/>
            <ac:spMkLst>
              <pc:docMk/>
              <pc:sldMasterMk cId="13519753" sldId="2147483648"/>
              <pc:sldLayoutMk cId="1388777655" sldId="2147483662"/>
              <ac:spMk id="18" creationId="{3EDCA656-DD2F-423A-BF2D-8CAD37A86194}"/>
            </ac:spMkLst>
          </pc:spChg>
          <pc:spChg chg="add mod">
            <ac:chgData name="CONSELHO DE ARQUITETURA E URBANISMO DE ALAGOAS - CAU AL" userId="32a31f61-29d8-48e2-b673-5b6338b2bde9" providerId="ADAL" clId="{773188CD-8DBB-4682-989C-40D4B41F87CF}" dt="2021-09-21T20:05:47.436" v="1358"/>
            <ac:spMkLst>
              <pc:docMk/>
              <pc:sldMasterMk cId="13519753" sldId="2147483648"/>
              <pc:sldLayoutMk cId="1388777655" sldId="2147483662"/>
              <ac:spMk id="19" creationId="{37B1DB73-BBC8-411D-AD73-23272C8F37AF}"/>
            </ac:spMkLst>
          </pc:spChg>
          <pc:spChg chg="mod">
            <ac:chgData name="CONSELHO DE ARQUITETURA E URBANISMO DE ALAGOAS - CAU AL" userId="32a31f61-29d8-48e2-b673-5b6338b2bde9" providerId="ADAL" clId="{773188CD-8DBB-4682-989C-40D4B41F87CF}" dt="2021-09-21T20:03:07.303" v="1331" actId="207"/>
            <ac:spMkLst>
              <pc:docMk/>
              <pc:sldMasterMk cId="13519753" sldId="2147483648"/>
              <pc:sldLayoutMk cId="1388777655" sldId="2147483662"/>
              <ac:spMk id="21" creationId="{639B2791-0D3A-4DD2-B450-8D0735426A42}"/>
            </ac:spMkLst>
          </pc:spChg>
        </pc:sldLayoutChg>
        <pc:sldLayoutChg chg="del">
          <pc:chgData name="CONSELHO DE ARQUITETURA E URBANISMO DE ALAGOAS - CAU AL" userId="32a31f61-29d8-48e2-b673-5b6338b2bde9" providerId="ADAL" clId="{773188CD-8DBB-4682-989C-40D4B41F87CF}" dt="2021-09-21T20:02:21.756" v="1322" actId="2696"/>
          <pc:sldLayoutMkLst>
            <pc:docMk/>
            <pc:sldMasterMk cId="13519753" sldId="2147483648"/>
            <pc:sldLayoutMk cId="102816602" sldId="2147483663"/>
          </pc:sldLayoutMkLst>
        </pc:sldLayoutChg>
        <pc:sldLayoutChg chg="addSp delSp modSp mod">
          <pc:chgData name="CONSELHO DE ARQUITETURA E URBANISMO DE ALAGOAS - CAU AL" userId="32a31f61-29d8-48e2-b673-5b6338b2bde9" providerId="ADAL" clId="{773188CD-8DBB-4682-989C-40D4B41F87CF}" dt="2021-09-21T20:05:52.536" v="1360"/>
          <pc:sldLayoutMkLst>
            <pc:docMk/>
            <pc:sldMasterMk cId="13519753" sldId="2147483648"/>
            <pc:sldLayoutMk cId="2346733636" sldId="2147483663"/>
          </pc:sldLayoutMkLst>
          <pc:spChg chg="mod">
            <ac:chgData name="CONSELHO DE ARQUITETURA E URBANISMO DE ALAGOAS - CAU AL" userId="32a31f61-29d8-48e2-b673-5b6338b2bde9" providerId="ADAL" clId="{773188CD-8DBB-4682-989C-40D4B41F87CF}" dt="2021-09-21T20:03:20.332" v="1332" actId="207"/>
            <ac:spMkLst>
              <pc:docMk/>
              <pc:sldMasterMk cId="13519753" sldId="2147483648"/>
              <pc:sldLayoutMk cId="2346733636" sldId="2147483663"/>
              <ac:spMk id="8" creationId="{916C07A0-DF6A-430F-95E0-D738A06399A7}"/>
            </ac:spMkLst>
          </pc:spChg>
          <pc:spChg chg="mod">
            <ac:chgData name="CONSELHO DE ARQUITETURA E URBANISMO DE ALAGOAS - CAU AL" userId="32a31f61-29d8-48e2-b673-5b6338b2bde9" providerId="ADAL" clId="{773188CD-8DBB-4682-989C-40D4B41F87CF}" dt="2021-09-21T20:03:21.144" v="1333" actId="207"/>
            <ac:spMkLst>
              <pc:docMk/>
              <pc:sldMasterMk cId="13519753" sldId="2147483648"/>
              <pc:sldLayoutMk cId="2346733636" sldId="2147483663"/>
              <ac:spMk id="13" creationId="{FD9734F6-D31F-4B89-A4FD-7FB82A1A01A1}"/>
            </ac:spMkLst>
          </pc:spChg>
          <pc:spChg chg="del">
            <ac:chgData name="CONSELHO DE ARQUITETURA E URBANISMO DE ALAGOAS - CAU AL" userId="32a31f61-29d8-48e2-b673-5b6338b2bde9" providerId="ADAL" clId="{773188CD-8DBB-4682-989C-40D4B41F87CF}" dt="2021-09-21T20:05:51.704" v="1359" actId="478"/>
            <ac:spMkLst>
              <pc:docMk/>
              <pc:sldMasterMk cId="13519753" sldId="2147483648"/>
              <pc:sldLayoutMk cId="2346733636" sldId="2147483663"/>
              <ac:spMk id="18" creationId="{3EDCA656-DD2F-423A-BF2D-8CAD37A86194}"/>
            </ac:spMkLst>
          </pc:spChg>
          <pc:spChg chg="add mod">
            <ac:chgData name="CONSELHO DE ARQUITETURA E URBANISMO DE ALAGOAS - CAU AL" userId="32a31f61-29d8-48e2-b673-5b6338b2bde9" providerId="ADAL" clId="{773188CD-8DBB-4682-989C-40D4B41F87CF}" dt="2021-09-21T20:05:52.536" v="1360"/>
            <ac:spMkLst>
              <pc:docMk/>
              <pc:sldMasterMk cId="13519753" sldId="2147483648"/>
              <pc:sldLayoutMk cId="2346733636" sldId="2147483663"/>
              <ac:spMk id="19" creationId="{E7074067-17C3-4FC2-A942-25F98578BF83}"/>
            </ac:spMkLst>
          </pc:spChg>
          <pc:spChg chg="mod">
            <ac:chgData name="CONSELHO DE ARQUITETURA E URBANISMO DE ALAGOAS - CAU AL" userId="32a31f61-29d8-48e2-b673-5b6338b2bde9" providerId="ADAL" clId="{773188CD-8DBB-4682-989C-40D4B41F87CF}" dt="2021-09-21T20:03:26.127" v="1335" actId="207"/>
            <ac:spMkLst>
              <pc:docMk/>
              <pc:sldMasterMk cId="13519753" sldId="2147483648"/>
              <pc:sldLayoutMk cId="2346733636" sldId="2147483663"/>
              <ac:spMk id="20" creationId="{EE0A8D64-3537-408E-9C9E-3333DC142DB8}"/>
            </ac:spMkLst>
          </pc:spChg>
          <pc:spChg chg="mod">
            <ac:chgData name="CONSELHO DE ARQUITETURA E URBANISMO DE ALAGOAS - CAU AL" userId="32a31f61-29d8-48e2-b673-5b6338b2bde9" providerId="ADAL" clId="{773188CD-8DBB-4682-989C-40D4B41F87CF}" dt="2021-09-21T20:03:24.159" v="1334" actId="207"/>
            <ac:spMkLst>
              <pc:docMk/>
              <pc:sldMasterMk cId="13519753" sldId="2147483648"/>
              <pc:sldLayoutMk cId="2346733636" sldId="2147483663"/>
              <ac:spMk id="21" creationId="{639B2791-0D3A-4DD2-B450-8D0735426A42}"/>
            </ac:spMkLst>
          </pc:spChg>
        </pc:sldLayoutChg>
        <pc:sldLayoutChg chg="del">
          <pc:chgData name="CONSELHO DE ARQUITETURA E URBANISMO DE ALAGOAS - CAU AL" userId="32a31f61-29d8-48e2-b673-5b6338b2bde9" providerId="ADAL" clId="{773188CD-8DBB-4682-989C-40D4B41F87CF}" dt="2021-09-21T20:02:22.802" v="1323" actId="2696"/>
          <pc:sldLayoutMkLst>
            <pc:docMk/>
            <pc:sldMasterMk cId="13519753" sldId="2147483648"/>
            <pc:sldLayoutMk cId="280736007" sldId="2147483664"/>
          </pc:sldLayoutMkLst>
        </pc:sldLayoutChg>
        <pc:sldLayoutChg chg="addSp delSp modSp mod">
          <pc:chgData name="CONSELHO DE ARQUITETURA E URBANISMO DE ALAGOAS - CAU AL" userId="32a31f61-29d8-48e2-b673-5b6338b2bde9" providerId="ADAL" clId="{773188CD-8DBB-4682-989C-40D4B41F87CF}" dt="2021-09-21T20:05:57.760" v="1362"/>
          <pc:sldLayoutMkLst>
            <pc:docMk/>
            <pc:sldMasterMk cId="13519753" sldId="2147483648"/>
            <pc:sldLayoutMk cId="1845351691" sldId="2147483664"/>
          </pc:sldLayoutMkLst>
          <pc:spChg chg="mod">
            <ac:chgData name="CONSELHO DE ARQUITETURA E URBANISMO DE ALAGOAS - CAU AL" userId="32a31f61-29d8-48e2-b673-5b6338b2bde9" providerId="ADAL" clId="{773188CD-8DBB-4682-989C-40D4B41F87CF}" dt="2021-09-21T20:03:30.048" v="1336" actId="207"/>
            <ac:spMkLst>
              <pc:docMk/>
              <pc:sldMasterMk cId="13519753" sldId="2147483648"/>
              <pc:sldLayoutMk cId="1845351691" sldId="2147483664"/>
              <ac:spMk id="8" creationId="{916C07A0-DF6A-430F-95E0-D738A06399A7}"/>
            </ac:spMkLst>
          </pc:spChg>
          <pc:spChg chg="mod">
            <ac:chgData name="CONSELHO DE ARQUITETURA E URBANISMO DE ALAGOAS - CAU AL" userId="32a31f61-29d8-48e2-b673-5b6338b2bde9" providerId="ADAL" clId="{773188CD-8DBB-4682-989C-40D4B41F87CF}" dt="2021-09-21T20:03:31.204" v="1337" actId="207"/>
            <ac:spMkLst>
              <pc:docMk/>
              <pc:sldMasterMk cId="13519753" sldId="2147483648"/>
              <pc:sldLayoutMk cId="1845351691" sldId="2147483664"/>
              <ac:spMk id="13" creationId="{FD9734F6-D31F-4B89-A4FD-7FB82A1A01A1}"/>
            </ac:spMkLst>
          </pc:spChg>
          <pc:spChg chg="del">
            <ac:chgData name="CONSELHO DE ARQUITETURA E URBANISMO DE ALAGOAS - CAU AL" userId="32a31f61-29d8-48e2-b673-5b6338b2bde9" providerId="ADAL" clId="{773188CD-8DBB-4682-989C-40D4B41F87CF}" dt="2021-09-21T20:05:57.026" v="1361" actId="478"/>
            <ac:spMkLst>
              <pc:docMk/>
              <pc:sldMasterMk cId="13519753" sldId="2147483648"/>
              <pc:sldLayoutMk cId="1845351691" sldId="2147483664"/>
              <ac:spMk id="18" creationId="{3EDCA656-DD2F-423A-BF2D-8CAD37A86194}"/>
            </ac:spMkLst>
          </pc:spChg>
          <pc:spChg chg="add mod">
            <ac:chgData name="CONSELHO DE ARQUITETURA E URBANISMO DE ALAGOAS - CAU AL" userId="32a31f61-29d8-48e2-b673-5b6338b2bde9" providerId="ADAL" clId="{773188CD-8DBB-4682-989C-40D4B41F87CF}" dt="2021-09-21T20:05:57.760" v="1362"/>
            <ac:spMkLst>
              <pc:docMk/>
              <pc:sldMasterMk cId="13519753" sldId="2147483648"/>
              <pc:sldLayoutMk cId="1845351691" sldId="2147483664"/>
              <ac:spMk id="19" creationId="{8B504A00-2374-48BE-BECF-0BF2BED03BF5}"/>
            </ac:spMkLst>
          </pc:spChg>
          <pc:spChg chg="mod">
            <ac:chgData name="CONSELHO DE ARQUITETURA E URBANISMO DE ALAGOAS - CAU AL" userId="32a31f61-29d8-48e2-b673-5b6338b2bde9" providerId="ADAL" clId="{773188CD-8DBB-4682-989C-40D4B41F87CF}" dt="2021-09-21T20:03:35.020" v="1339" actId="207"/>
            <ac:spMkLst>
              <pc:docMk/>
              <pc:sldMasterMk cId="13519753" sldId="2147483648"/>
              <pc:sldLayoutMk cId="1845351691" sldId="2147483664"/>
              <ac:spMk id="20" creationId="{EE0A8D64-3537-408E-9C9E-3333DC142DB8}"/>
            </ac:spMkLst>
          </pc:spChg>
          <pc:spChg chg="mod">
            <ac:chgData name="CONSELHO DE ARQUITETURA E URBANISMO DE ALAGOAS - CAU AL" userId="32a31f61-29d8-48e2-b673-5b6338b2bde9" providerId="ADAL" clId="{773188CD-8DBB-4682-989C-40D4B41F87CF}" dt="2021-09-21T20:03:33.614" v="1338" actId="207"/>
            <ac:spMkLst>
              <pc:docMk/>
              <pc:sldMasterMk cId="13519753" sldId="2147483648"/>
              <pc:sldLayoutMk cId="1845351691" sldId="2147483664"/>
              <ac:spMk id="21" creationId="{639B2791-0D3A-4DD2-B450-8D0735426A42}"/>
            </ac:spMkLst>
          </pc:spChg>
          <pc:spChg chg="mod">
            <ac:chgData name="CONSELHO DE ARQUITETURA E URBANISMO DE ALAGOAS - CAU AL" userId="32a31f61-29d8-48e2-b673-5b6338b2bde9" providerId="ADAL" clId="{773188CD-8DBB-4682-989C-40D4B41F87CF}" dt="2021-09-21T20:03:36.123" v="1340" actId="207"/>
            <ac:spMkLst>
              <pc:docMk/>
              <pc:sldMasterMk cId="13519753" sldId="2147483648"/>
              <pc:sldLayoutMk cId="1845351691" sldId="2147483664"/>
              <ac:spMk id="22" creationId="{666D73BD-A63C-4A7A-A1F2-152A059BE529}"/>
            </ac:spMkLst>
          </pc:spChg>
        </pc:sldLayoutChg>
        <pc:sldLayoutChg chg="del">
          <pc:chgData name="CONSELHO DE ARQUITETURA E URBANISMO DE ALAGOAS - CAU AL" userId="32a31f61-29d8-48e2-b673-5b6338b2bde9" providerId="ADAL" clId="{773188CD-8DBB-4682-989C-40D4B41F87CF}" dt="2021-09-30T21:32:17.201" v="12361" actId="47"/>
          <pc:sldLayoutMkLst>
            <pc:docMk/>
            <pc:sldMasterMk cId="13519753" sldId="2147483648"/>
            <pc:sldLayoutMk cId="2535120796" sldId="2147483665"/>
          </pc:sldLayoutMkLst>
        </pc:sldLayoutChg>
        <pc:sldLayoutChg chg="del">
          <pc:chgData name="CONSELHO DE ARQUITETURA E URBANISMO DE ALAGOAS - CAU AL" userId="32a31f61-29d8-48e2-b673-5b6338b2bde9" providerId="ADAL" clId="{773188CD-8DBB-4682-989C-40D4B41F87CF}" dt="2021-09-30T19:55:21.059" v="11591" actId="47"/>
          <pc:sldLayoutMkLst>
            <pc:docMk/>
            <pc:sldMasterMk cId="13519753" sldId="2147483648"/>
            <pc:sldLayoutMk cId="797976450" sldId="2147483666"/>
          </pc:sldLayoutMkLst>
        </pc:sldLayoutChg>
        <pc:sldLayoutChg chg="del">
          <pc:chgData name="CONSELHO DE ARQUITETURA E URBANISMO DE ALAGOAS - CAU AL" userId="32a31f61-29d8-48e2-b673-5b6338b2bde9" providerId="ADAL" clId="{773188CD-8DBB-4682-989C-40D4B41F87CF}" dt="2021-09-30T21:32:15.420" v="12360" actId="47"/>
          <pc:sldLayoutMkLst>
            <pc:docMk/>
            <pc:sldMasterMk cId="13519753" sldId="2147483648"/>
            <pc:sldLayoutMk cId="3802331687" sldId="2147483667"/>
          </pc:sldLayoutMkLst>
        </pc:sldLayoutChg>
      </pc:sldMasterChg>
    </pc:docChg>
  </pc:docChgLst>
  <pc:docChgLst>
    <pc:chgData name="Estagiario-GTEC CAU/AL" userId="6faf4df8-0567-4e37-9400-22d0fec257b4" providerId="ADAL" clId="{0C9B2568-82E5-4AF8-A5CD-1825665734A2}"/>
    <pc:docChg chg="undo custSel modSld">
      <pc:chgData name="Estagiario-GTEC CAU/AL" userId="6faf4df8-0567-4e37-9400-22d0fec257b4" providerId="ADAL" clId="{0C9B2568-82E5-4AF8-A5CD-1825665734A2}" dt="2021-09-29T20:51:41.734" v="1397" actId="1076"/>
      <pc:docMkLst>
        <pc:docMk/>
      </pc:docMkLst>
      <pc:sldChg chg="addSp delSp modSp mod">
        <pc:chgData name="Estagiario-GTEC CAU/AL" userId="6faf4df8-0567-4e37-9400-22d0fec257b4" providerId="ADAL" clId="{0C9B2568-82E5-4AF8-A5CD-1825665734A2}" dt="2021-09-29T20:51:41.734" v="1397" actId="1076"/>
        <pc:sldMkLst>
          <pc:docMk/>
          <pc:sldMk cId="3376927503" sldId="927"/>
        </pc:sldMkLst>
        <pc:spChg chg="add del mod">
          <ac:chgData name="Estagiario-GTEC CAU/AL" userId="6faf4df8-0567-4e37-9400-22d0fec257b4" providerId="ADAL" clId="{0C9B2568-82E5-4AF8-A5CD-1825665734A2}" dt="2021-09-29T20:05:33.180" v="4"/>
          <ac:spMkLst>
            <pc:docMk/>
            <pc:sldMk cId="3376927503" sldId="927"/>
            <ac:spMk id="2" creationId="{2CC0E9EF-25B4-41CE-8131-790702B36343}"/>
          </ac:spMkLst>
        </pc:spChg>
        <pc:spChg chg="add mod">
          <ac:chgData name="Estagiario-GTEC CAU/AL" userId="6faf4df8-0567-4e37-9400-22d0fec257b4" providerId="ADAL" clId="{0C9B2568-82E5-4AF8-A5CD-1825665734A2}" dt="2021-09-29T20:39:28.346" v="1258" actId="403"/>
          <ac:spMkLst>
            <pc:docMk/>
            <pc:sldMk cId="3376927503" sldId="927"/>
            <ac:spMk id="3" creationId="{C2655EB3-33C2-4A12-9C10-388F43C45693}"/>
          </ac:spMkLst>
        </pc:spChg>
        <pc:spChg chg="add mod">
          <ac:chgData name="Estagiario-GTEC CAU/AL" userId="6faf4df8-0567-4e37-9400-22d0fec257b4" providerId="ADAL" clId="{0C9B2568-82E5-4AF8-A5CD-1825665734A2}" dt="2021-09-29T20:39:27.029" v="1255" actId="403"/>
          <ac:spMkLst>
            <pc:docMk/>
            <pc:sldMk cId="3376927503" sldId="927"/>
            <ac:spMk id="15" creationId="{762D15AE-B88F-4989-8721-515E2765C7A1}"/>
          </ac:spMkLst>
        </pc:spChg>
        <pc:spChg chg="add del mod">
          <ac:chgData name="Estagiario-GTEC CAU/AL" userId="6faf4df8-0567-4e37-9400-22d0fec257b4" providerId="ADAL" clId="{0C9B2568-82E5-4AF8-A5CD-1825665734A2}" dt="2021-09-29T20:11:59.572" v="304" actId="478"/>
          <ac:spMkLst>
            <pc:docMk/>
            <pc:sldMk cId="3376927503" sldId="927"/>
            <ac:spMk id="16" creationId="{1440C683-AB19-46F7-A503-36E0843790AA}"/>
          </ac:spMkLst>
        </pc:spChg>
        <pc:spChg chg="add mod">
          <ac:chgData name="Estagiario-GTEC CAU/AL" userId="6faf4df8-0567-4e37-9400-22d0fec257b4" providerId="ADAL" clId="{0C9B2568-82E5-4AF8-A5CD-1825665734A2}" dt="2021-09-29T20:17:38.193" v="487" actId="1076"/>
          <ac:spMkLst>
            <pc:docMk/>
            <pc:sldMk cId="3376927503" sldId="927"/>
            <ac:spMk id="17" creationId="{E50654B3-9985-48CB-813C-408B67226527}"/>
          </ac:spMkLst>
        </pc:spChg>
        <pc:spChg chg="add mod">
          <ac:chgData name="Estagiario-GTEC CAU/AL" userId="6faf4df8-0567-4e37-9400-22d0fec257b4" providerId="ADAL" clId="{0C9B2568-82E5-4AF8-A5CD-1825665734A2}" dt="2021-09-29T20:17:57.194" v="490" actId="1076"/>
          <ac:spMkLst>
            <pc:docMk/>
            <pc:sldMk cId="3376927503" sldId="927"/>
            <ac:spMk id="18" creationId="{4457F9C5-C5A7-48B0-A2AC-09AFF3624133}"/>
          </ac:spMkLst>
        </pc:spChg>
        <pc:spChg chg="add mod">
          <ac:chgData name="Estagiario-GTEC CAU/AL" userId="6faf4df8-0567-4e37-9400-22d0fec257b4" providerId="ADAL" clId="{0C9B2568-82E5-4AF8-A5CD-1825665734A2}" dt="2021-09-29T20:18:12.066" v="491" actId="1076"/>
          <ac:spMkLst>
            <pc:docMk/>
            <pc:sldMk cId="3376927503" sldId="927"/>
            <ac:spMk id="19" creationId="{4B05F1F1-4852-4A6F-BF84-6CD9999FF361}"/>
          </ac:spMkLst>
        </pc:spChg>
        <pc:spChg chg="add mod">
          <ac:chgData name="Estagiario-GTEC CAU/AL" userId="6faf4df8-0567-4e37-9400-22d0fec257b4" providerId="ADAL" clId="{0C9B2568-82E5-4AF8-A5CD-1825665734A2}" dt="2021-09-29T20:19:24.002" v="519" actId="1076"/>
          <ac:spMkLst>
            <pc:docMk/>
            <pc:sldMk cId="3376927503" sldId="927"/>
            <ac:spMk id="20" creationId="{47B8D1C8-3050-42E1-9964-9F4A0E3CE7EF}"/>
          </ac:spMkLst>
        </pc:spChg>
        <pc:spChg chg="add mod">
          <ac:chgData name="Estagiario-GTEC CAU/AL" userId="6faf4df8-0567-4e37-9400-22d0fec257b4" providerId="ADAL" clId="{0C9B2568-82E5-4AF8-A5CD-1825665734A2}" dt="2021-09-29T20:21:40.858" v="624" actId="14100"/>
          <ac:spMkLst>
            <pc:docMk/>
            <pc:sldMk cId="3376927503" sldId="927"/>
            <ac:spMk id="21" creationId="{18118DC4-E892-4813-99F8-83874185DB28}"/>
          </ac:spMkLst>
        </pc:spChg>
        <pc:spChg chg="add mod">
          <ac:chgData name="Estagiario-GTEC CAU/AL" userId="6faf4df8-0567-4e37-9400-22d0fec257b4" providerId="ADAL" clId="{0C9B2568-82E5-4AF8-A5CD-1825665734A2}" dt="2021-09-29T20:22:00.186" v="625"/>
          <ac:spMkLst>
            <pc:docMk/>
            <pc:sldMk cId="3376927503" sldId="927"/>
            <ac:spMk id="22" creationId="{829270D6-C398-4303-A8DC-71849C268AF5}"/>
          </ac:spMkLst>
        </pc:spChg>
        <pc:spChg chg="add mod">
          <ac:chgData name="Estagiario-GTEC CAU/AL" userId="6faf4df8-0567-4e37-9400-22d0fec257b4" providerId="ADAL" clId="{0C9B2568-82E5-4AF8-A5CD-1825665734A2}" dt="2021-09-29T20:23:57.355" v="648" actId="403"/>
          <ac:spMkLst>
            <pc:docMk/>
            <pc:sldMk cId="3376927503" sldId="927"/>
            <ac:spMk id="23" creationId="{C6F35CEC-26B4-49C6-AEE2-FEEB22193A97}"/>
          </ac:spMkLst>
        </pc:spChg>
        <pc:spChg chg="add mod">
          <ac:chgData name="Estagiario-GTEC CAU/AL" userId="6faf4df8-0567-4e37-9400-22d0fec257b4" providerId="ADAL" clId="{0C9B2568-82E5-4AF8-A5CD-1825665734A2}" dt="2021-09-29T20:24:08.043" v="651" actId="403"/>
          <ac:spMkLst>
            <pc:docMk/>
            <pc:sldMk cId="3376927503" sldId="927"/>
            <ac:spMk id="24" creationId="{06B3D948-2D2E-464F-AF87-41EFD3691165}"/>
          </ac:spMkLst>
        </pc:spChg>
        <pc:spChg chg="add mod">
          <ac:chgData name="Estagiario-GTEC CAU/AL" userId="6faf4df8-0567-4e37-9400-22d0fec257b4" providerId="ADAL" clId="{0C9B2568-82E5-4AF8-A5CD-1825665734A2}" dt="2021-09-29T20:25:24.362" v="675" actId="1076"/>
          <ac:spMkLst>
            <pc:docMk/>
            <pc:sldMk cId="3376927503" sldId="927"/>
            <ac:spMk id="25" creationId="{25B7B7A0-B344-4F44-AB55-29A9CC9460A3}"/>
          </ac:spMkLst>
        </pc:spChg>
        <pc:spChg chg="add mod">
          <ac:chgData name="Estagiario-GTEC CAU/AL" userId="6faf4df8-0567-4e37-9400-22d0fec257b4" providerId="ADAL" clId="{0C9B2568-82E5-4AF8-A5CD-1825665734A2}" dt="2021-09-29T20:24:04.595" v="650" actId="403"/>
          <ac:spMkLst>
            <pc:docMk/>
            <pc:sldMk cId="3376927503" sldId="927"/>
            <ac:spMk id="26" creationId="{0B09ED48-5010-474B-A05F-D322FEA1F081}"/>
          </ac:spMkLst>
        </pc:spChg>
        <pc:spChg chg="add mod">
          <ac:chgData name="Estagiario-GTEC CAU/AL" userId="6faf4df8-0567-4e37-9400-22d0fec257b4" providerId="ADAL" clId="{0C9B2568-82E5-4AF8-A5CD-1825665734A2}" dt="2021-09-29T20:24:13.379" v="652" actId="403"/>
          <ac:spMkLst>
            <pc:docMk/>
            <pc:sldMk cId="3376927503" sldId="927"/>
            <ac:spMk id="27" creationId="{C5B9ADD5-EB5D-41E4-BFB3-8B0E7DEE0A63}"/>
          </ac:spMkLst>
        </pc:spChg>
        <pc:spChg chg="add mod">
          <ac:chgData name="Estagiario-GTEC CAU/AL" userId="6faf4df8-0567-4e37-9400-22d0fec257b4" providerId="ADAL" clId="{0C9B2568-82E5-4AF8-A5CD-1825665734A2}" dt="2021-09-29T20:24:23.306" v="654" actId="1076"/>
          <ac:spMkLst>
            <pc:docMk/>
            <pc:sldMk cId="3376927503" sldId="927"/>
            <ac:spMk id="28" creationId="{9BF59770-0BE7-4C90-B7E5-90FCBB6432D6}"/>
          </ac:spMkLst>
        </pc:spChg>
        <pc:spChg chg="add mod">
          <ac:chgData name="Estagiario-GTEC CAU/AL" userId="6faf4df8-0567-4e37-9400-22d0fec257b4" providerId="ADAL" clId="{0C9B2568-82E5-4AF8-A5CD-1825665734A2}" dt="2021-09-29T20:24:35.409" v="658" actId="1076"/>
          <ac:spMkLst>
            <pc:docMk/>
            <pc:sldMk cId="3376927503" sldId="927"/>
            <ac:spMk id="29" creationId="{86D7AD02-60E8-4CF3-8429-D2E99C20D73D}"/>
          </ac:spMkLst>
        </pc:spChg>
        <pc:spChg chg="add mod">
          <ac:chgData name="Estagiario-GTEC CAU/AL" userId="6faf4df8-0567-4e37-9400-22d0fec257b4" providerId="ADAL" clId="{0C9B2568-82E5-4AF8-A5CD-1825665734A2}" dt="2021-09-29T20:28:39.721" v="735" actId="1076"/>
          <ac:spMkLst>
            <pc:docMk/>
            <pc:sldMk cId="3376927503" sldId="927"/>
            <ac:spMk id="30" creationId="{04332EA1-9C8A-4CA1-BE0E-C24458F60322}"/>
          </ac:spMkLst>
        </pc:spChg>
        <pc:spChg chg="add del mod">
          <ac:chgData name="Estagiario-GTEC CAU/AL" userId="6faf4df8-0567-4e37-9400-22d0fec257b4" providerId="ADAL" clId="{0C9B2568-82E5-4AF8-A5CD-1825665734A2}" dt="2021-09-29T20:25:04.978" v="670" actId="478"/>
          <ac:spMkLst>
            <pc:docMk/>
            <pc:sldMk cId="3376927503" sldId="927"/>
            <ac:spMk id="31" creationId="{0C5C1380-6D8E-49BC-95EF-6CB35044F0CD}"/>
          </ac:spMkLst>
        </pc:spChg>
        <pc:spChg chg="add del mod">
          <ac:chgData name="Estagiario-GTEC CAU/AL" userId="6faf4df8-0567-4e37-9400-22d0fec257b4" providerId="ADAL" clId="{0C9B2568-82E5-4AF8-A5CD-1825665734A2}" dt="2021-09-29T20:25:08.829" v="672" actId="478"/>
          <ac:spMkLst>
            <pc:docMk/>
            <pc:sldMk cId="3376927503" sldId="927"/>
            <ac:spMk id="32" creationId="{CCC8CAAA-2646-403E-A8F4-ADB2D8408375}"/>
          </ac:spMkLst>
        </pc:spChg>
        <pc:spChg chg="add mod">
          <ac:chgData name="Estagiario-GTEC CAU/AL" userId="6faf4df8-0567-4e37-9400-22d0fec257b4" providerId="ADAL" clId="{0C9B2568-82E5-4AF8-A5CD-1825665734A2}" dt="2021-09-29T20:26:07.946" v="685" actId="1076"/>
          <ac:spMkLst>
            <pc:docMk/>
            <pc:sldMk cId="3376927503" sldId="927"/>
            <ac:spMk id="33" creationId="{0A2ABF84-7BF0-4699-BF43-6B0BA3AD1665}"/>
          </ac:spMkLst>
        </pc:spChg>
        <pc:spChg chg="add mod">
          <ac:chgData name="Estagiario-GTEC CAU/AL" userId="6faf4df8-0567-4e37-9400-22d0fec257b4" providerId="ADAL" clId="{0C9B2568-82E5-4AF8-A5CD-1825665734A2}" dt="2021-09-29T20:26:28.641" v="700" actId="1076"/>
          <ac:spMkLst>
            <pc:docMk/>
            <pc:sldMk cId="3376927503" sldId="927"/>
            <ac:spMk id="34" creationId="{2CED5C07-ECA9-4B4F-9108-11F2781B36A5}"/>
          </ac:spMkLst>
        </pc:spChg>
        <pc:spChg chg="add mod">
          <ac:chgData name="Estagiario-GTEC CAU/AL" userId="6faf4df8-0567-4e37-9400-22d0fec257b4" providerId="ADAL" clId="{0C9B2568-82E5-4AF8-A5CD-1825665734A2}" dt="2021-09-29T20:26:40.275" v="708" actId="20577"/>
          <ac:spMkLst>
            <pc:docMk/>
            <pc:sldMk cId="3376927503" sldId="927"/>
            <ac:spMk id="35" creationId="{5BE5134C-2FB9-4FC8-A9D3-FE96C38F29DB}"/>
          </ac:spMkLst>
        </pc:spChg>
        <pc:spChg chg="add mod">
          <ac:chgData name="Estagiario-GTEC CAU/AL" userId="6faf4df8-0567-4e37-9400-22d0fec257b4" providerId="ADAL" clId="{0C9B2568-82E5-4AF8-A5CD-1825665734A2}" dt="2021-09-29T20:26:53.835" v="712" actId="20577"/>
          <ac:spMkLst>
            <pc:docMk/>
            <pc:sldMk cId="3376927503" sldId="927"/>
            <ac:spMk id="36" creationId="{DFA1A1BC-864E-4551-AC68-5EFA70B17369}"/>
          </ac:spMkLst>
        </pc:spChg>
        <pc:spChg chg="add mod">
          <ac:chgData name="Estagiario-GTEC CAU/AL" userId="6faf4df8-0567-4e37-9400-22d0fec257b4" providerId="ADAL" clId="{0C9B2568-82E5-4AF8-A5CD-1825665734A2}" dt="2021-09-29T20:28:22.145" v="733" actId="1076"/>
          <ac:spMkLst>
            <pc:docMk/>
            <pc:sldMk cId="3376927503" sldId="927"/>
            <ac:spMk id="37" creationId="{7C7EDCB0-DC67-4B76-BA0B-6D62CD3EB712}"/>
          </ac:spMkLst>
        </pc:spChg>
        <pc:spChg chg="add mod">
          <ac:chgData name="Estagiario-GTEC CAU/AL" userId="6faf4df8-0567-4e37-9400-22d0fec257b4" providerId="ADAL" clId="{0C9B2568-82E5-4AF8-A5CD-1825665734A2}" dt="2021-09-29T20:28:25.209" v="734" actId="1076"/>
          <ac:spMkLst>
            <pc:docMk/>
            <pc:sldMk cId="3376927503" sldId="927"/>
            <ac:spMk id="38" creationId="{3FE84AD0-3A4A-41B8-A41B-D13EB200C66A}"/>
          </ac:spMkLst>
        </pc:spChg>
        <pc:spChg chg="add mod">
          <ac:chgData name="Estagiario-GTEC CAU/AL" userId="6faf4df8-0567-4e37-9400-22d0fec257b4" providerId="ADAL" clId="{0C9B2568-82E5-4AF8-A5CD-1825665734A2}" dt="2021-09-29T20:28:14.531" v="732" actId="20577"/>
          <ac:spMkLst>
            <pc:docMk/>
            <pc:sldMk cId="3376927503" sldId="927"/>
            <ac:spMk id="39" creationId="{F7A41FED-CC07-457C-80B5-A1E343DE5FCB}"/>
          </ac:spMkLst>
        </pc:spChg>
        <pc:spChg chg="add mod">
          <ac:chgData name="Estagiario-GTEC CAU/AL" userId="6faf4df8-0567-4e37-9400-22d0fec257b4" providerId="ADAL" clId="{0C9B2568-82E5-4AF8-A5CD-1825665734A2}" dt="2021-09-29T20:28:58.874" v="742" actId="20577"/>
          <ac:spMkLst>
            <pc:docMk/>
            <pc:sldMk cId="3376927503" sldId="927"/>
            <ac:spMk id="47" creationId="{87C47127-770A-43E2-A037-157FB342521E}"/>
          </ac:spMkLst>
        </pc:spChg>
        <pc:spChg chg="add mod">
          <ac:chgData name="Estagiario-GTEC CAU/AL" userId="6faf4df8-0567-4e37-9400-22d0fec257b4" providerId="ADAL" clId="{0C9B2568-82E5-4AF8-A5CD-1825665734A2}" dt="2021-09-29T20:29:12.355" v="750" actId="20577"/>
          <ac:spMkLst>
            <pc:docMk/>
            <pc:sldMk cId="3376927503" sldId="927"/>
            <ac:spMk id="48" creationId="{1AA9B52D-179C-48D1-BCD9-02EFDFE1F5EC}"/>
          </ac:spMkLst>
        </pc:spChg>
        <pc:spChg chg="add mod">
          <ac:chgData name="Estagiario-GTEC CAU/AL" userId="6faf4df8-0567-4e37-9400-22d0fec257b4" providerId="ADAL" clId="{0C9B2568-82E5-4AF8-A5CD-1825665734A2}" dt="2021-09-29T20:29:25.506" v="755" actId="20577"/>
          <ac:spMkLst>
            <pc:docMk/>
            <pc:sldMk cId="3376927503" sldId="927"/>
            <ac:spMk id="49" creationId="{F64FDF7B-6C55-40D6-97FF-5CD02461EAE2}"/>
          </ac:spMkLst>
        </pc:spChg>
        <pc:spChg chg="add del mod">
          <ac:chgData name="Estagiario-GTEC CAU/AL" userId="6faf4df8-0567-4e37-9400-22d0fec257b4" providerId="ADAL" clId="{0C9B2568-82E5-4AF8-A5CD-1825665734A2}" dt="2021-09-29T20:29:44.212" v="757" actId="478"/>
          <ac:spMkLst>
            <pc:docMk/>
            <pc:sldMk cId="3376927503" sldId="927"/>
            <ac:spMk id="50" creationId="{BF95143A-1289-4834-9E2E-E65292D4F3C0}"/>
          </ac:spMkLst>
        </pc:spChg>
        <pc:spChg chg="add del mod">
          <ac:chgData name="Estagiario-GTEC CAU/AL" userId="6faf4df8-0567-4e37-9400-22d0fec257b4" providerId="ADAL" clId="{0C9B2568-82E5-4AF8-A5CD-1825665734A2}" dt="2021-09-29T20:29:48.092" v="759" actId="478"/>
          <ac:spMkLst>
            <pc:docMk/>
            <pc:sldMk cId="3376927503" sldId="927"/>
            <ac:spMk id="51" creationId="{0782E26D-F56F-4091-ABBE-BE25A64A41B7}"/>
          </ac:spMkLst>
        </pc:spChg>
        <pc:spChg chg="add mod">
          <ac:chgData name="Estagiario-GTEC CAU/AL" userId="6faf4df8-0567-4e37-9400-22d0fec257b4" providerId="ADAL" clId="{0C9B2568-82E5-4AF8-A5CD-1825665734A2}" dt="2021-09-29T20:30:25.417" v="831" actId="1076"/>
          <ac:spMkLst>
            <pc:docMk/>
            <pc:sldMk cId="3376927503" sldId="927"/>
            <ac:spMk id="52" creationId="{1ED72609-0219-4776-99CA-FE13313AD3DC}"/>
          </ac:spMkLst>
        </pc:spChg>
        <pc:spChg chg="add mod">
          <ac:chgData name="Estagiario-GTEC CAU/AL" userId="6faf4df8-0567-4e37-9400-22d0fec257b4" providerId="ADAL" clId="{0C9B2568-82E5-4AF8-A5CD-1825665734A2}" dt="2021-09-29T20:32:32.904" v="932" actId="1076"/>
          <ac:spMkLst>
            <pc:docMk/>
            <pc:sldMk cId="3376927503" sldId="927"/>
            <ac:spMk id="53" creationId="{DB0B8A04-DC52-4F5F-8826-CF177610A677}"/>
          </ac:spMkLst>
        </pc:spChg>
        <pc:spChg chg="add mod">
          <ac:chgData name="Estagiario-GTEC CAU/AL" userId="6faf4df8-0567-4e37-9400-22d0fec257b4" providerId="ADAL" clId="{0C9B2568-82E5-4AF8-A5CD-1825665734A2}" dt="2021-09-29T20:35:04.424" v="1120" actId="1076"/>
          <ac:spMkLst>
            <pc:docMk/>
            <pc:sldMk cId="3376927503" sldId="927"/>
            <ac:spMk id="54" creationId="{F92FB9F8-B230-4214-8DDE-2131FA232519}"/>
          </ac:spMkLst>
        </pc:spChg>
        <pc:spChg chg="add mod">
          <ac:chgData name="Estagiario-GTEC CAU/AL" userId="6faf4df8-0567-4e37-9400-22d0fec257b4" providerId="ADAL" clId="{0C9B2568-82E5-4AF8-A5CD-1825665734A2}" dt="2021-09-29T20:47:29.886" v="1320" actId="1076"/>
          <ac:spMkLst>
            <pc:docMk/>
            <pc:sldMk cId="3376927503" sldId="927"/>
            <ac:spMk id="55" creationId="{D8D7F32F-3923-429D-A5E2-CAEEB9028707}"/>
          </ac:spMkLst>
        </pc:spChg>
        <pc:spChg chg="add mod">
          <ac:chgData name="Estagiario-GTEC CAU/AL" userId="6faf4df8-0567-4e37-9400-22d0fec257b4" providerId="ADAL" clId="{0C9B2568-82E5-4AF8-A5CD-1825665734A2}" dt="2021-09-29T20:35:44.313" v="1181" actId="1076"/>
          <ac:spMkLst>
            <pc:docMk/>
            <pc:sldMk cId="3376927503" sldId="927"/>
            <ac:spMk id="56" creationId="{8CB947EA-C76D-4018-8B04-1D92D8EA22FD}"/>
          </ac:spMkLst>
        </pc:spChg>
        <pc:spChg chg="add mod">
          <ac:chgData name="Estagiario-GTEC CAU/AL" userId="6faf4df8-0567-4e37-9400-22d0fec257b4" providerId="ADAL" clId="{0C9B2568-82E5-4AF8-A5CD-1825665734A2}" dt="2021-09-29T20:39:48.535" v="1263"/>
          <ac:spMkLst>
            <pc:docMk/>
            <pc:sldMk cId="3376927503" sldId="927"/>
            <ac:spMk id="57" creationId="{2C1D63D2-F4D4-4CCF-9E84-CA323F7C0FAE}"/>
          </ac:spMkLst>
        </pc:spChg>
        <pc:spChg chg="add mod">
          <ac:chgData name="Estagiario-GTEC CAU/AL" userId="6faf4df8-0567-4e37-9400-22d0fec257b4" providerId="ADAL" clId="{0C9B2568-82E5-4AF8-A5CD-1825665734A2}" dt="2021-09-29T20:40:17.506" v="1319" actId="20577"/>
          <ac:spMkLst>
            <pc:docMk/>
            <pc:sldMk cId="3376927503" sldId="927"/>
            <ac:spMk id="58" creationId="{3F4BA9E2-25DB-4FCD-BAE3-6C167C0E56E3}"/>
          </ac:spMkLst>
        </pc:spChg>
        <pc:spChg chg="add mod">
          <ac:chgData name="Estagiario-GTEC CAU/AL" userId="6faf4df8-0567-4e37-9400-22d0fec257b4" providerId="ADAL" clId="{0C9B2568-82E5-4AF8-A5CD-1825665734A2}" dt="2021-09-29T20:48:04.586" v="1326" actId="20577"/>
          <ac:spMkLst>
            <pc:docMk/>
            <pc:sldMk cId="3376927503" sldId="927"/>
            <ac:spMk id="59" creationId="{4426CB7D-DED9-4B9B-BDCE-1EECCAAC89C6}"/>
          </ac:spMkLst>
        </pc:spChg>
        <pc:spChg chg="add mod">
          <ac:chgData name="Estagiario-GTEC CAU/AL" userId="6faf4df8-0567-4e37-9400-22d0fec257b4" providerId="ADAL" clId="{0C9B2568-82E5-4AF8-A5CD-1825665734A2}" dt="2021-09-29T20:48:29.089" v="1330" actId="20577"/>
          <ac:spMkLst>
            <pc:docMk/>
            <pc:sldMk cId="3376927503" sldId="927"/>
            <ac:spMk id="60" creationId="{09D48C13-1BCB-4DE4-B9E9-F7E9462165E1}"/>
          </ac:spMkLst>
        </pc:spChg>
        <pc:spChg chg="add mod">
          <ac:chgData name="Estagiario-GTEC CAU/AL" userId="6faf4df8-0567-4e37-9400-22d0fec257b4" providerId="ADAL" clId="{0C9B2568-82E5-4AF8-A5CD-1825665734A2}" dt="2021-09-29T20:50:51.751" v="1366" actId="1076"/>
          <ac:spMkLst>
            <pc:docMk/>
            <pc:sldMk cId="3376927503" sldId="927"/>
            <ac:spMk id="61" creationId="{C3561D52-E2FD-4A12-8492-EA84CFFF582F}"/>
          </ac:spMkLst>
        </pc:spChg>
        <pc:spChg chg="add mod">
          <ac:chgData name="Estagiario-GTEC CAU/AL" userId="6faf4df8-0567-4e37-9400-22d0fec257b4" providerId="ADAL" clId="{0C9B2568-82E5-4AF8-A5CD-1825665734A2}" dt="2021-09-29T20:49:24.936" v="1340" actId="1076"/>
          <ac:spMkLst>
            <pc:docMk/>
            <pc:sldMk cId="3376927503" sldId="927"/>
            <ac:spMk id="62" creationId="{6712392C-C0A8-43C1-BB06-CF4034BA890F}"/>
          </ac:spMkLst>
        </pc:spChg>
        <pc:spChg chg="add mod">
          <ac:chgData name="Estagiario-GTEC CAU/AL" userId="6faf4df8-0567-4e37-9400-22d0fec257b4" providerId="ADAL" clId="{0C9B2568-82E5-4AF8-A5CD-1825665734A2}" dt="2021-09-29T20:49:35.527" v="1342" actId="1076"/>
          <ac:spMkLst>
            <pc:docMk/>
            <pc:sldMk cId="3376927503" sldId="927"/>
            <ac:spMk id="63" creationId="{2300CF79-8044-42E4-BB87-59CBC488ACBD}"/>
          </ac:spMkLst>
        </pc:spChg>
        <pc:spChg chg="add mod">
          <ac:chgData name="Estagiario-GTEC CAU/AL" userId="6faf4df8-0567-4e37-9400-22d0fec257b4" providerId="ADAL" clId="{0C9B2568-82E5-4AF8-A5CD-1825665734A2}" dt="2021-09-29T20:50:45.390" v="1364" actId="1076"/>
          <ac:spMkLst>
            <pc:docMk/>
            <pc:sldMk cId="3376927503" sldId="927"/>
            <ac:spMk id="64" creationId="{17063797-0C8C-41A1-A497-235E8390C7F8}"/>
          </ac:spMkLst>
        </pc:spChg>
        <pc:spChg chg="add mod">
          <ac:chgData name="Estagiario-GTEC CAU/AL" userId="6faf4df8-0567-4e37-9400-22d0fec257b4" providerId="ADAL" clId="{0C9B2568-82E5-4AF8-A5CD-1825665734A2}" dt="2021-09-29T20:49:41.728" v="1344" actId="1076"/>
          <ac:spMkLst>
            <pc:docMk/>
            <pc:sldMk cId="3376927503" sldId="927"/>
            <ac:spMk id="65" creationId="{38B3F304-C306-4EF0-9CE2-E4A8B8D9A9CE}"/>
          </ac:spMkLst>
        </pc:spChg>
        <pc:spChg chg="add mod">
          <ac:chgData name="Estagiario-GTEC CAU/AL" userId="6faf4df8-0567-4e37-9400-22d0fec257b4" providerId="ADAL" clId="{0C9B2568-82E5-4AF8-A5CD-1825665734A2}" dt="2021-09-29T20:51:11.721" v="1386" actId="1076"/>
          <ac:spMkLst>
            <pc:docMk/>
            <pc:sldMk cId="3376927503" sldId="927"/>
            <ac:spMk id="66" creationId="{CC1531AF-A424-4107-9834-DB16421FBF9D}"/>
          </ac:spMkLst>
        </pc:spChg>
        <pc:spChg chg="add mod">
          <ac:chgData name="Estagiario-GTEC CAU/AL" userId="6faf4df8-0567-4e37-9400-22d0fec257b4" providerId="ADAL" clId="{0C9B2568-82E5-4AF8-A5CD-1825665734A2}" dt="2021-09-29T20:51:04.263" v="1382" actId="20577"/>
          <ac:spMkLst>
            <pc:docMk/>
            <pc:sldMk cId="3376927503" sldId="927"/>
            <ac:spMk id="67" creationId="{9D1FC67C-0DCB-4893-87D9-9C33764DA7AA}"/>
          </ac:spMkLst>
        </pc:spChg>
        <pc:spChg chg="add mod">
          <ac:chgData name="Estagiario-GTEC CAU/AL" userId="6faf4df8-0567-4e37-9400-22d0fec257b4" providerId="ADAL" clId="{0C9B2568-82E5-4AF8-A5CD-1825665734A2}" dt="2021-09-29T20:51:41.734" v="1397" actId="1076"/>
          <ac:spMkLst>
            <pc:docMk/>
            <pc:sldMk cId="3376927503" sldId="927"/>
            <ac:spMk id="68" creationId="{86B7E8C7-8392-4D67-838C-94795323E92C}"/>
          </ac:spMkLst>
        </pc:spChg>
        <pc:grpChg chg="mod">
          <ac:chgData name="Estagiario-GTEC CAU/AL" userId="6faf4df8-0567-4e37-9400-22d0fec257b4" providerId="ADAL" clId="{0C9B2568-82E5-4AF8-A5CD-1825665734A2}" dt="2021-09-29T20:51:18.486" v="1388" actId="1076"/>
          <ac:grpSpMkLst>
            <pc:docMk/>
            <pc:sldMk cId="3376927503" sldId="927"/>
            <ac:grpSpMk id="2058" creationId="{A74783BC-E489-46F7-8578-DC9E1DAF1932}"/>
          </ac:grpSpMkLst>
        </pc:grpChg>
        <pc:picChg chg="mod">
          <ac:chgData name="Estagiario-GTEC CAU/AL" userId="6faf4df8-0567-4e37-9400-22d0fec257b4" providerId="ADAL" clId="{0C9B2568-82E5-4AF8-A5CD-1825665734A2}" dt="2021-09-29T20:20:16.047" v="586" actId="1076"/>
          <ac:picMkLst>
            <pc:docMk/>
            <pc:sldMk cId="3376927503" sldId="927"/>
            <ac:picMk id="2049" creationId="{482C3AD0-1ADD-4D97-94F8-28FF15C2F466}"/>
          </ac:picMkLst>
        </pc:picChg>
      </pc:sldChg>
    </pc:docChg>
  </pc:docChgLst>
  <pc:docChgLst>
    <pc:chgData name="Assessor Especial CAU/AL" userId="88d4ab88-745e-4676-8ceb-2a41c790ddac" providerId="ADAL" clId="{16067BAF-A8D6-4C3F-989B-68D433AE3BBF}"/>
    <pc:docChg chg="undo custSel modSld">
      <pc:chgData name="Assessor Especial CAU/AL" userId="88d4ab88-745e-4676-8ceb-2a41c790ddac" providerId="ADAL" clId="{16067BAF-A8D6-4C3F-989B-68D433AE3BBF}" dt="2021-10-01T21:34:19.394" v="288" actId="478"/>
      <pc:docMkLst>
        <pc:docMk/>
      </pc:docMkLst>
      <pc:sldChg chg="addSp delSp modSp mod modClrScheme chgLayout">
        <pc:chgData name="Assessor Especial CAU/AL" userId="88d4ab88-745e-4676-8ceb-2a41c790ddac" providerId="ADAL" clId="{16067BAF-A8D6-4C3F-989B-68D433AE3BBF}" dt="2021-10-01T21:26:49.913" v="212" actId="478"/>
        <pc:sldMkLst>
          <pc:docMk/>
          <pc:sldMk cId="230565899" sldId="261"/>
        </pc:sldMkLst>
        <pc:spChg chg="add del mod ord">
          <ac:chgData name="Assessor Especial CAU/AL" userId="88d4ab88-745e-4676-8ceb-2a41c790ddac" providerId="ADAL" clId="{16067BAF-A8D6-4C3F-989B-68D433AE3BBF}" dt="2021-10-01T21:26:47.161" v="211" actId="478"/>
          <ac:spMkLst>
            <pc:docMk/>
            <pc:sldMk cId="230565899" sldId="261"/>
            <ac:spMk id="8" creationId="{15581598-BB09-4450-9E36-D31740EFD83A}"/>
          </ac:spMkLst>
        </pc:spChg>
        <pc:spChg chg="add del mod ord">
          <ac:chgData name="Assessor Especial CAU/AL" userId="88d4ab88-745e-4676-8ceb-2a41c790ddac" providerId="ADAL" clId="{16067BAF-A8D6-4C3F-989B-68D433AE3BBF}" dt="2021-10-01T21:26:49.913" v="212" actId="478"/>
          <ac:spMkLst>
            <pc:docMk/>
            <pc:sldMk cId="230565899" sldId="261"/>
            <ac:spMk id="10" creationId="{53C12889-F5AC-40FB-BB22-068B9221E9BF}"/>
          </ac:spMkLst>
        </pc:spChg>
        <pc:spChg chg="add del mod ord">
          <ac:chgData name="Assessor Especial CAU/AL" userId="88d4ab88-745e-4676-8ceb-2a41c790ddac" providerId="ADAL" clId="{16067BAF-A8D6-4C3F-989B-68D433AE3BBF}" dt="2021-10-01T21:26:42.208" v="210" actId="478"/>
          <ac:spMkLst>
            <pc:docMk/>
            <pc:sldMk cId="230565899" sldId="261"/>
            <ac:spMk id="11" creationId="{D9475296-8A32-49E2-A414-2CAA1109DB22}"/>
          </ac:spMkLst>
        </pc:spChg>
        <pc:grpChg chg="del">
          <ac:chgData name="Assessor Especial CAU/AL" userId="88d4ab88-745e-4676-8ceb-2a41c790ddac" providerId="ADAL" clId="{16067BAF-A8D6-4C3F-989B-68D433AE3BBF}" dt="2021-10-01T21:26:35.825" v="208" actId="478"/>
          <ac:grpSpMkLst>
            <pc:docMk/>
            <pc:sldMk cId="230565899" sldId="261"/>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26:03.417" v="202" actId="478"/>
        <pc:sldMkLst>
          <pc:docMk/>
          <pc:sldMk cId="2073466286" sldId="262"/>
        </pc:sldMkLst>
        <pc:spChg chg="add del mod ord">
          <ac:chgData name="Assessor Especial CAU/AL" userId="88d4ab88-745e-4676-8ceb-2a41c790ddac" providerId="ADAL" clId="{16067BAF-A8D6-4C3F-989B-68D433AE3BBF}" dt="2021-10-01T21:26:00.552" v="201" actId="478"/>
          <ac:spMkLst>
            <pc:docMk/>
            <pc:sldMk cId="2073466286" sldId="262"/>
            <ac:spMk id="7" creationId="{F7E0FD59-98BD-4F72-B28D-0FB18E1E6E55}"/>
          </ac:spMkLst>
        </pc:spChg>
        <pc:spChg chg="add del mod ord">
          <ac:chgData name="Assessor Especial CAU/AL" userId="88d4ab88-745e-4676-8ceb-2a41c790ddac" providerId="ADAL" clId="{16067BAF-A8D6-4C3F-989B-68D433AE3BBF}" dt="2021-10-01T21:26:03.417" v="202" actId="478"/>
          <ac:spMkLst>
            <pc:docMk/>
            <pc:sldMk cId="2073466286" sldId="262"/>
            <ac:spMk id="8" creationId="{BFC37F3A-D93A-4952-A0AC-000628340CDB}"/>
          </ac:spMkLst>
        </pc:spChg>
        <pc:spChg chg="add del mod ord">
          <ac:chgData name="Assessor Especial CAU/AL" userId="88d4ab88-745e-4676-8ceb-2a41c790ddac" providerId="ADAL" clId="{16067BAF-A8D6-4C3F-989B-68D433AE3BBF}" dt="2021-10-01T21:25:57.241" v="200" actId="478"/>
          <ac:spMkLst>
            <pc:docMk/>
            <pc:sldMk cId="2073466286" sldId="262"/>
            <ac:spMk id="9" creationId="{90FFD785-916B-4229-BB3F-6E716923D90B}"/>
          </ac:spMkLst>
        </pc:spChg>
        <pc:grpChg chg="del">
          <ac:chgData name="Assessor Especial CAU/AL" userId="88d4ab88-745e-4676-8ceb-2a41c790ddac" providerId="ADAL" clId="{16067BAF-A8D6-4C3F-989B-68D433AE3BBF}" dt="2021-10-01T21:25:50.857" v="198" actId="478"/>
          <ac:grpSpMkLst>
            <pc:docMk/>
            <pc:sldMk cId="2073466286" sldId="262"/>
            <ac:grpSpMk id="4" creationId="{3A9A7076-3265-4402-86E8-EA925D6A3073}"/>
          </ac:grpSpMkLst>
        </pc:grpChg>
      </pc:sldChg>
      <pc:sldChg chg="modSp mod">
        <pc:chgData name="Assessor Especial CAU/AL" userId="88d4ab88-745e-4676-8ceb-2a41c790ddac" providerId="ADAL" clId="{16067BAF-A8D6-4C3F-989B-68D433AE3BBF}" dt="2021-10-01T21:03:20.283" v="89" actId="20577"/>
        <pc:sldMkLst>
          <pc:docMk/>
          <pc:sldMk cId="813651677" sldId="266"/>
        </pc:sldMkLst>
        <pc:spChg chg="mod">
          <ac:chgData name="Assessor Especial CAU/AL" userId="88d4ab88-745e-4676-8ceb-2a41c790ddac" providerId="ADAL" clId="{16067BAF-A8D6-4C3F-989B-68D433AE3BBF}" dt="2021-10-01T20:30:43.427" v="9" actId="20577"/>
          <ac:spMkLst>
            <pc:docMk/>
            <pc:sldMk cId="813651677" sldId="266"/>
            <ac:spMk id="6" creationId="{15565425-14AC-4829-BF9F-BA01B3760A42}"/>
          </ac:spMkLst>
        </pc:spChg>
        <pc:spChg chg="mod">
          <ac:chgData name="Assessor Especial CAU/AL" userId="88d4ab88-745e-4676-8ceb-2a41c790ddac" providerId="ADAL" clId="{16067BAF-A8D6-4C3F-989B-68D433AE3BBF}" dt="2021-10-01T21:03:20.283" v="89" actId="20577"/>
          <ac:spMkLst>
            <pc:docMk/>
            <pc:sldMk cId="813651677" sldId="266"/>
            <ac:spMk id="16" creationId="{E5111596-ACAF-4795-BEB0-6FA210B7B370}"/>
          </ac:spMkLst>
        </pc:spChg>
      </pc:sldChg>
      <pc:sldChg chg="modSp mod">
        <pc:chgData name="Assessor Especial CAU/AL" userId="88d4ab88-745e-4676-8ceb-2a41c790ddac" providerId="ADAL" clId="{16067BAF-A8D6-4C3F-989B-68D433AE3BBF}" dt="2021-10-01T20:33:25.216" v="14" actId="20577"/>
        <pc:sldMkLst>
          <pc:docMk/>
          <pc:sldMk cId="1857158135" sldId="275"/>
        </pc:sldMkLst>
        <pc:spChg chg="mod">
          <ac:chgData name="Assessor Especial CAU/AL" userId="88d4ab88-745e-4676-8ceb-2a41c790ddac" providerId="ADAL" clId="{16067BAF-A8D6-4C3F-989B-68D433AE3BBF}" dt="2021-10-01T20:33:25.216" v="14" actId="20577"/>
          <ac:spMkLst>
            <pc:docMk/>
            <pc:sldMk cId="1857158135" sldId="275"/>
            <ac:spMk id="7" creationId="{3ED64AED-28F5-4E81-B6D4-8C68E5CABBCF}"/>
          </ac:spMkLst>
        </pc:spChg>
      </pc:sldChg>
      <pc:sldChg chg="addSp delSp modSp mod modClrScheme chgLayout">
        <pc:chgData name="Assessor Especial CAU/AL" userId="88d4ab88-745e-4676-8ceb-2a41c790ddac" providerId="ADAL" clId="{16067BAF-A8D6-4C3F-989B-68D433AE3BBF}" dt="2021-10-01T21:16:37.161" v="117" actId="478"/>
        <pc:sldMkLst>
          <pc:docMk/>
          <pc:sldMk cId="1781439462" sldId="280"/>
        </pc:sldMkLst>
        <pc:spChg chg="add del mod ord">
          <ac:chgData name="Assessor Especial CAU/AL" userId="88d4ab88-745e-4676-8ceb-2a41c790ddac" providerId="ADAL" clId="{16067BAF-A8D6-4C3F-989B-68D433AE3BBF}" dt="2021-10-01T21:16:28.057" v="116" actId="478"/>
          <ac:spMkLst>
            <pc:docMk/>
            <pc:sldMk cId="1781439462" sldId="280"/>
            <ac:spMk id="7" creationId="{914529FE-7374-4A5B-8E1C-89C6398F78A4}"/>
          </ac:spMkLst>
        </pc:spChg>
        <pc:spChg chg="add del mod ord">
          <ac:chgData name="Assessor Especial CAU/AL" userId="88d4ab88-745e-4676-8ceb-2a41c790ddac" providerId="ADAL" clId="{16067BAF-A8D6-4C3F-989B-68D433AE3BBF}" dt="2021-10-01T21:16:37.161" v="117" actId="478"/>
          <ac:spMkLst>
            <pc:docMk/>
            <pc:sldMk cId="1781439462" sldId="280"/>
            <ac:spMk id="8" creationId="{4BF29809-757F-43D3-BE55-AB192A5EC901}"/>
          </ac:spMkLst>
        </pc:spChg>
        <pc:spChg chg="add del mod ord">
          <ac:chgData name="Assessor Especial CAU/AL" userId="88d4ab88-745e-4676-8ceb-2a41c790ddac" providerId="ADAL" clId="{16067BAF-A8D6-4C3F-989B-68D433AE3BBF}" dt="2021-10-01T21:16:22.018" v="115" actId="478"/>
          <ac:spMkLst>
            <pc:docMk/>
            <pc:sldMk cId="1781439462" sldId="280"/>
            <ac:spMk id="9" creationId="{88B3AF83-97E1-4EDA-8505-2B46F01821C4}"/>
          </ac:spMkLst>
        </pc:spChg>
        <pc:grpChg chg="del">
          <ac:chgData name="Assessor Especial CAU/AL" userId="88d4ab88-745e-4676-8ceb-2a41c790ddac" providerId="ADAL" clId="{16067BAF-A8D6-4C3F-989B-68D433AE3BBF}" dt="2021-10-01T21:16:08.881" v="113" actId="478"/>
          <ac:grpSpMkLst>
            <pc:docMk/>
            <pc:sldMk cId="1781439462" sldId="280"/>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24:14.681" v="179" actId="478"/>
        <pc:sldMkLst>
          <pc:docMk/>
          <pc:sldMk cId="956688665" sldId="283"/>
        </pc:sldMkLst>
        <pc:spChg chg="add del mod ord">
          <ac:chgData name="Assessor Especial CAU/AL" userId="88d4ab88-745e-4676-8ceb-2a41c790ddac" providerId="ADAL" clId="{16067BAF-A8D6-4C3F-989B-68D433AE3BBF}" dt="2021-10-01T21:24:11.241" v="178" actId="478"/>
          <ac:spMkLst>
            <pc:docMk/>
            <pc:sldMk cId="956688665" sldId="283"/>
            <ac:spMk id="2" creationId="{721B0D74-8DC3-4265-9ED5-345F65E5BBC5}"/>
          </ac:spMkLst>
        </pc:spChg>
        <pc:spChg chg="add del mod ord">
          <ac:chgData name="Assessor Especial CAU/AL" userId="88d4ab88-745e-4676-8ceb-2a41c790ddac" providerId="ADAL" clId="{16067BAF-A8D6-4C3F-989B-68D433AE3BBF}" dt="2021-10-01T21:24:14.681" v="179" actId="478"/>
          <ac:spMkLst>
            <pc:docMk/>
            <pc:sldMk cId="956688665" sldId="283"/>
            <ac:spMk id="3" creationId="{C1487945-52A5-49C1-9868-78A5684EFD88}"/>
          </ac:spMkLst>
        </pc:spChg>
        <pc:spChg chg="add del mod ord">
          <ac:chgData name="Assessor Especial CAU/AL" userId="88d4ab88-745e-4676-8ceb-2a41c790ddac" providerId="ADAL" clId="{16067BAF-A8D6-4C3F-989B-68D433AE3BBF}" dt="2021-10-01T21:24:08.202" v="177" actId="478"/>
          <ac:spMkLst>
            <pc:docMk/>
            <pc:sldMk cId="956688665" sldId="283"/>
            <ac:spMk id="4" creationId="{2C60B5D5-68FA-4FF9-A9F8-88CA9218B96D}"/>
          </ac:spMkLst>
        </pc:spChg>
      </pc:sldChg>
      <pc:sldChg chg="addSp delSp modSp mod modClrScheme chgLayout">
        <pc:chgData name="Assessor Especial CAU/AL" userId="88d4ab88-745e-4676-8ceb-2a41c790ddac" providerId="ADAL" clId="{16067BAF-A8D6-4C3F-989B-68D433AE3BBF}" dt="2021-10-01T21:15:47.129" v="112" actId="478"/>
        <pc:sldMkLst>
          <pc:docMk/>
          <pc:sldMk cId="1933831928" sldId="286"/>
        </pc:sldMkLst>
        <pc:spChg chg="add del mod ord">
          <ac:chgData name="Assessor Especial CAU/AL" userId="88d4ab88-745e-4676-8ceb-2a41c790ddac" providerId="ADAL" clId="{16067BAF-A8D6-4C3F-989B-68D433AE3BBF}" dt="2021-10-01T21:15:47.129" v="112" actId="478"/>
          <ac:spMkLst>
            <pc:docMk/>
            <pc:sldMk cId="1933831928" sldId="286"/>
            <ac:spMk id="7" creationId="{98B443B0-82F3-4278-9974-FEB6CD983F61}"/>
          </ac:spMkLst>
        </pc:spChg>
        <pc:spChg chg="add del mod ord">
          <ac:chgData name="Assessor Especial CAU/AL" userId="88d4ab88-745e-4676-8ceb-2a41c790ddac" providerId="ADAL" clId="{16067BAF-A8D6-4C3F-989B-68D433AE3BBF}" dt="2021-10-01T21:15:44.018" v="111" actId="478"/>
          <ac:spMkLst>
            <pc:docMk/>
            <pc:sldMk cId="1933831928" sldId="286"/>
            <ac:spMk id="8" creationId="{C5362DBB-F421-439B-A80C-8730CFA18375}"/>
          </ac:spMkLst>
        </pc:spChg>
        <pc:spChg chg="add del mod ord">
          <ac:chgData name="Assessor Especial CAU/AL" userId="88d4ab88-745e-4676-8ceb-2a41c790ddac" providerId="ADAL" clId="{16067BAF-A8D6-4C3F-989B-68D433AE3BBF}" dt="2021-10-01T21:15:35.369" v="110" actId="478"/>
          <ac:spMkLst>
            <pc:docMk/>
            <pc:sldMk cId="1933831928" sldId="286"/>
            <ac:spMk id="9" creationId="{26EB9B1C-8EC5-4B09-9390-B3E37F9FBA8C}"/>
          </ac:spMkLst>
        </pc:spChg>
        <pc:grpChg chg="del">
          <ac:chgData name="Assessor Especial CAU/AL" userId="88d4ab88-745e-4676-8ceb-2a41c790ddac" providerId="ADAL" clId="{16067BAF-A8D6-4C3F-989B-68D433AE3BBF}" dt="2021-10-01T21:14:53.789" v="106" actId="478"/>
          <ac:grpSpMkLst>
            <pc:docMk/>
            <pc:sldMk cId="1933831928" sldId="286"/>
            <ac:grpSpMk id="4" creationId="{3A9A7076-3265-4402-86E8-EA925D6A3073}"/>
          </ac:grpSpMkLst>
        </pc:grpChg>
        <pc:grpChg chg="add del">
          <ac:chgData name="Assessor Especial CAU/AL" userId="88d4ab88-745e-4676-8ceb-2a41c790ddac" providerId="ADAL" clId="{16067BAF-A8D6-4C3F-989B-68D433AE3BBF}" dt="2021-10-01T21:15:29.952" v="109" actId="478"/>
          <ac:grpSpMkLst>
            <pc:docMk/>
            <pc:sldMk cId="1933831928" sldId="286"/>
            <ac:grpSpMk id="33" creationId="{00000000-0000-0000-0000-000000000000}"/>
          </ac:grpSpMkLst>
        </pc:grpChg>
        <pc:picChg chg="mod">
          <ac:chgData name="Assessor Especial CAU/AL" userId="88d4ab88-745e-4676-8ceb-2a41c790ddac" providerId="ADAL" clId="{16067BAF-A8D6-4C3F-989B-68D433AE3BBF}" dt="2021-10-01T21:12:13.753" v="105" actId="1076"/>
          <ac:picMkLst>
            <pc:docMk/>
            <pc:sldMk cId="1933831928" sldId="286"/>
            <ac:picMk id="2" creationId="{BBD2BC95-44A4-469D-9672-5A9131B67C7B}"/>
          </ac:picMkLst>
        </pc:picChg>
        <pc:picChg chg="mod">
          <ac:chgData name="Assessor Especial CAU/AL" userId="88d4ab88-745e-4676-8ceb-2a41c790ddac" providerId="ADAL" clId="{16067BAF-A8D6-4C3F-989B-68D433AE3BBF}" dt="2021-10-01T21:12:12.531" v="103" actId="1076"/>
          <ac:picMkLst>
            <pc:docMk/>
            <pc:sldMk cId="1933831928" sldId="286"/>
            <ac:picMk id="3" creationId="{E07F557C-74B6-45F6-9AFA-6F3EAB4ACC79}"/>
          </ac:picMkLst>
        </pc:picChg>
      </pc:sldChg>
      <pc:sldChg chg="modSp mod">
        <pc:chgData name="Assessor Especial CAU/AL" userId="88d4ab88-745e-4676-8ceb-2a41c790ddac" providerId="ADAL" clId="{16067BAF-A8D6-4C3F-989B-68D433AE3BBF}" dt="2021-10-01T20:28:18.429" v="3" actId="20577"/>
        <pc:sldMkLst>
          <pc:docMk/>
          <pc:sldMk cId="3987328828" sldId="298"/>
        </pc:sldMkLst>
        <pc:spChg chg="mod">
          <ac:chgData name="Assessor Especial CAU/AL" userId="88d4ab88-745e-4676-8ceb-2a41c790ddac" providerId="ADAL" clId="{16067BAF-A8D6-4C3F-989B-68D433AE3BBF}" dt="2021-10-01T20:28:18.429" v="3" actId="20577"/>
          <ac:spMkLst>
            <pc:docMk/>
            <pc:sldMk cId="3987328828" sldId="298"/>
            <ac:spMk id="22" creationId="{00000000-0000-0000-0000-000000000000}"/>
          </ac:spMkLst>
        </pc:spChg>
      </pc:sldChg>
      <pc:sldChg chg="addSp delSp modSp mod modClrScheme chgLayout">
        <pc:chgData name="Assessor Especial CAU/AL" userId="88d4ab88-745e-4676-8ceb-2a41c790ddac" providerId="ADAL" clId="{16067BAF-A8D6-4C3F-989B-68D433AE3BBF}" dt="2021-10-01T21:19:06.833" v="135" actId="478"/>
        <pc:sldMkLst>
          <pc:docMk/>
          <pc:sldMk cId="1557364416" sldId="299"/>
        </pc:sldMkLst>
        <pc:spChg chg="add del mod ord">
          <ac:chgData name="Assessor Especial CAU/AL" userId="88d4ab88-745e-4676-8ceb-2a41c790ddac" providerId="ADAL" clId="{16067BAF-A8D6-4C3F-989B-68D433AE3BBF}" dt="2021-10-01T21:19:06.833" v="135" actId="478"/>
          <ac:spMkLst>
            <pc:docMk/>
            <pc:sldMk cId="1557364416" sldId="299"/>
            <ac:spMk id="2" creationId="{22D5BC40-41BA-47FA-8133-357F805841F1}"/>
          </ac:spMkLst>
        </pc:spChg>
        <pc:spChg chg="add del mod ord">
          <ac:chgData name="Assessor Especial CAU/AL" userId="88d4ab88-745e-4676-8ceb-2a41c790ddac" providerId="ADAL" clId="{16067BAF-A8D6-4C3F-989B-68D433AE3BBF}" dt="2021-10-01T21:19:02.466" v="134" actId="478"/>
          <ac:spMkLst>
            <pc:docMk/>
            <pc:sldMk cId="1557364416" sldId="299"/>
            <ac:spMk id="3" creationId="{8CC2D6EF-7F20-4073-89D4-536EF382DA93}"/>
          </ac:spMkLst>
        </pc:spChg>
        <pc:spChg chg="add del mod ord">
          <ac:chgData name="Assessor Especial CAU/AL" userId="88d4ab88-745e-4676-8ceb-2a41c790ddac" providerId="ADAL" clId="{16067BAF-A8D6-4C3F-989B-68D433AE3BBF}" dt="2021-10-01T21:18:58.721" v="133" actId="478"/>
          <ac:spMkLst>
            <pc:docMk/>
            <pc:sldMk cId="1557364416" sldId="299"/>
            <ac:spMk id="4" creationId="{1D2E1A51-D605-4594-B86F-A076478BC33B}"/>
          </ac:spMkLst>
        </pc:spChg>
      </pc:sldChg>
      <pc:sldChg chg="addSp delSp modSp mod modClrScheme chgLayout">
        <pc:chgData name="Assessor Especial CAU/AL" userId="88d4ab88-745e-4676-8ceb-2a41c790ddac" providerId="ADAL" clId="{16067BAF-A8D6-4C3F-989B-68D433AE3BBF}" dt="2021-10-01T21:19:36.970" v="139" actId="478"/>
        <pc:sldMkLst>
          <pc:docMk/>
          <pc:sldMk cId="1157067150" sldId="300"/>
        </pc:sldMkLst>
        <pc:spChg chg="add del mod ord">
          <ac:chgData name="Assessor Especial CAU/AL" userId="88d4ab88-745e-4676-8ceb-2a41c790ddac" providerId="ADAL" clId="{16067BAF-A8D6-4C3F-989B-68D433AE3BBF}" dt="2021-10-01T21:19:36.970" v="139" actId="478"/>
          <ac:spMkLst>
            <pc:docMk/>
            <pc:sldMk cId="1157067150" sldId="300"/>
            <ac:spMk id="2" creationId="{32265F85-457E-43B9-B267-D31DA0BCEDDC}"/>
          </ac:spMkLst>
        </pc:spChg>
        <pc:spChg chg="add del mod ord">
          <ac:chgData name="Assessor Especial CAU/AL" userId="88d4ab88-745e-4676-8ceb-2a41c790ddac" providerId="ADAL" clId="{16067BAF-A8D6-4C3F-989B-68D433AE3BBF}" dt="2021-10-01T21:19:33.176" v="138" actId="478"/>
          <ac:spMkLst>
            <pc:docMk/>
            <pc:sldMk cId="1157067150" sldId="300"/>
            <ac:spMk id="3" creationId="{412FD930-DFA3-40E8-819D-F3A2CA957340}"/>
          </ac:spMkLst>
        </pc:spChg>
        <pc:spChg chg="add del mod ord">
          <ac:chgData name="Assessor Especial CAU/AL" userId="88d4ab88-745e-4676-8ceb-2a41c790ddac" providerId="ADAL" clId="{16067BAF-A8D6-4C3F-989B-68D433AE3BBF}" dt="2021-10-01T21:19:28.345" v="137" actId="478"/>
          <ac:spMkLst>
            <pc:docMk/>
            <pc:sldMk cId="1157067150" sldId="300"/>
            <ac:spMk id="4" creationId="{8FB14E91-F0FB-41FF-B698-0521D8553C81}"/>
          </ac:spMkLst>
        </pc:spChg>
      </pc:sldChg>
      <pc:sldChg chg="addSp delSp modSp mod modClrScheme chgLayout">
        <pc:chgData name="Assessor Especial CAU/AL" userId="88d4ab88-745e-4676-8ceb-2a41c790ddac" providerId="ADAL" clId="{16067BAF-A8D6-4C3F-989B-68D433AE3BBF}" dt="2021-10-01T21:17:01.770" v="122" actId="478"/>
        <pc:sldMkLst>
          <pc:docMk/>
          <pc:sldMk cId="3189827192" sldId="897"/>
        </pc:sldMkLst>
        <pc:spChg chg="add del mod ord">
          <ac:chgData name="Assessor Especial CAU/AL" userId="88d4ab88-745e-4676-8ceb-2a41c790ddac" providerId="ADAL" clId="{16067BAF-A8D6-4C3F-989B-68D433AE3BBF}" dt="2021-10-01T21:16:57.634" v="121" actId="478"/>
          <ac:spMkLst>
            <pc:docMk/>
            <pc:sldMk cId="3189827192" sldId="897"/>
            <ac:spMk id="7" creationId="{17B992E8-F131-49DD-BE22-973A653B8AF5}"/>
          </ac:spMkLst>
        </pc:spChg>
        <pc:spChg chg="add del mod ord">
          <ac:chgData name="Assessor Especial CAU/AL" userId="88d4ab88-745e-4676-8ceb-2a41c790ddac" providerId="ADAL" clId="{16067BAF-A8D6-4C3F-989B-68D433AE3BBF}" dt="2021-10-01T21:17:01.770" v="122" actId="478"/>
          <ac:spMkLst>
            <pc:docMk/>
            <pc:sldMk cId="3189827192" sldId="897"/>
            <ac:spMk id="8" creationId="{75F17DF4-4EDC-41C6-9A9D-E78D921EB42F}"/>
          </ac:spMkLst>
        </pc:spChg>
        <pc:spChg chg="add del mod ord">
          <ac:chgData name="Assessor Especial CAU/AL" userId="88d4ab88-745e-4676-8ceb-2a41c790ddac" providerId="ADAL" clId="{16067BAF-A8D6-4C3F-989B-68D433AE3BBF}" dt="2021-10-01T21:16:54.482" v="120" actId="478"/>
          <ac:spMkLst>
            <pc:docMk/>
            <pc:sldMk cId="3189827192" sldId="897"/>
            <ac:spMk id="9" creationId="{23FB534C-FF35-4ACA-A40D-C5E9C663C8FD}"/>
          </ac:spMkLst>
        </pc:spChg>
        <pc:grpChg chg="del">
          <ac:chgData name="Assessor Especial CAU/AL" userId="88d4ab88-745e-4676-8ceb-2a41c790ddac" providerId="ADAL" clId="{16067BAF-A8D6-4C3F-989B-68D433AE3BBF}" dt="2021-10-01T21:16:47.105" v="118" actId="478"/>
          <ac:grpSpMkLst>
            <pc:docMk/>
            <pc:sldMk cId="3189827192" sldId="897"/>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17:45.617" v="127" actId="478"/>
        <pc:sldMkLst>
          <pc:docMk/>
          <pc:sldMk cId="4203464573" sldId="898"/>
        </pc:sldMkLst>
        <pc:spChg chg="add del mod ord">
          <ac:chgData name="Assessor Especial CAU/AL" userId="88d4ab88-745e-4676-8ceb-2a41c790ddac" providerId="ADAL" clId="{16067BAF-A8D6-4C3F-989B-68D433AE3BBF}" dt="2021-10-01T21:17:42.497" v="126" actId="478"/>
          <ac:spMkLst>
            <pc:docMk/>
            <pc:sldMk cId="4203464573" sldId="898"/>
            <ac:spMk id="7" creationId="{FE779B4E-2A00-45FA-A637-51578DF5E840}"/>
          </ac:spMkLst>
        </pc:spChg>
        <pc:spChg chg="add del mod ord">
          <ac:chgData name="Assessor Especial CAU/AL" userId="88d4ab88-745e-4676-8ceb-2a41c790ddac" providerId="ADAL" clId="{16067BAF-A8D6-4C3F-989B-68D433AE3BBF}" dt="2021-10-01T21:17:37.786" v="125" actId="478"/>
          <ac:spMkLst>
            <pc:docMk/>
            <pc:sldMk cId="4203464573" sldId="898"/>
            <ac:spMk id="8" creationId="{9F9F2790-ED3E-4980-8120-802049153F01}"/>
          </ac:spMkLst>
        </pc:spChg>
        <pc:spChg chg="add del mod ord">
          <ac:chgData name="Assessor Especial CAU/AL" userId="88d4ab88-745e-4676-8ceb-2a41c790ddac" providerId="ADAL" clId="{16067BAF-A8D6-4C3F-989B-68D433AE3BBF}" dt="2021-10-01T21:17:45.617" v="127" actId="478"/>
          <ac:spMkLst>
            <pc:docMk/>
            <pc:sldMk cId="4203464573" sldId="898"/>
            <ac:spMk id="9" creationId="{6770415C-AFF5-49FD-A5F6-50E1DE8673CB}"/>
          </ac:spMkLst>
        </pc:spChg>
        <pc:grpChg chg="del">
          <ac:chgData name="Assessor Especial CAU/AL" userId="88d4ab88-745e-4676-8ceb-2a41c790ddac" providerId="ADAL" clId="{16067BAF-A8D6-4C3F-989B-68D433AE3BBF}" dt="2021-10-01T21:17:17.857" v="123" actId="478"/>
          <ac:grpSpMkLst>
            <pc:docMk/>
            <pc:sldMk cId="4203464573" sldId="898"/>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18:26.234" v="131" actId="478"/>
        <pc:sldMkLst>
          <pc:docMk/>
          <pc:sldMk cId="1087181202" sldId="899"/>
        </pc:sldMkLst>
        <pc:spChg chg="add del mod ord">
          <ac:chgData name="Assessor Especial CAU/AL" userId="88d4ab88-745e-4676-8ceb-2a41c790ddac" providerId="ADAL" clId="{16067BAF-A8D6-4C3F-989B-68D433AE3BBF}" dt="2021-10-01T21:18:26.234" v="131" actId="478"/>
          <ac:spMkLst>
            <pc:docMk/>
            <pc:sldMk cId="1087181202" sldId="899"/>
            <ac:spMk id="2" creationId="{EDEA8580-068A-46C6-A518-1CB6D7CFE29D}"/>
          </ac:spMkLst>
        </pc:spChg>
        <pc:spChg chg="add del mod ord">
          <ac:chgData name="Assessor Especial CAU/AL" userId="88d4ab88-745e-4676-8ceb-2a41c790ddac" providerId="ADAL" clId="{16067BAF-A8D6-4C3F-989B-68D433AE3BBF}" dt="2021-10-01T21:18:22.649" v="130" actId="478"/>
          <ac:spMkLst>
            <pc:docMk/>
            <pc:sldMk cId="1087181202" sldId="899"/>
            <ac:spMk id="3" creationId="{BC529B15-2F92-4C67-AA57-ADA1291EDCDF}"/>
          </ac:spMkLst>
        </pc:spChg>
        <pc:spChg chg="add del mod ord">
          <ac:chgData name="Assessor Especial CAU/AL" userId="88d4ab88-745e-4676-8ceb-2a41c790ddac" providerId="ADAL" clId="{16067BAF-A8D6-4C3F-989B-68D433AE3BBF}" dt="2021-10-01T21:18:15.330" v="129" actId="478"/>
          <ac:spMkLst>
            <pc:docMk/>
            <pc:sldMk cId="1087181202" sldId="899"/>
            <ac:spMk id="4" creationId="{519E5409-25EF-4E02-8E50-0BCD4A5012A7}"/>
          </ac:spMkLst>
        </pc:spChg>
      </pc:sldChg>
      <pc:sldChg chg="addSp delSp modSp mod modClrScheme chgLayout">
        <pc:chgData name="Assessor Especial CAU/AL" userId="88d4ab88-745e-4676-8ceb-2a41c790ddac" providerId="ADAL" clId="{16067BAF-A8D6-4C3F-989B-68D433AE3BBF}" dt="2021-10-01T21:20:10.273" v="145" actId="478"/>
        <pc:sldMkLst>
          <pc:docMk/>
          <pc:sldMk cId="2126064411" sldId="900"/>
        </pc:sldMkLst>
        <pc:spChg chg="add del mod ord">
          <ac:chgData name="Assessor Especial CAU/AL" userId="88d4ab88-745e-4676-8ceb-2a41c790ddac" providerId="ADAL" clId="{16067BAF-A8D6-4C3F-989B-68D433AE3BBF}" dt="2021-10-01T21:20:07.218" v="144" actId="478"/>
          <ac:spMkLst>
            <pc:docMk/>
            <pc:sldMk cId="2126064411" sldId="900"/>
            <ac:spMk id="2" creationId="{B11ED058-A512-4AE3-BF6B-92C1F52305D9}"/>
          </ac:spMkLst>
        </pc:spChg>
        <pc:spChg chg="add del mod ord">
          <ac:chgData name="Assessor Especial CAU/AL" userId="88d4ab88-745e-4676-8ceb-2a41c790ddac" providerId="ADAL" clId="{16067BAF-A8D6-4C3F-989B-68D433AE3BBF}" dt="2021-10-01T21:20:10.273" v="145" actId="478"/>
          <ac:spMkLst>
            <pc:docMk/>
            <pc:sldMk cId="2126064411" sldId="900"/>
            <ac:spMk id="3" creationId="{40BD7449-8F3F-4763-8EC5-E82CBE3B1FD2}"/>
          </ac:spMkLst>
        </pc:spChg>
        <pc:spChg chg="add del mod ord">
          <ac:chgData name="Assessor Especial CAU/AL" userId="88d4ab88-745e-4676-8ceb-2a41c790ddac" providerId="ADAL" clId="{16067BAF-A8D6-4C3F-989B-68D433AE3BBF}" dt="2021-10-01T21:20:00.242" v="143" actId="478"/>
          <ac:spMkLst>
            <pc:docMk/>
            <pc:sldMk cId="2126064411" sldId="900"/>
            <ac:spMk id="4" creationId="{AE12D38F-5B8F-4531-A9EC-E5B93666BAF5}"/>
          </ac:spMkLst>
        </pc:spChg>
        <pc:spChg chg="del mod ord">
          <ac:chgData name="Assessor Especial CAU/AL" userId="88d4ab88-745e-4676-8ceb-2a41c790ddac" providerId="ADAL" clId="{16067BAF-A8D6-4C3F-989B-68D433AE3BBF}" dt="2021-10-01T21:19:56.858" v="142" actId="478"/>
          <ac:spMkLst>
            <pc:docMk/>
            <pc:sldMk cId="2126064411" sldId="900"/>
            <ac:spMk id="18" creationId="{00000000-0000-0000-0000-000000000000}"/>
          </ac:spMkLst>
        </pc:spChg>
      </pc:sldChg>
      <pc:sldChg chg="addSp delSp modSp mod modClrScheme chgLayout">
        <pc:chgData name="Assessor Especial CAU/AL" userId="88d4ab88-745e-4676-8ceb-2a41c790ddac" providerId="ADAL" clId="{16067BAF-A8D6-4C3F-989B-68D433AE3BBF}" dt="2021-10-01T21:20:36.641" v="149" actId="478"/>
        <pc:sldMkLst>
          <pc:docMk/>
          <pc:sldMk cId="1146004192" sldId="901"/>
        </pc:sldMkLst>
        <pc:spChg chg="add del mod ord">
          <ac:chgData name="Assessor Especial CAU/AL" userId="88d4ab88-745e-4676-8ceb-2a41c790ddac" providerId="ADAL" clId="{16067BAF-A8D6-4C3F-989B-68D433AE3BBF}" dt="2021-10-01T21:20:33.209" v="148" actId="478"/>
          <ac:spMkLst>
            <pc:docMk/>
            <pc:sldMk cId="1146004192" sldId="901"/>
            <ac:spMk id="2" creationId="{237855B6-6F58-4114-BE80-5757F9E1E0AE}"/>
          </ac:spMkLst>
        </pc:spChg>
        <pc:spChg chg="add del mod ord">
          <ac:chgData name="Assessor Especial CAU/AL" userId="88d4ab88-745e-4676-8ceb-2a41c790ddac" providerId="ADAL" clId="{16067BAF-A8D6-4C3F-989B-68D433AE3BBF}" dt="2021-10-01T21:20:29.024" v="147" actId="478"/>
          <ac:spMkLst>
            <pc:docMk/>
            <pc:sldMk cId="1146004192" sldId="901"/>
            <ac:spMk id="3" creationId="{6F0450AB-9485-449E-9FEA-B062C297181B}"/>
          </ac:spMkLst>
        </pc:spChg>
        <pc:spChg chg="add del mod ord">
          <ac:chgData name="Assessor Especial CAU/AL" userId="88d4ab88-745e-4676-8ceb-2a41c790ddac" providerId="ADAL" clId="{16067BAF-A8D6-4C3F-989B-68D433AE3BBF}" dt="2021-10-01T21:20:36.641" v="149" actId="478"/>
          <ac:spMkLst>
            <pc:docMk/>
            <pc:sldMk cId="1146004192" sldId="901"/>
            <ac:spMk id="4" creationId="{75F354C3-7516-46FD-B380-5A538F7984E3}"/>
          </ac:spMkLst>
        </pc:spChg>
      </pc:sldChg>
      <pc:sldChg chg="addSp delSp modSp mod modClrScheme chgLayout">
        <pc:chgData name="Assessor Especial CAU/AL" userId="88d4ab88-745e-4676-8ceb-2a41c790ddac" providerId="ADAL" clId="{16067BAF-A8D6-4C3F-989B-68D433AE3BBF}" dt="2021-10-01T21:20:56.113" v="153" actId="478"/>
        <pc:sldMkLst>
          <pc:docMk/>
          <pc:sldMk cId="985879912" sldId="902"/>
        </pc:sldMkLst>
        <pc:spChg chg="add del mod ord">
          <ac:chgData name="Assessor Especial CAU/AL" userId="88d4ab88-745e-4676-8ceb-2a41c790ddac" providerId="ADAL" clId="{16067BAF-A8D6-4C3F-989B-68D433AE3BBF}" dt="2021-10-01T21:20:56.113" v="153" actId="478"/>
          <ac:spMkLst>
            <pc:docMk/>
            <pc:sldMk cId="985879912" sldId="902"/>
            <ac:spMk id="2" creationId="{B4544D1B-AE30-48F4-A1E6-8695E7ED680E}"/>
          </ac:spMkLst>
        </pc:spChg>
        <pc:spChg chg="add del mod ord">
          <ac:chgData name="Assessor Especial CAU/AL" userId="88d4ab88-745e-4676-8ceb-2a41c790ddac" providerId="ADAL" clId="{16067BAF-A8D6-4C3F-989B-68D433AE3BBF}" dt="2021-10-01T21:20:49.744" v="151" actId="478"/>
          <ac:spMkLst>
            <pc:docMk/>
            <pc:sldMk cId="985879912" sldId="902"/>
            <ac:spMk id="3" creationId="{D8A79464-6A2B-4822-BE35-DF6F1A79DDBF}"/>
          </ac:spMkLst>
        </pc:spChg>
        <pc:spChg chg="add del mod ord">
          <ac:chgData name="Assessor Especial CAU/AL" userId="88d4ab88-745e-4676-8ceb-2a41c790ddac" providerId="ADAL" clId="{16067BAF-A8D6-4C3F-989B-68D433AE3BBF}" dt="2021-10-01T21:20:53.018" v="152" actId="478"/>
          <ac:spMkLst>
            <pc:docMk/>
            <pc:sldMk cId="985879912" sldId="902"/>
            <ac:spMk id="4" creationId="{6C70A60D-B4B3-46C0-9C1C-F148CE4794F7}"/>
          </ac:spMkLst>
        </pc:spChg>
      </pc:sldChg>
      <pc:sldChg chg="addSp delSp modSp mod modClrScheme chgLayout">
        <pc:chgData name="Assessor Especial CAU/AL" userId="88d4ab88-745e-4676-8ceb-2a41c790ddac" providerId="ADAL" clId="{16067BAF-A8D6-4C3F-989B-68D433AE3BBF}" dt="2021-10-01T21:22:31.776" v="164" actId="14100"/>
        <pc:sldMkLst>
          <pc:docMk/>
          <pc:sldMk cId="2558832243" sldId="903"/>
        </pc:sldMkLst>
        <pc:spChg chg="add del mod ord">
          <ac:chgData name="Assessor Especial CAU/AL" userId="88d4ab88-745e-4676-8ceb-2a41c790ddac" providerId="ADAL" clId="{16067BAF-A8D6-4C3F-989B-68D433AE3BBF}" dt="2021-10-01T21:21:32.353" v="159" actId="478"/>
          <ac:spMkLst>
            <pc:docMk/>
            <pc:sldMk cId="2558832243" sldId="903"/>
            <ac:spMk id="2" creationId="{4517AD9C-9A6D-4A37-8BCC-34677925D4EB}"/>
          </ac:spMkLst>
        </pc:spChg>
        <pc:spChg chg="add del mod ord">
          <ac:chgData name="Assessor Especial CAU/AL" userId="88d4ab88-745e-4676-8ceb-2a41c790ddac" providerId="ADAL" clId="{16067BAF-A8D6-4C3F-989B-68D433AE3BBF}" dt="2021-10-01T21:21:19.696" v="156" actId="478"/>
          <ac:spMkLst>
            <pc:docMk/>
            <pc:sldMk cId="2558832243" sldId="903"/>
            <ac:spMk id="3" creationId="{A609330A-7F98-4BEA-8E1A-B920ECD9B784}"/>
          </ac:spMkLst>
        </pc:spChg>
        <pc:spChg chg="add del mod ord">
          <ac:chgData name="Assessor Especial CAU/AL" userId="88d4ab88-745e-4676-8ceb-2a41c790ddac" providerId="ADAL" clId="{16067BAF-A8D6-4C3F-989B-68D433AE3BBF}" dt="2021-10-01T21:21:16.872" v="155" actId="478"/>
          <ac:spMkLst>
            <pc:docMk/>
            <pc:sldMk cId="2558832243" sldId="903"/>
            <ac:spMk id="4" creationId="{0449D411-8923-40BE-9401-F913DE2952AE}"/>
          </ac:spMkLst>
        </pc:spChg>
        <pc:grpChg chg="add del">
          <ac:chgData name="Assessor Especial CAU/AL" userId="88d4ab88-745e-4676-8ceb-2a41c790ddac" providerId="ADAL" clId="{16067BAF-A8D6-4C3F-989B-68D433AE3BBF}" dt="2021-10-01T21:21:25.330" v="158" actId="478"/>
          <ac:grpSpMkLst>
            <pc:docMk/>
            <pc:sldMk cId="2558832243" sldId="903"/>
            <ac:grpSpMk id="25" creationId="{00000000-0000-0000-0000-000000000000}"/>
          </ac:grpSpMkLst>
        </pc:grpChg>
        <pc:picChg chg="mod ord">
          <ac:chgData name="Assessor Especial CAU/AL" userId="88d4ab88-745e-4676-8ceb-2a41c790ddac" providerId="ADAL" clId="{16067BAF-A8D6-4C3F-989B-68D433AE3BBF}" dt="2021-10-01T21:22:31.776" v="164" actId="14100"/>
          <ac:picMkLst>
            <pc:docMk/>
            <pc:sldMk cId="2558832243" sldId="903"/>
            <ac:picMk id="3074" creationId="{00000000-0000-0000-0000-000000000000}"/>
          </ac:picMkLst>
        </pc:picChg>
      </pc:sldChg>
      <pc:sldChg chg="addSp delSp modSp mod modClrScheme chgLayout">
        <pc:chgData name="Assessor Especial CAU/AL" userId="88d4ab88-745e-4676-8ceb-2a41c790ddac" providerId="ADAL" clId="{16067BAF-A8D6-4C3F-989B-68D433AE3BBF}" dt="2021-10-01T21:23:55.041" v="175" actId="478"/>
        <pc:sldMkLst>
          <pc:docMk/>
          <pc:sldMk cId="691956953" sldId="904"/>
        </pc:sldMkLst>
        <pc:spChg chg="add del mod ord">
          <ac:chgData name="Assessor Especial CAU/AL" userId="88d4ab88-745e-4676-8ceb-2a41c790ddac" providerId="ADAL" clId="{16067BAF-A8D6-4C3F-989B-68D433AE3BBF}" dt="2021-10-01T21:23:45.632" v="173" actId="478"/>
          <ac:spMkLst>
            <pc:docMk/>
            <pc:sldMk cId="691956953" sldId="904"/>
            <ac:spMk id="2" creationId="{5EA648CB-36A3-402E-8BD8-1C7A222E622A}"/>
          </ac:spMkLst>
        </pc:spChg>
        <pc:spChg chg="add del mod ord">
          <ac:chgData name="Assessor Especial CAU/AL" userId="88d4ab88-745e-4676-8ceb-2a41c790ddac" providerId="ADAL" clId="{16067BAF-A8D6-4C3F-989B-68D433AE3BBF}" dt="2021-10-01T21:23:30.912" v="171" actId="478"/>
          <ac:spMkLst>
            <pc:docMk/>
            <pc:sldMk cId="691956953" sldId="904"/>
            <ac:spMk id="3" creationId="{9848CFB0-C813-4660-9ABD-40BB5429D2D9}"/>
          </ac:spMkLst>
        </pc:spChg>
        <pc:spChg chg="add del mod ord">
          <ac:chgData name="Assessor Especial CAU/AL" userId="88d4ab88-745e-4676-8ceb-2a41c790ddac" providerId="ADAL" clId="{16067BAF-A8D6-4C3F-989B-68D433AE3BBF}" dt="2021-10-01T21:23:19.673" v="170" actId="478"/>
          <ac:spMkLst>
            <pc:docMk/>
            <pc:sldMk cId="691956953" sldId="904"/>
            <ac:spMk id="4" creationId="{D05AC77E-169A-4EAC-B6A5-F5F2A3B61577}"/>
          </ac:spMkLst>
        </pc:spChg>
        <pc:spChg chg="del mod ord">
          <ac:chgData name="Assessor Especial CAU/AL" userId="88d4ab88-745e-4676-8ceb-2a41c790ddac" providerId="ADAL" clId="{16067BAF-A8D6-4C3F-989B-68D433AE3BBF}" dt="2021-10-01T21:23:55.041" v="175" actId="478"/>
          <ac:spMkLst>
            <pc:docMk/>
            <pc:sldMk cId="691956953" sldId="904"/>
            <ac:spMk id="24" creationId="{00000000-0000-0000-0000-000000000000}"/>
          </ac:spMkLst>
        </pc:spChg>
        <pc:spChg chg="mod">
          <ac:chgData name="Assessor Especial CAU/AL" userId="88d4ab88-745e-4676-8ceb-2a41c790ddac" providerId="ADAL" clId="{16067BAF-A8D6-4C3F-989B-68D433AE3BBF}" dt="2021-10-01T20:29:28.195" v="7" actId="20577"/>
          <ac:spMkLst>
            <pc:docMk/>
            <pc:sldMk cId="691956953" sldId="904"/>
            <ac:spMk id="28" creationId="{A0579480-F087-4A09-8224-AB412D6307AE}"/>
          </ac:spMkLst>
        </pc:spChg>
        <pc:graphicFrameChg chg="add del">
          <ac:chgData name="Assessor Especial CAU/AL" userId="88d4ab88-745e-4676-8ceb-2a41c790ddac" providerId="ADAL" clId="{16067BAF-A8D6-4C3F-989B-68D433AE3BBF}" dt="2021-10-01T21:23:12.948" v="169" actId="478"/>
          <ac:graphicFrameMkLst>
            <pc:docMk/>
            <pc:sldMk cId="691956953" sldId="904"/>
            <ac:graphicFrameMk id="14" creationId="{00000000-0000-0000-0000-000000000000}"/>
          </ac:graphicFrameMkLst>
        </pc:graphicFrameChg>
      </pc:sldChg>
      <pc:sldChg chg="addSp delSp modSp mod modClrScheme chgLayout">
        <pc:chgData name="Assessor Especial CAU/AL" userId="88d4ab88-745e-4676-8ceb-2a41c790ddac" providerId="ADAL" clId="{16067BAF-A8D6-4C3F-989B-68D433AE3BBF}" dt="2021-10-01T21:24:39.089" v="183" actId="478"/>
        <pc:sldMkLst>
          <pc:docMk/>
          <pc:sldMk cId="3328488168" sldId="905"/>
        </pc:sldMkLst>
        <pc:spChg chg="add del mod ord">
          <ac:chgData name="Assessor Especial CAU/AL" userId="88d4ab88-745e-4676-8ceb-2a41c790ddac" providerId="ADAL" clId="{16067BAF-A8D6-4C3F-989B-68D433AE3BBF}" dt="2021-10-01T21:24:36.713" v="182" actId="478"/>
          <ac:spMkLst>
            <pc:docMk/>
            <pc:sldMk cId="3328488168" sldId="905"/>
            <ac:spMk id="2" creationId="{07BF37D7-C478-4A81-BB18-CB09E1482603}"/>
          </ac:spMkLst>
        </pc:spChg>
        <pc:spChg chg="add del mod ord">
          <ac:chgData name="Assessor Especial CAU/AL" userId="88d4ab88-745e-4676-8ceb-2a41c790ddac" providerId="ADAL" clId="{16067BAF-A8D6-4C3F-989B-68D433AE3BBF}" dt="2021-10-01T21:24:39.089" v="183" actId="478"/>
          <ac:spMkLst>
            <pc:docMk/>
            <pc:sldMk cId="3328488168" sldId="905"/>
            <ac:spMk id="3" creationId="{EF5175C9-7ADB-421D-9FBF-6A282B4308BA}"/>
          </ac:spMkLst>
        </pc:spChg>
        <pc:spChg chg="add del mod ord">
          <ac:chgData name="Assessor Especial CAU/AL" userId="88d4ab88-745e-4676-8ceb-2a41c790ddac" providerId="ADAL" clId="{16067BAF-A8D6-4C3F-989B-68D433AE3BBF}" dt="2021-10-01T21:24:33.424" v="181" actId="478"/>
          <ac:spMkLst>
            <pc:docMk/>
            <pc:sldMk cId="3328488168" sldId="905"/>
            <ac:spMk id="4" creationId="{AFF78933-A76E-42CE-B0A4-543B837473F6}"/>
          </ac:spMkLst>
        </pc:spChg>
      </pc:sldChg>
      <pc:sldChg chg="addSp delSp modSp mod modClrScheme chgLayout">
        <pc:chgData name="Assessor Especial CAU/AL" userId="88d4ab88-745e-4676-8ceb-2a41c790ddac" providerId="ADAL" clId="{16067BAF-A8D6-4C3F-989B-68D433AE3BBF}" dt="2021-10-01T21:24:55.185" v="187" actId="478"/>
        <pc:sldMkLst>
          <pc:docMk/>
          <pc:sldMk cId="4122799352" sldId="906"/>
        </pc:sldMkLst>
        <pc:spChg chg="add del mod ord">
          <ac:chgData name="Assessor Especial CAU/AL" userId="88d4ab88-745e-4676-8ceb-2a41c790ddac" providerId="ADAL" clId="{16067BAF-A8D6-4C3F-989B-68D433AE3BBF}" dt="2021-10-01T21:24:48.353" v="185" actId="478"/>
          <ac:spMkLst>
            <pc:docMk/>
            <pc:sldMk cId="4122799352" sldId="906"/>
            <ac:spMk id="2" creationId="{852A4351-F0A2-4C32-B292-320278FC9741}"/>
          </ac:spMkLst>
        </pc:spChg>
        <pc:spChg chg="add del mod ord">
          <ac:chgData name="Assessor Especial CAU/AL" userId="88d4ab88-745e-4676-8ceb-2a41c790ddac" providerId="ADAL" clId="{16067BAF-A8D6-4C3F-989B-68D433AE3BBF}" dt="2021-10-01T21:24:51.505" v="186" actId="478"/>
          <ac:spMkLst>
            <pc:docMk/>
            <pc:sldMk cId="4122799352" sldId="906"/>
            <ac:spMk id="3" creationId="{9E064A92-229D-4739-9169-8232E7AB7AFD}"/>
          </ac:spMkLst>
        </pc:spChg>
        <pc:spChg chg="add del mod ord">
          <ac:chgData name="Assessor Especial CAU/AL" userId="88d4ab88-745e-4676-8ceb-2a41c790ddac" providerId="ADAL" clId="{16067BAF-A8D6-4C3F-989B-68D433AE3BBF}" dt="2021-10-01T21:24:55.185" v="187" actId="478"/>
          <ac:spMkLst>
            <pc:docMk/>
            <pc:sldMk cId="4122799352" sldId="906"/>
            <ac:spMk id="4" creationId="{715CB32F-42B1-4546-BE7E-84CA6E677B68}"/>
          </ac:spMkLst>
        </pc:spChg>
      </pc:sldChg>
      <pc:sldChg chg="modSp mod">
        <pc:chgData name="Assessor Especial CAU/AL" userId="88d4ab88-745e-4676-8ceb-2a41c790ddac" providerId="ADAL" clId="{16067BAF-A8D6-4C3F-989B-68D433AE3BBF}" dt="2021-10-01T20:35:23.145" v="19" actId="20577"/>
        <pc:sldMkLst>
          <pc:docMk/>
          <pc:sldMk cId="608129082" sldId="908"/>
        </pc:sldMkLst>
        <pc:spChg chg="mod">
          <ac:chgData name="Assessor Especial CAU/AL" userId="88d4ab88-745e-4676-8ceb-2a41c790ddac" providerId="ADAL" clId="{16067BAF-A8D6-4C3F-989B-68D433AE3BBF}" dt="2021-10-01T20:35:23.145" v="19" actId="20577"/>
          <ac:spMkLst>
            <pc:docMk/>
            <pc:sldMk cId="608129082" sldId="908"/>
            <ac:spMk id="6" creationId="{5ECC4FBD-457E-4734-AA66-C3B02667A6AF}"/>
          </ac:spMkLst>
        </pc:spChg>
      </pc:sldChg>
      <pc:sldChg chg="addSp delSp modSp mod modClrScheme chgLayout">
        <pc:chgData name="Assessor Especial CAU/AL" userId="88d4ab88-745e-4676-8ceb-2a41c790ddac" providerId="ADAL" clId="{16067BAF-A8D6-4C3F-989B-68D433AE3BBF}" dt="2021-10-01T21:25:17.521" v="192" actId="478"/>
        <pc:sldMkLst>
          <pc:docMk/>
          <pc:sldMk cId="1377316467" sldId="933"/>
        </pc:sldMkLst>
        <pc:spChg chg="add del mod ord">
          <ac:chgData name="Assessor Especial CAU/AL" userId="88d4ab88-745e-4676-8ceb-2a41c790ddac" providerId="ADAL" clId="{16067BAF-A8D6-4C3F-989B-68D433AE3BBF}" dt="2021-10-01T21:25:15.049" v="191" actId="478"/>
          <ac:spMkLst>
            <pc:docMk/>
            <pc:sldMk cId="1377316467" sldId="933"/>
            <ac:spMk id="7" creationId="{FB7B8A6A-D57E-4667-9DE6-BC70F558E229}"/>
          </ac:spMkLst>
        </pc:spChg>
        <pc:spChg chg="add del mod ord">
          <ac:chgData name="Assessor Especial CAU/AL" userId="88d4ab88-745e-4676-8ceb-2a41c790ddac" providerId="ADAL" clId="{16067BAF-A8D6-4C3F-989B-68D433AE3BBF}" dt="2021-10-01T21:25:17.521" v="192" actId="478"/>
          <ac:spMkLst>
            <pc:docMk/>
            <pc:sldMk cId="1377316467" sldId="933"/>
            <ac:spMk id="8" creationId="{B53231A0-26EC-40E1-9F01-7398E9C37765}"/>
          </ac:spMkLst>
        </pc:spChg>
        <pc:spChg chg="add del mod ord">
          <ac:chgData name="Assessor Especial CAU/AL" userId="88d4ab88-745e-4676-8ceb-2a41c790ddac" providerId="ADAL" clId="{16067BAF-A8D6-4C3F-989B-68D433AE3BBF}" dt="2021-10-01T21:25:11.929" v="190" actId="478"/>
          <ac:spMkLst>
            <pc:docMk/>
            <pc:sldMk cId="1377316467" sldId="933"/>
            <ac:spMk id="9" creationId="{81EAE7BA-95F6-479C-A80A-4F7327430911}"/>
          </ac:spMkLst>
        </pc:spChg>
        <pc:grpChg chg="del">
          <ac:chgData name="Assessor Especial CAU/AL" userId="88d4ab88-745e-4676-8ceb-2a41c790ddac" providerId="ADAL" clId="{16067BAF-A8D6-4C3F-989B-68D433AE3BBF}" dt="2021-10-01T21:25:04.880" v="188" actId="478"/>
          <ac:grpSpMkLst>
            <pc:docMk/>
            <pc:sldMk cId="1377316467" sldId="933"/>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25:43.865" v="197" actId="478"/>
        <pc:sldMkLst>
          <pc:docMk/>
          <pc:sldMk cId="1682024524" sldId="934"/>
        </pc:sldMkLst>
        <pc:spChg chg="add del mod ord">
          <ac:chgData name="Assessor Especial CAU/AL" userId="88d4ab88-745e-4676-8ceb-2a41c790ddac" providerId="ADAL" clId="{16067BAF-A8D6-4C3F-989B-68D433AE3BBF}" dt="2021-10-01T21:25:38.858" v="196" actId="478"/>
          <ac:spMkLst>
            <pc:docMk/>
            <pc:sldMk cId="1682024524" sldId="934"/>
            <ac:spMk id="7" creationId="{887FF596-9DFE-4B89-9307-6BCDBB57D6A1}"/>
          </ac:spMkLst>
        </pc:spChg>
        <pc:spChg chg="add del mod ord">
          <ac:chgData name="Assessor Especial CAU/AL" userId="88d4ab88-745e-4676-8ceb-2a41c790ddac" providerId="ADAL" clId="{16067BAF-A8D6-4C3F-989B-68D433AE3BBF}" dt="2021-10-01T21:25:43.865" v="197" actId="478"/>
          <ac:spMkLst>
            <pc:docMk/>
            <pc:sldMk cId="1682024524" sldId="934"/>
            <ac:spMk id="9" creationId="{737C9BC5-7C75-458A-B55A-7A32743B509A}"/>
          </ac:spMkLst>
        </pc:spChg>
        <pc:spChg chg="add del mod ord">
          <ac:chgData name="Assessor Especial CAU/AL" userId="88d4ab88-745e-4676-8ceb-2a41c790ddac" providerId="ADAL" clId="{16067BAF-A8D6-4C3F-989B-68D433AE3BBF}" dt="2021-10-01T21:25:35.449" v="195" actId="478"/>
          <ac:spMkLst>
            <pc:docMk/>
            <pc:sldMk cId="1682024524" sldId="934"/>
            <ac:spMk id="10" creationId="{E2E14CF2-48EA-435C-8EE3-3C4F6FF4EA79}"/>
          </ac:spMkLst>
        </pc:spChg>
        <pc:grpChg chg="del">
          <ac:chgData name="Assessor Especial CAU/AL" userId="88d4ab88-745e-4676-8ceb-2a41c790ddac" providerId="ADAL" clId="{16067BAF-A8D6-4C3F-989B-68D433AE3BBF}" dt="2021-10-01T21:25:25.257" v="193" actId="478"/>
          <ac:grpSpMkLst>
            <pc:docMk/>
            <pc:sldMk cId="1682024524" sldId="934"/>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26:29.073" v="207" actId="478"/>
        <pc:sldMkLst>
          <pc:docMk/>
          <pc:sldMk cId="2163091082" sldId="935"/>
        </pc:sldMkLst>
        <pc:spChg chg="add del mod ord">
          <ac:chgData name="Assessor Especial CAU/AL" userId="88d4ab88-745e-4676-8ceb-2a41c790ddac" providerId="ADAL" clId="{16067BAF-A8D6-4C3F-989B-68D433AE3BBF}" dt="2021-10-01T21:26:26.593" v="206" actId="478"/>
          <ac:spMkLst>
            <pc:docMk/>
            <pc:sldMk cId="2163091082" sldId="935"/>
            <ac:spMk id="7" creationId="{AB9C640C-659C-410D-8634-ABC3727247A1}"/>
          </ac:spMkLst>
        </pc:spChg>
        <pc:spChg chg="add del mod ord">
          <ac:chgData name="Assessor Especial CAU/AL" userId="88d4ab88-745e-4676-8ceb-2a41c790ddac" providerId="ADAL" clId="{16067BAF-A8D6-4C3F-989B-68D433AE3BBF}" dt="2021-10-01T21:26:29.073" v="207" actId="478"/>
          <ac:spMkLst>
            <pc:docMk/>
            <pc:sldMk cId="2163091082" sldId="935"/>
            <ac:spMk id="8" creationId="{007755D3-8011-4DFA-8D03-410725866431}"/>
          </ac:spMkLst>
        </pc:spChg>
        <pc:spChg chg="add del mod ord">
          <ac:chgData name="Assessor Especial CAU/AL" userId="88d4ab88-745e-4676-8ceb-2a41c790ddac" providerId="ADAL" clId="{16067BAF-A8D6-4C3F-989B-68D433AE3BBF}" dt="2021-10-01T21:26:21.817" v="205" actId="478"/>
          <ac:spMkLst>
            <pc:docMk/>
            <pc:sldMk cId="2163091082" sldId="935"/>
            <ac:spMk id="10" creationId="{39754178-4FC5-4D69-A624-EDC59674CD19}"/>
          </ac:spMkLst>
        </pc:spChg>
        <pc:grpChg chg="del">
          <ac:chgData name="Assessor Especial CAU/AL" userId="88d4ab88-745e-4676-8ceb-2a41c790ddac" providerId="ADAL" clId="{16067BAF-A8D6-4C3F-989B-68D433AE3BBF}" dt="2021-10-01T21:26:11.113" v="203" actId="478"/>
          <ac:grpSpMkLst>
            <pc:docMk/>
            <pc:sldMk cId="2163091082" sldId="935"/>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27:24.337" v="219" actId="478"/>
        <pc:sldMkLst>
          <pc:docMk/>
          <pc:sldMk cId="2640348953" sldId="936"/>
        </pc:sldMkLst>
        <pc:spChg chg="add del">
          <ac:chgData name="Assessor Especial CAU/AL" userId="88d4ab88-745e-4676-8ceb-2a41c790ddac" providerId="ADAL" clId="{16067BAF-A8D6-4C3F-989B-68D433AE3BBF}" dt="2021-10-01T21:27:05.162" v="216" actId="478"/>
          <ac:spMkLst>
            <pc:docMk/>
            <pc:sldMk cId="2640348953" sldId="936"/>
            <ac:spMk id="5" creationId="{61790A14-B0A9-4C73-A7C2-CF2823E4E239}"/>
          </ac:spMkLst>
        </pc:spChg>
        <pc:spChg chg="add del mod ord">
          <ac:chgData name="Assessor Especial CAU/AL" userId="88d4ab88-745e-4676-8ceb-2a41c790ddac" providerId="ADAL" clId="{16067BAF-A8D6-4C3F-989B-68D433AE3BBF}" dt="2021-10-01T21:27:15.690" v="217" actId="478"/>
          <ac:spMkLst>
            <pc:docMk/>
            <pc:sldMk cId="2640348953" sldId="936"/>
            <ac:spMk id="7" creationId="{643EBE75-8C47-4DD0-825C-BC1E4172FC74}"/>
          </ac:spMkLst>
        </pc:spChg>
        <pc:spChg chg="add del mod ord">
          <ac:chgData name="Assessor Especial CAU/AL" userId="88d4ab88-745e-4676-8ceb-2a41c790ddac" providerId="ADAL" clId="{16067BAF-A8D6-4C3F-989B-68D433AE3BBF}" dt="2021-10-01T21:27:19.002" v="218" actId="478"/>
          <ac:spMkLst>
            <pc:docMk/>
            <pc:sldMk cId="2640348953" sldId="936"/>
            <ac:spMk id="11" creationId="{A3832B44-3771-45EE-82DA-5337F79BD648}"/>
          </ac:spMkLst>
        </pc:spChg>
        <pc:spChg chg="add del mod ord">
          <ac:chgData name="Assessor Especial CAU/AL" userId="88d4ab88-745e-4676-8ceb-2a41c790ddac" providerId="ADAL" clId="{16067BAF-A8D6-4C3F-989B-68D433AE3BBF}" dt="2021-10-01T21:27:24.337" v="219" actId="478"/>
          <ac:spMkLst>
            <pc:docMk/>
            <pc:sldMk cId="2640348953" sldId="936"/>
            <ac:spMk id="13" creationId="{0C2AA979-E745-4A29-B437-6AA2E0E5D019}"/>
          </ac:spMkLst>
        </pc:spChg>
        <pc:grpChg chg="del">
          <ac:chgData name="Assessor Especial CAU/AL" userId="88d4ab88-745e-4676-8ceb-2a41c790ddac" providerId="ADAL" clId="{16067BAF-A8D6-4C3F-989B-68D433AE3BBF}" dt="2021-10-01T21:26:57.001" v="213" actId="478"/>
          <ac:grpSpMkLst>
            <pc:docMk/>
            <pc:sldMk cId="2640348953" sldId="936"/>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27:59.378" v="224" actId="478"/>
        <pc:sldMkLst>
          <pc:docMk/>
          <pc:sldMk cId="491394460" sldId="937"/>
        </pc:sldMkLst>
        <pc:spChg chg="add del mod ord">
          <ac:chgData name="Assessor Especial CAU/AL" userId="88d4ab88-745e-4676-8ceb-2a41c790ddac" providerId="ADAL" clId="{16067BAF-A8D6-4C3F-989B-68D433AE3BBF}" dt="2021-10-01T21:27:56.249" v="223" actId="478"/>
          <ac:spMkLst>
            <pc:docMk/>
            <pc:sldMk cId="491394460" sldId="937"/>
            <ac:spMk id="7" creationId="{C729AC0F-3720-4175-8173-06FAE1FBC296}"/>
          </ac:spMkLst>
        </pc:spChg>
        <pc:spChg chg="add del mod ord">
          <ac:chgData name="Assessor Especial CAU/AL" userId="88d4ab88-745e-4676-8ceb-2a41c790ddac" providerId="ADAL" clId="{16067BAF-A8D6-4C3F-989B-68D433AE3BBF}" dt="2021-10-01T21:27:59.378" v="224" actId="478"/>
          <ac:spMkLst>
            <pc:docMk/>
            <pc:sldMk cId="491394460" sldId="937"/>
            <ac:spMk id="9" creationId="{6C748C0F-10AF-4C47-B5D7-583B3E874662}"/>
          </ac:spMkLst>
        </pc:spChg>
        <pc:spChg chg="add del mod ord">
          <ac:chgData name="Assessor Especial CAU/AL" userId="88d4ab88-745e-4676-8ceb-2a41c790ddac" providerId="ADAL" clId="{16067BAF-A8D6-4C3F-989B-68D433AE3BBF}" dt="2021-10-01T21:27:48.601" v="222" actId="478"/>
          <ac:spMkLst>
            <pc:docMk/>
            <pc:sldMk cId="491394460" sldId="937"/>
            <ac:spMk id="10" creationId="{87E5FB0D-FA06-40BB-A7EE-D8773FF5EAE3}"/>
          </ac:spMkLst>
        </pc:spChg>
        <pc:grpChg chg="del">
          <ac:chgData name="Assessor Especial CAU/AL" userId="88d4ab88-745e-4676-8ceb-2a41c790ddac" providerId="ADAL" clId="{16067BAF-A8D6-4C3F-989B-68D433AE3BBF}" dt="2021-10-01T21:27:41.136" v="220" actId="478"/>
          <ac:grpSpMkLst>
            <pc:docMk/>
            <pc:sldMk cId="491394460" sldId="937"/>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28:30.305" v="229" actId="478"/>
        <pc:sldMkLst>
          <pc:docMk/>
          <pc:sldMk cId="1785227916" sldId="938"/>
        </pc:sldMkLst>
        <pc:spChg chg="add del mod ord">
          <ac:chgData name="Assessor Especial CAU/AL" userId="88d4ab88-745e-4676-8ceb-2a41c790ddac" providerId="ADAL" clId="{16067BAF-A8D6-4C3F-989B-68D433AE3BBF}" dt="2021-10-01T21:28:22.313" v="228" actId="478"/>
          <ac:spMkLst>
            <pc:docMk/>
            <pc:sldMk cId="1785227916" sldId="938"/>
            <ac:spMk id="7" creationId="{DC0B56B9-A9A5-472B-8EB5-8E3D135C4012}"/>
          </ac:spMkLst>
        </pc:spChg>
        <pc:spChg chg="add del mod ord">
          <ac:chgData name="Assessor Especial CAU/AL" userId="88d4ab88-745e-4676-8ceb-2a41c790ddac" providerId="ADAL" clId="{16067BAF-A8D6-4C3F-989B-68D433AE3BBF}" dt="2021-10-01T21:28:30.305" v="229" actId="478"/>
          <ac:spMkLst>
            <pc:docMk/>
            <pc:sldMk cId="1785227916" sldId="938"/>
            <ac:spMk id="8" creationId="{717D1A97-19E0-4ED8-A3EA-66950716AC39}"/>
          </ac:spMkLst>
        </pc:spChg>
        <pc:spChg chg="add del mod ord">
          <ac:chgData name="Assessor Especial CAU/AL" userId="88d4ab88-745e-4676-8ceb-2a41c790ddac" providerId="ADAL" clId="{16067BAF-A8D6-4C3F-989B-68D433AE3BBF}" dt="2021-10-01T21:28:18.577" v="227" actId="478"/>
          <ac:spMkLst>
            <pc:docMk/>
            <pc:sldMk cId="1785227916" sldId="938"/>
            <ac:spMk id="9" creationId="{0F67156E-31B4-4E6B-83BF-BA24E33A75D9}"/>
          </ac:spMkLst>
        </pc:spChg>
        <pc:grpChg chg="del">
          <ac:chgData name="Assessor Especial CAU/AL" userId="88d4ab88-745e-4676-8ceb-2a41c790ddac" providerId="ADAL" clId="{16067BAF-A8D6-4C3F-989B-68D433AE3BBF}" dt="2021-10-01T21:28:08.241" v="225" actId="478"/>
          <ac:grpSpMkLst>
            <pc:docMk/>
            <pc:sldMk cId="1785227916" sldId="938"/>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29:47.472" v="236" actId="478"/>
        <pc:sldMkLst>
          <pc:docMk/>
          <pc:sldMk cId="2463522782" sldId="939"/>
        </pc:sldMkLst>
        <pc:spChg chg="add del mod ord">
          <ac:chgData name="Assessor Especial CAU/AL" userId="88d4ab88-745e-4676-8ceb-2a41c790ddac" providerId="ADAL" clId="{16067BAF-A8D6-4C3F-989B-68D433AE3BBF}" dt="2021-10-01T21:29:47.472" v="236" actId="478"/>
          <ac:spMkLst>
            <pc:docMk/>
            <pc:sldMk cId="2463522782" sldId="939"/>
            <ac:spMk id="10" creationId="{A754DBC0-2459-49D9-B9C2-2C3228746114}"/>
          </ac:spMkLst>
        </pc:spChg>
        <pc:spChg chg="add del mod ord">
          <ac:chgData name="Assessor Especial CAU/AL" userId="88d4ab88-745e-4676-8ceb-2a41c790ddac" providerId="ADAL" clId="{16067BAF-A8D6-4C3F-989B-68D433AE3BBF}" dt="2021-10-01T21:29:42.546" v="235" actId="478"/>
          <ac:spMkLst>
            <pc:docMk/>
            <pc:sldMk cId="2463522782" sldId="939"/>
            <ac:spMk id="11" creationId="{74447C44-98F7-4657-88DF-0F78EF45DE39}"/>
          </ac:spMkLst>
        </pc:spChg>
        <pc:spChg chg="add del mod ord">
          <ac:chgData name="Assessor Especial CAU/AL" userId="88d4ab88-745e-4676-8ceb-2a41c790ddac" providerId="ADAL" clId="{16067BAF-A8D6-4C3F-989B-68D433AE3BBF}" dt="2021-10-01T21:29:20.833" v="232" actId="478"/>
          <ac:spMkLst>
            <pc:docMk/>
            <pc:sldMk cId="2463522782" sldId="939"/>
            <ac:spMk id="12" creationId="{BADEBF71-33A0-4189-A7B0-D26D915B5662}"/>
          </ac:spMkLst>
        </pc:spChg>
        <pc:grpChg chg="del">
          <ac:chgData name="Assessor Especial CAU/AL" userId="88d4ab88-745e-4676-8ceb-2a41c790ddac" providerId="ADAL" clId="{16067BAF-A8D6-4C3F-989B-68D433AE3BBF}" dt="2021-10-01T21:29:09.362" v="230" actId="478"/>
          <ac:grpSpMkLst>
            <pc:docMk/>
            <pc:sldMk cId="2463522782" sldId="939"/>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30:08.809" v="241" actId="478"/>
        <pc:sldMkLst>
          <pc:docMk/>
          <pc:sldMk cId="3835153455" sldId="940"/>
        </pc:sldMkLst>
        <pc:spChg chg="add del mod ord">
          <ac:chgData name="Assessor Especial CAU/AL" userId="88d4ab88-745e-4676-8ceb-2a41c790ddac" providerId="ADAL" clId="{16067BAF-A8D6-4C3F-989B-68D433AE3BBF}" dt="2021-10-01T21:30:08.809" v="241" actId="478"/>
          <ac:spMkLst>
            <pc:docMk/>
            <pc:sldMk cId="3835153455" sldId="940"/>
            <ac:spMk id="7" creationId="{1EF99963-9F6E-4BE2-A9DA-3158B0B7038D}"/>
          </ac:spMkLst>
        </pc:spChg>
        <pc:spChg chg="add del mod ord">
          <ac:chgData name="Assessor Especial CAU/AL" userId="88d4ab88-745e-4676-8ceb-2a41c790ddac" providerId="ADAL" clId="{16067BAF-A8D6-4C3F-989B-68D433AE3BBF}" dt="2021-10-01T21:30:06.832" v="240" actId="478"/>
          <ac:spMkLst>
            <pc:docMk/>
            <pc:sldMk cId="3835153455" sldId="940"/>
            <ac:spMk id="8" creationId="{869A33AE-7892-45FF-A435-232449180FC3}"/>
          </ac:spMkLst>
        </pc:spChg>
        <pc:spChg chg="add del mod ord">
          <ac:chgData name="Assessor Especial CAU/AL" userId="88d4ab88-745e-4676-8ceb-2a41c790ddac" providerId="ADAL" clId="{16067BAF-A8D6-4C3F-989B-68D433AE3BBF}" dt="2021-10-01T21:30:03.577" v="239" actId="478"/>
          <ac:spMkLst>
            <pc:docMk/>
            <pc:sldMk cId="3835153455" sldId="940"/>
            <ac:spMk id="9" creationId="{C2A78362-1282-48BF-8994-F1EF9A950D0F}"/>
          </ac:spMkLst>
        </pc:spChg>
        <pc:grpChg chg="del">
          <ac:chgData name="Assessor Especial CAU/AL" userId="88d4ab88-745e-4676-8ceb-2a41c790ddac" providerId="ADAL" clId="{16067BAF-A8D6-4C3F-989B-68D433AE3BBF}" dt="2021-10-01T21:29:55.970" v="237" actId="478"/>
          <ac:grpSpMkLst>
            <pc:docMk/>
            <pc:sldMk cId="3835153455" sldId="940"/>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30:24.064" v="246" actId="478"/>
        <pc:sldMkLst>
          <pc:docMk/>
          <pc:sldMk cId="2320366729" sldId="941"/>
        </pc:sldMkLst>
        <pc:spChg chg="add del mod ord">
          <ac:chgData name="Assessor Especial CAU/AL" userId="88d4ab88-745e-4676-8ceb-2a41c790ddac" providerId="ADAL" clId="{16067BAF-A8D6-4C3F-989B-68D433AE3BBF}" dt="2021-10-01T21:30:24.064" v="246" actId="478"/>
          <ac:spMkLst>
            <pc:docMk/>
            <pc:sldMk cId="2320366729" sldId="941"/>
            <ac:spMk id="7" creationId="{C42A9D79-D9CD-4E45-8B39-538D0E7B0E03}"/>
          </ac:spMkLst>
        </pc:spChg>
        <pc:spChg chg="add del mod ord">
          <ac:chgData name="Assessor Especial CAU/AL" userId="88d4ab88-745e-4676-8ceb-2a41c790ddac" providerId="ADAL" clId="{16067BAF-A8D6-4C3F-989B-68D433AE3BBF}" dt="2021-10-01T21:30:21.481" v="245" actId="478"/>
          <ac:spMkLst>
            <pc:docMk/>
            <pc:sldMk cId="2320366729" sldId="941"/>
            <ac:spMk id="8" creationId="{7A88C65A-0008-4469-B8B9-125611454654}"/>
          </ac:spMkLst>
        </pc:spChg>
        <pc:spChg chg="add del mod ord">
          <ac:chgData name="Assessor Especial CAU/AL" userId="88d4ab88-745e-4676-8ceb-2a41c790ddac" providerId="ADAL" clId="{16067BAF-A8D6-4C3F-989B-68D433AE3BBF}" dt="2021-10-01T21:30:18.828" v="244" actId="478"/>
          <ac:spMkLst>
            <pc:docMk/>
            <pc:sldMk cId="2320366729" sldId="941"/>
            <ac:spMk id="9" creationId="{3715AB7E-BD83-44AC-BA4F-0D0CF2D50EC5}"/>
          </ac:spMkLst>
        </pc:spChg>
        <pc:grpChg chg="del">
          <ac:chgData name="Assessor Especial CAU/AL" userId="88d4ab88-745e-4676-8ceb-2a41c790ddac" providerId="ADAL" clId="{16067BAF-A8D6-4C3F-989B-68D433AE3BBF}" dt="2021-10-01T21:30:13.265" v="242" actId="478"/>
          <ac:grpSpMkLst>
            <pc:docMk/>
            <pc:sldMk cId="2320366729" sldId="941"/>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30:47.928" v="251" actId="478"/>
        <pc:sldMkLst>
          <pc:docMk/>
          <pc:sldMk cId="1210810814" sldId="942"/>
        </pc:sldMkLst>
        <pc:spChg chg="add del mod ord">
          <ac:chgData name="Assessor Especial CAU/AL" userId="88d4ab88-745e-4676-8ceb-2a41c790ddac" providerId="ADAL" clId="{16067BAF-A8D6-4C3F-989B-68D433AE3BBF}" dt="2021-10-01T21:30:47.928" v="251" actId="478"/>
          <ac:spMkLst>
            <pc:docMk/>
            <pc:sldMk cId="1210810814" sldId="942"/>
            <ac:spMk id="8" creationId="{E1136E22-5437-4A29-BA08-5F36F1548FD7}"/>
          </ac:spMkLst>
        </pc:spChg>
        <pc:spChg chg="add del mod ord">
          <ac:chgData name="Assessor Especial CAU/AL" userId="88d4ab88-745e-4676-8ceb-2a41c790ddac" providerId="ADAL" clId="{16067BAF-A8D6-4C3F-989B-68D433AE3BBF}" dt="2021-10-01T21:30:45.248" v="250" actId="478"/>
          <ac:spMkLst>
            <pc:docMk/>
            <pc:sldMk cId="1210810814" sldId="942"/>
            <ac:spMk id="9" creationId="{2940452C-F915-4A75-AC91-44A063EC6DFC}"/>
          </ac:spMkLst>
        </pc:spChg>
        <pc:spChg chg="add del mod ord">
          <ac:chgData name="Assessor Especial CAU/AL" userId="88d4ab88-745e-4676-8ceb-2a41c790ddac" providerId="ADAL" clId="{16067BAF-A8D6-4C3F-989B-68D433AE3BBF}" dt="2021-10-01T21:30:41.833" v="249" actId="478"/>
          <ac:spMkLst>
            <pc:docMk/>
            <pc:sldMk cId="1210810814" sldId="942"/>
            <ac:spMk id="10" creationId="{BFA5CC22-0BA2-48F4-B0A2-AC62BFFF8C5B}"/>
          </ac:spMkLst>
        </pc:spChg>
        <pc:grpChg chg="del">
          <ac:chgData name="Assessor Especial CAU/AL" userId="88d4ab88-745e-4676-8ceb-2a41c790ddac" providerId="ADAL" clId="{16067BAF-A8D6-4C3F-989B-68D433AE3BBF}" dt="2021-10-01T21:30:34.041" v="247" actId="478"/>
          <ac:grpSpMkLst>
            <pc:docMk/>
            <pc:sldMk cId="1210810814" sldId="942"/>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31:07.185" v="256" actId="478"/>
        <pc:sldMkLst>
          <pc:docMk/>
          <pc:sldMk cId="710083293" sldId="943"/>
        </pc:sldMkLst>
        <pc:spChg chg="add del mod ord">
          <ac:chgData name="Assessor Especial CAU/AL" userId="88d4ab88-745e-4676-8ceb-2a41c790ddac" providerId="ADAL" clId="{16067BAF-A8D6-4C3F-989B-68D433AE3BBF}" dt="2021-10-01T21:31:03.513" v="255" actId="478"/>
          <ac:spMkLst>
            <pc:docMk/>
            <pc:sldMk cId="710083293" sldId="943"/>
            <ac:spMk id="7" creationId="{CC8BEABA-5F12-4568-A44B-E46A807C1CCF}"/>
          </ac:spMkLst>
        </pc:spChg>
        <pc:spChg chg="add del mod ord">
          <ac:chgData name="Assessor Especial CAU/AL" userId="88d4ab88-745e-4676-8ceb-2a41c790ddac" providerId="ADAL" clId="{16067BAF-A8D6-4C3F-989B-68D433AE3BBF}" dt="2021-10-01T21:31:07.185" v="256" actId="478"/>
          <ac:spMkLst>
            <pc:docMk/>
            <pc:sldMk cId="710083293" sldId="943"/>
            <ac:spMk id="9" creationId="{4D4CF286-241F-4A8A-9A7C-2162CABFFA2F}"/>
          </ac:spMkLst>
        </pc:spChg>
        <pc:spChg chg="add del mod ord">
          <ac:chgData name="Assessor Especial CAU/AL" userId="88d4ab88-745e-4676-8ceb-2a41c790ddac" providerId="ADAL" clId="{16067BAF-A8D6-4C3F-989B-68D433AE3BBF}" dt="2021-10-01T21:30:59.105" v="254" actId="478"/>
          <ac:spMkLst>
            <pc:docMk/>
            <pc:sldMk cId="710083293" sldId="943"/>
            <ac:spMk id="10" creationId="{9B448EB1-8443-4B39-93A7-DACD2741C169}"/>
          </ac:spMkLst>
        </pc:spChg>
        <pc:grpChg chg="del">
          <ac:chgData name="Assessor Especial CAU/AL" userId="88d4ab88-745e-4676-8ceb-2a41c790ddac" providerId="ADAL" clId="{16067BAF-A8D6-4C3F-989B-68D433AE3BBF}" dt="2021-10-01T21:30:52.592" v="252" actId="478"/>
          <ac:grpSpMkLst>
            <pc:docMk/>
            <pc:sldMk cId="710083293" sldId="943"/>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31:38.921" v="261" actId="478"/>
        <pc:sldMkLst>
          <pc:docMk/>
          <pc:sldMk cId="3485801959" sldId="944"/>
        </pc:sldMkLst>
        <pc:spChg chg="add del mod ord">
          <ac:chgData name="Assessor Especial CAU/AL" userId="88d4ab88-745e-4676-8ceb-2a41c790ddac" providerId="ADAL" clId="{16067BAF-A8D6-4C3F-989B-68D433AE3BBF}" dt="2021-10-01T21:31:38.921" v="261" actId="478"/>
          <ac:spMkLst>
            <pc:docMk/>
            <pc:sldMk cId="3485801959" sldId="944"/>
            <ac:spMk id="7" creationId="{5F210563-2D02-423F-8CAE-2538F22C6148}"/>
          </ac:spMkLst>
        </pc:spChg>
        <pc:spChg chg="add del mod ord">
          <ac:chgData name="Assessor Especial CAU/AL" userId="88d4ab88-745e-4676-8ceb-2a41c790ddac" providerId="ADAL" clId="{16067BAF-A8D6-4C3F-989B-68D433AE3BBF}" dt="2021-10-01T21:31:32.113" v="260" actId="478"/>
          <ac:spMkLst>
            <pc:docMk/>
            <pc:sldMk cId="3485801959" sldId="944"/>
            <ac:spMk id="10" creationId="{F6FF8A3F-68B6-426D-AF61-9CD2215664A9}"/>
          </ac:spMkLst>
        </pc:spChg>
        <pc:spChg chg="add del mod ord">
          <ac:chgData name="Assessor Especial CAU/AL" userId="88d4ab88-745e-4676-8ceb-2a41c790ddac" providerId="ADAL" clId="{16067BAF-A8D6-4C3F-989B-68D433AE3BBF}" dt="2021-10-01T21:31:28.497" v="259" actId="478"/>
          <ac:spMkLst>
            <pc:docMk/>
            <pc:sldMk cId="3485801959" sldId="944"/>
            <ac:spMk id="11" creationId="{666F6AE0-D9A5-41C7-9A9C-1AA18D96CF19}"/>
          </ac:spMkLst>
        </pc:spChg>
        <pc:grpChg chg="del">
          <ac:chgData name="Assessor Especial CAU/AL" userId="88d4ab88-745e-4676-8ceb-2a41c790ddac" providerId="ADAL" clId="{16067BAF-A8D6-4C3F-989B-68D433AE3BBF}" dt="2021-10-01T21:31:21.969" v="257" actId="478"/>
          <ac:grpSpMkLst>
            <pc:docMk/>
            <pc:sldMk cId="3485801959" sldId="944"/>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32:00.410" v="266" actId="478"/>
        <pc:sldMkLst>
          <pc:docMk/>
          <pc:sldMk cId="2168560513" sldId="945"/>
        </pc:sldMkLst>
        <pc:spChg chg="add del mod ord">
          <ac:chgData name="Assessor Especial CAU/AL" userId="88d4ab88-745e-4676-8ceb-2a41c790ddac" providerId="ADAL" clId="{16067BAF-A8D6-4C3F-989B-68D433AE3BBF}" dt="2021-10-01T21:32:00.410" v="266" actId="478"/>
          <ac:spMkLst>
            <pc:docMk/>
            <pc:sldMk cId="2168560513" sldId="945"/>
            <ac:spMk id="8" creationId="{9CCAAF9F-1C27-4D32-86C8-291D1F5E7C48}"/>
          </ac:spMkLst>
        </pc:spChg>
        <pc:spChg chg="add del mod ord">
          <ac:chgData name="Assessor Especial CAU/AL" userId="88d4ab88-745e-4676-8ceb-2a41c790ddac" providerId="ADAL" clId="{16067BAF-A8D6-4C3F-989B-68D433AE3BBF}" dt="2021-10-01T21:31:57.233" v="265" actId="478"/>
          <ac:spMkLst>
            <pc:docMk/>
            <pc:sldMk cId="2168560513" sldId="945"/>
            <ac:spMk id="9" creationId="{19701257-4D1E-46A3-BB2B-5230B46C91A2}"/>
          </ac:spMkLst>
        </pc:spChg>
        <pc:spChg chg="add del mod ord">
          <ac:chgData name="Assessor Especial CAU/AL" userId="88d4ab88-745e-4676-8ceb-2a41c790ddac" providerId="ADAL" clId="{16067BAF-A8D6-4C3F-989B-68D433AE3BBF}" dt="2021-10-01T21:31:53.801" v="264" actId="478"/>
          <ac:spMkLst>
            <pc:docMk/>
            <pc:sldMk cId="2168560513" sldId="945"/>
            <ac:spMk id="12" creationId="{CBA9A4E7-DCE9-44EF-9171-83BCA96EFCB8}"/>
          </ac:spMkLst>
        </pc:spChg>
        <pc:grpChg chg="del">
          <ac:chgData name="Assessor Especial CAU/AL" userId="88d4ab88-745e-4676-8ceb-2a41c790ddac" providerId="ADAL" clId="{16067BAF-A8D6-4C3F-989B-68D433AE3BBF}" dt="2021-10-01T21:31:44.807" v="262" actId="478"/>
          <ac:grpSpMkLst>
            <pc:docMk/>
            <pc:sldMk cId="2168560513" sldId="945"/>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32:21.464" v="271" actId="478"/>
        <pc:sldMkLst>
          <pc:docMk/>
          <pc:sldMk cId="4062121" sldId="946"/>
        </pc:sldMkLst>
        <pc:spChg chg="add del mod ord">
          <ac:chgData name="Assessor Especial CAU/AL" userId="88d4ab88-745e-4676-8ceb-2a41c790ddac" providerId="ADAL" clId="{16067BAF-A8D6-4C3F-989B-68D433AE3BBF}" dt="2021-10-01T21:32:18.401" v="270" actId="478"/>
          <ac:spMkLst>
            <pc:docMk/>
            <pc:sldMk cId="4062121" sldId="946"/>
            <ac:spMk id="8" creationId="{CE8877E5-E5E9-4F1A-981A-D7977912637D}"/>
          </ac:spMkLst>
        </pc:spChg>
        <pc:spChg chg="add del mod ord">
          <ac:chgData name="Assessor Especial CAU/AL" userId="88d4ab88-745e-4676-8ceb-2a41c790ddac" providerId="ADAL" clId="{16067BAF-A8D6-4C3F-989B-68D433AE3BBF}" dt="2021-10-01T21:32:21.464" v="271" actId="478"/>
          <ac:spMkLst>
            <pc:docMk/>
            <pc:sldMk cId="4062121" sldId="946"/>
            <ac:spMk id="11" creationId="{F6F40EB6-4EBC-405C-BB3A-3F1B71361F80}"/>
          </ac:spMkLst>
        </pc:spChg>
        <pc:spChg chg="add del mod ord">
          <ac:chgData name="Assessor Especial CAU/AL" userId="88d4ab88-745e-4676-8ceb-2a41c790ddac" providerId="ADAL" clId="{16067BAF-A8D6-4C3F-989B-68D433AE3BBF}" dt="2021-10-01T21:32:15.344" v="269" actId="478"/>
          <ac:spMkLst>
            <pc:docMk/>
            <pc:sldMk cId="4062121" sldId="946"/>
            <ac:spMk id="12" creationId="{0418F889-75E9-4F19-AB57-66FAF56FEAFD}"/>
          </ac:spMkLst>
        </pc:spChg>
        <pc:grpChg chg="del">
          <ac:chgData name="Assessor Especial CAU/AL" userId="88d4ab88-745e-4676-8ceb-2a41c790ddac" providerId="ADAL" clId="{16067BAF-A8D6-4C3F-989B-68D433AE3BBF}" dt="2021-10-01T21:32:08.552" v="267" actId="478"/>
          <ac:grpSpMkLst>
            <pc:docMk/>
            <pc:sldMk cId="4062121" sldId="946"/>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32:50.153" v="276" actId="478"/>
        <pc:sldMkLst>
          <pc:docMk/>
          <pc:sldMk cId="3185946774" sldId="947"/>
        </pc:sldMkLst>
        <pc:spChg chg="add del mod ord">
          <ac:chgData name="Assessor Especial CAU/AL" userId="88d4ab88-745e-4676-8ceb-2a41c790ddac" providerId="ADAL" clId="{16067BAF-A8D6-4C3F-989B-68D433AE3BBF}" dt="2021-10-01T21:32:50.153" v="276" actId="478"/>
          <ac:spMkLst>
            <pc:docMk/>
            <pc:sldMk cId="3185946774" sldId="947"/>
            <ac:spMk id="8" creationId="{A950600F-75DF-4B64-B7F8-55433279F3E1}"/>
          </ac:spMkLst>
        </pc:spChg>
        <pc:spChg chg="add del mod ord">
          <ac:chgData name="Assessor Especial CAU/AL" userId="88d4ab88-745e-4676-8ceb-2a41c790ddac" providerId="ADAL" clId="{16067BAF-A8D6-4C3F-989B-68D433AE3BBF}" dt="2021-10-01T21:32:47.529" v="275" actId="478"/>
          <ac:spMkLst>
            <pc:docMk/>
            <pc:sldMk cId="3185946774" sldId="947"/>
            <ac:spMk id="9" creationId="{5C140E6C-EA6F-4F54-AD54-7F418797D9FD}"/>
          </ac:spMkLst>
        </pc:spChg>
        <pc:spChg chg="add del mod ord">
          <ac:chgData name="Assessor Especial CAU/AL" userId="88d4ab88-745e-4676-8ceb-2a41c790ddac" providerId="ADAL" clId="{16067BAF-A8D6-4C3F-989B-68D433AE3BBF}" dt="2021-10-01T21:32:43.961" v="274" actId="478"/>
          <ac:spMkLst>
            <pc:docMk/>
            <pc:sldMk cId="3185946774" sldId="947"/>
            <ac:spMk id="10" creationId="{12878730-9261-4C83-B602-689D1766A812}"/>
          </ac:spMkLst>
        </pc:spChg>
        <pc:grpChg chg="del">
          <ac:chgData name="Assessor Especial CAU/AL" userId="88d4ab88-745e-4676-8ceb-2a41c790ddac" providerId="ADAL" clId="{16067BAF-A8D6-4C3F-989B-68D433AE3BBF}" dt="2021-10-01T21:32:27.193" v="272" actId="478"/>
          <ac:grpSpMkLst>
            <pc:docMk/>
            <pc:sldMk cId="3185946774" sldId="947"/>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33:13.041" v="281" actId="478"/>
        <pc:sldMkLst>
          <pc:docMk/>
          <pc:sldMk cId="2783961610" sldId="948"/>
        </pc:sldMkLst>
        <pc:spChg chg="add del mod ord">
          <ac:chgData name="Assessor Especial CAU/AL" userId="88d4ab88-745e-4676-8ceb-2a41c790ddac" providerId="ADAL" clId="{16067BAF-A8D6-4C3F-989B-68D433AE3BBF}" dt="2021-10-01T21:33:13.041" v="281" actId="478"/>
          <ac:spMkLst>
            <pc:docMk/>
            <pc:sldMk cId="2783961610" sldId="948"/>
            <ac:spMk id="12" creationId="{F9B77723-D3CC-4BA4-9D45-A7EACDB78926}"/>
          </ac:spMkLst>
        </pc:spChg>
        <pc:spChg chg="add del mod ord">
          <ac:chgData name="Assessor Especial CAU/AL" userId="88d4ab88-745e-4676-8ceb-2a41c790ddac" providerId="ADAL" clId="{16067BAF-A8D6-4C3F-989B-68D433AE3BBF}" dt="2021-10-01T21:33:10.231" v="280" actId="478"/>
          <ac:spMkLst>
            <pc:docMk/>
            <pc:sldMk cId="2783961610" sldId="948"/>
            <ac:spMk id="13" creationId="{8FECAFED-4D30-4EC0-A2CE-19B6EE5B90DA}"/>
          </ac:spMkLst>
        </pc:spChg>
        <pc:spChg chg="add del mod ord">
          <ac:chgData name="Assessor Especial CAU/AL" userId="88d4ab88-745e-4676-8ceb-2a41c790ddac" providerId="ADAL" clId="{16067BAF-A8D6-4C3F-989B-68D433AE3BBF}" dt="2021-10-01T21:33:07.121" v="279" actId="478"/>
          <ac:spMkLst>
            <pc:docMk/>
            <pc:sldMk cId="2783961610" sldId="948"/>
            <ac:spMk id="14" creationId="{AB52D0A6-B265-4F76-B3BA-74509DFC6E6D}"/>
          </ac:spMkLst>
        </pc:spChg>
        <pc:grpChg chg="del">
          <ac:chgData name="Assessor Especial CAU/AL" userId="88d4ab88-745e-4676-8ceb-2a41c790ddac" providerId="ADAL" clId="{16067BAF-A8D6-4C3F-989B-68D433AE3BBF}" dt="2021-10-01T21:32:58.888" v="277" actId="478"/>
          <ac:grpSpMkLst>
            <pc:docMk/>
            <pc:sldMk cId="2783961610" sldId="948"/>
            <ac:grpSpMk id="4" creationId="{3A9A7076-3265-4402-86E8-EA925D6A3073}"/>
          </ac:grpSpMkLst>
        </pc:grpChg>
      </pc:sldChg>
      <pc:sldChg chg="addSp delSp modSp mod modClrScheme chgLayout">
        <pc:chgData name="Assessor Especial CAU/AL" userId="88d4ab88-745e-4676-8ceb-2a41c790ddac" providerId="ADAL" clId="{16067BAF-A8D6-4C3F-989B-68D433AE3BBF}" dt="2021-10-01T21:34:19.394" v="288" actId="478"/>
        <pc:sldMkLst>
          <pc:docMk/>
          <pc:sldMk cId="325856964" sldId="949"/>
        </pc:sldMkLst>
        <pc:spChg chg="add del">
          <ac:chgData name="Assessor Especial CAU/AL" userId="88d4ab88-745e-4676-8ceb-2a41c790ddac" providerId="ADAL" clId="{16067BAF-A8D6-4C3F-989B-68D433AE3BBF}" dt="2021-10-01T21:34:05.497" v="285" actId="478"/>
          <ac:spMkLst>
            <pc:docMk/>
            <pc:sldMk cId="325856964" sldId="949"/>
            <ac:spMk id="5" creationId="{61790A14-B0A9-4C73-A7C2-CF2823E4E239}"/>
          </ac:spMkLst>
        </pc:spChg>
        <pc:spChg chg="add del mod ord">
          <ac:chgData name="Assessor Especial CAU/AL" userId="88d4ab88-745e-4676-8ceb-2a41c790ddac" providerId="ADAL" clId="{16067BAF-A8D6-4C3F-989B-68D433AE3BBF}" dt="2021-10-01T21:34:19.394" v="288" actId="478"/>
          <ac:spMkLst>
            <pc:docMk/>
            <pc:sldMk cId="325856964" sldId="949"/>
            <ac:spMk id="7" creationId="{74CB2B4D-ED53-450C-8169-185819FFAE44}"/>
          </ac:spMkLst>
        </pc:spChg>
        <pc:spChg chg="add del mod ord">
          <ac:chgData name="Assessor Especial CAU/AL" userId="88d4ab88-745e-4676-8ceb-2a41c790ddac" providerId="ADAL" clId="{16067BAF-A8D6-4C3F-989B-68D433AE3BBF}" dt="2021-10-01T21:34:16.472" v="287" actId="478"/>
          <ac:spMkLst>
            <pc:docMk/>
            <pc:sldMk cId="325856964" sldId="949"/>
            <ac:spMk id="9" creationId="{CA151D7B-3A20-44B4-92BA-499CE8328614}"/>
          </ac:spMkLst>
        </pc:spChg>
        <pc:spChg chg="add del mod ord">
          <ac:chgData name="Assessor Especial CAU/AL" userId="88d4ab88-745e-4676-8ceb-2a41c790ddac" providerId="ADAL" clId="{16067BAF-A8D6-4C3F-989B-68D433AE3BBF}" dt="2021-10-01T21:34:10.186" v="286" actId="478"/>
          <ac:spMkLst>
            <pc:docMk/>
            <pc:sldMk cId="325856964" sldId="949"/>
            <ac:spMk id="12" creationId="{705DB14B-8413-418E-B782-7B1D67E04B33}"/>
          </ac:spMkLst>
        </pc:spChg>
        <pc:grpChg chg="del">
          <ac:chgData name="Assessor Especial CAU/AL" userId="88d4ab88-745e-4676-8ceb-2a41c790ddac" providerId="ADAL" clId="{16067BAF-A8D6-4C3F-989B-68D433AE3BBF}" dt="2021-10-01T21:33:46.658" v="282" actId="478"/>
          <ac:grpSpMkLst>
            <pc:docMk/>
            <pc:sldMk cId="325856964" sldId="949"/>
            <ac:grpSpMk id="4" creationId="{3A9A7076-3265-4402-86E8-EA925D6A3073}"/>
          </ac:grpSpMkLst>
        </pc:gr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Planilha_do_Microsoft_Office_Excel1.xlsx"/></Relationships>
</file>

<file path=ppt/charts/_rels/chart10.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Planilha_do_Microsoft_Office_Excel9.xlsx"/></Relationships>
</file>

<file path=ppt/charts/_rels/chart11.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Planilha_do_Microsoft_Office_Excel10.xlsx"/></Relationships>
</file>

<file path=ppt/charts/_rels/chart12.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Planilha_do_Microsoft_Office_Excel11.xlsx"/></Relationships>
</file>

<file path=ppt/charts/_rels/chart13.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Planilha_do_Microsoft_Office_Excel12.xlsx"/></Relationships>
</file>

<file path=ppt/charts/_rels/chart14.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Planilha_do_Microsoft_Office_Excel13.xlsx"/></Relationships>
</file>

<file path=ppt/charts/_rels/chart15.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16.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17.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18.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19.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hyag\OneDrive%20-%20CONSELHO%20DE%20ARQUITETURA%20E%20URBANISMO%20DE%20ALAGOAS%20CAU%20AL\000%20-%20Documentos%20GETEC\003%20-%20Estat&#237;sticas\004%20-%20Relat&#243;rio%20Mensal\2021\2021%20-%20N&#250;meros%20Fiscaliza&#231;&#227;o.xlsx" TargetMode="External"/></Relationships>
</file>

<file path=ppt/charts/_rels/chart20.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21.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22.xml.rels><?xml version="1.0" encoding="UTF-8" standalone="yes"?>
<Relationships xmlns="http://schemas.openxmlformats.org/package/2006/relationships"><Relationship Id="rId3" Type="http://schemas.microsoft.com/office/2011/relationships/chartStyle" Target="style17.xml"/><Relationship Id="rId2" Type="http://schemas.microsoft.com/office/2011/relationships/chartColorStyle" Target="colors17.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23.xml.rels><?xml version="1.0" encoding="UTF-8" standalone="yes"?>
<Relationships xmlns="http://schemas.openxmlformats.org/package/2006/relationships"><Relationship Id="rId3" Type="http://schemas.microsoft.com/office/2011/relationships/chartStyle" Target="style18.xml"/><Relationship Id="rId2" Type="http://schemas.microsoft.com/office/2011/relationships/chartColorStyle" Target="colors18.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24.xml.rels><?xml version="1.0" encoding="UTF-8" standalone="yes"?>
<Relationships xmlns="http://schemas.openxmlformats.org/package/2006/relationships"><Relationship Id="rId3" Type="http://schemas.microsoft.com/office/2011/relationships/chartStyle" Target="style19.xml"/><Relationship Id="rId2" Type="http://schemas.microsoft.com/office/2011/relationships/chartColorStyle" Target="colors19.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25.xml.rels><?xml version="1.0" encoding="UTF-8" standalone="yes"?>
<Relationships xmlns="http://schemas.openxmlformats.org/package/2006/relationships"><Relationship Id="rId3" Type="http://schemas.microsoft.com/office/2011/relationships/chartStyle" Target="style20.xml"/><Relationship Id="rId2" Type="http://schemas.microsoft.com/office/2011/relationships/chartColorStyle" Target="colors20.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26.xml.rels><?xml version="1.0" encoding="UTF-8" standalone="yes"?>
<Relationships xmlns="http://schemas.openxmlformats.org/package/2006/relationships"><Relationship Id="rId3" Type="http://schemas.microsoft.com/office/2011/relationships/chartStyle" Target="style21.xml"/><Relationship Id="rId2" Type="http://schemas.microsoft.com/office/2011/relationships/chartColorStyle" Target="colors21.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27.xml.rels><?xml version="1.0" encoding="UTF-8" standalone="yes"?>
<Relationships xmlns="http://schemas.openxmlformats.org/package/2006/relationships"><Relationship Id="rId3" Type="http://schemas.microsoft.com/office/2011/relationships/chartStyle" Target="style22.xml"/><Relationship Id="rId2" Type="http://schemas.microsoft.com/office/2011/relationships/chartColorStyle" Target="colors22.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28.xml.rels><?xml version="1.0" encoding="UTF-8" standalone="yes"?>
<Relationships xmlns="http://schemas.openxmlformats.org/package/2006/relationships"><Relationship Id="rId3" Type="http://schemas.microsoft.com/office/2011/relationships/chartStyle" Target="style23.xml"/><Relationship Id="rId2" Type="http://schemas.microsoft.com/office/2011/relationships/chartColorStyle" Target="colors23.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29.xml.rels><?xml version="1.0" encoding="UTF-8" standalone="yes"?>
<Relationships xmlns="http://schemas.openxmlformats.org/package/2006/relationships"><Relationship Id="rId3" Type="http://schemas.microsoft.com/office/2011/relationships/chartStyle" Target="style24.xml"/><Relationship Id="rId2" Type="http://schemas.microsoft.com/office/2011/relationships/chartColorStyle" Target="colors24.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Planilha_do_Microsoft_Office_Excel2.xlsx"/></Relationships>
</file>

<file path=ppt/charts/_rels/chart30.xml.rels><?xml version="1.0" encoding="UTF-8" standalone="yes"?>
<Relationships xmlns="http://schemas.openxmlformats.org/package/2006/relationships"><Relationship Id="rId3" Type="http://schemas.microsoft.com/office/2011/relationships/chartStyle" Target="style25.xml"/><Relationship Id="rId2" Type="http://schemas.microsoft.com/office/2011/relationships/chartColorStyle" Target="colors25.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31.xml.rels><?xml version="1.0" encoding="UTF-8" standalone="yes"?>
<Relationships xmlns="http://schemas.openxmlformats.org/package/2006/relationships"><Relationship Id="rId3" Type="http://schemas.microsoft.com/office/2011/relationships/chartStyle" Target="style26.xml"/><Relationship Id="rId2" Type="http://schemas.microsoft.com/office/2011/relationships/chartColorStyle" Target="colors26.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32.xml.rels><?xml version="1.0" encoding="UTF-8" standalone="yes"?>
<Relationships xmlns="http://schemas.openxmlformats.org/package/2006/relationships"><Relationship Id="rId3" Type="http://schemas.microsoft.com/office/2011/relationships/chartStyle" Target="style27.xml"/><Relationship Id="rId2" Type="http://schemas.microsoft.com/office/2011/relationships/chartColorStyle" Target="colors27.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33.xml.rels><?xml version="1.0" encoding="UTF-8" standalone="yes"?>
<Relationships xmlns="http://schemas.openxmlformats.org/package/2006/relationships"><Relationship Id="rId3" Type="http://schemas.microsoft.com/office/2011/relationships/chartStyle" Target="style28.xml"/><Relationship Id="rId2" Type="http://schemas.microsoft.com/office/2011/relationships/chartColorStyle" Target="colors28.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34.xml.rels><?xml version="1.0" encoding="UTF-8" standalone="yes"?>
<Relationships xmlns="http://schemas.openxmlformats.org/package/2006/relationships"><Relationship Id="rId3" Type="http://schemas.microsoft.com/office/2011/relationships/chartStyle" Target="style29.xml"/><Relationship Id="rId2" Type="http://schemas.microsoft.com/office/2011/relationships/chartColorStyle" Target="colors29.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35.xml.rels><?xml version="1.0" encoding="UTF-8" standalone="yes"?>
<Relationships xmlns="http://schemas.openxmlformats.org/package/2006/relationships"><Relationship Id="rId3" Type="http://schemas.microsoft.com/office/2011/relationships/chartStyle" Target="style30.xml"/><Relationship Id="rId2" Type="http://schemas.microsoft.com/office/2011/relationships/chartColorStyle" Target="colors30.xml"/><Relationship Id="rId1" Type="http://schemas.openxmlformats.org/officeDocument/2006/relationships/oleObject" Target="https://conselhoal-my.sharepoint.com/personal/caual_conselhoal_onmicrosoft_com1/Documents/A%20-%20COMISS&#213;ES/ADMINISTRA&#199;&#195;O%20E%20FINAN&#199;AS/ATA/2021/04-2021/Presta&#231;&#227;o%20de%20Conta%201%20semestre-2021.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Planilha_do_Microsoft_Office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Planilha_do_Microsoft_Office_Excel4.xlsx"/></Relationships>
</file>

<file path=ppt/charts/_rels/chart6.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Planilha_do_Microsoft_Office_Excel5.xlsx"/></Relationships>
</file>

<file path=ppt/charts/_rels/chart7.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Planilha_do_Microsoft_Office_Excel6.xlsx"/></Relationships>
</file>

<file path=ppt/charts/_rels/chart8.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Planilha_do_Microsoft_Office_Excel7.xlsx"/></Relationships>
</file>

<file path=ppt/charts/_rels/chart9.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chartUserShapes" Target="../drawings/drawing1.xml"/><Relationship Id="rId1" Type="http://schemas.openxmlformats.org/officeDocument/2006/relationships/package" Target="../embeddings/Planilha_do_Microsoft_Office_Excel8.xlsx"/><Relationship Id="rId4"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1.0713073068064323E-2"/>
          <c:y val="0.25846484778763168"/>
          <c:w val="0.53155421595475549"/>
          <c:h val="0.37271984535175218"/>
        </c:manualLayout>
      </c:layout>
      <c:barChart>
        <c:barDir val="col"/>
        <c:grouping val="clustered"/>
        <c:ser>
          <c:idx val="0"/>
          <c:order val="0"/>
          <c:tx>
            <c:strRef>
              <c:f>Plan1!$B$1</c:f>
              <c:strCache>
                <c:ptCount val="1"/>
                <c:pt idx="0">
                  <c:v>Colunas1</c:v>
                </c:pt>
              </c:strCache>
            </c:strRef>
          </c:tx>
          <c:dPt>
            <c:idx val="0"/>
            <c:spPr>
              <a:solidFill>
                <a:srgbClr val="CCFF66"/>
              </a:solidFill>
            </c:spPr>
            <c:extLst xmlns:c16r2="http://schemas.microsoft.com/office/drawing/2015/06/chart">
              <c:ext xmlns:c16="http://schemas.microsoft.com/office/drawing/2014/chart" uri="{C3380CC4-5D6E-409C-BE32-E72D297353CC}">
                <c16:uniqueId val="{00000000-C6BF-4970-800E-3C9C1DA523AE}"/>
              </c:ext>
            </c:extLst>
          </c:dPt>
          <c:dPt>
            <c:idx val="1"/>
            <c:spPr>
              <a:solidFill>
                <a:srgbClr val="336600"/>
              </a:solidFill>
            </c:spPr>
            <c:extLst xmlns:c16r2="http://schemas.microsoft.com/office/drawing/2015/06/chart">
              <c:ext xmlns:c16="http://schemas.microsoft.com/office/drawing/2014/chart" uri="{C3380CC4-5D6E-409C-BE32-E72D297353CC}">
                <c16:uniqueId val="{00000001-C6BF-4970-800E-3C9C1DA523AE}"/>
              </c:ext>
            </c:extLst>
          </c:dPt>
          <c:dPt>
            <c:idx val="2"/>
            <c:spPr>
              <a:solidFill>
                <a:srgbClr val="8BEE06"/>
              </a:solidFill>
            </c:spPr>
            <c:extLst xmlns:c16r2="http://schemas.microsoft.com/office/drawing/2015/06/chart">
              <c:ext xmlns:c16="http://schemas.microsoft.com/office/drawing/2014/chart" uri="{C3380CC4-5D6E-409C-BE32-E72D297353CC}">
                <c16:uniqueId val="{00000002-C6BF-4970-800E-3C9C1DA523AE}"/>
              </c:ext>
            </c:extLst>
          </c:dPt>
          <c:dPt>
            <c:idx val="3"/>
            <c:spPr>
              <a:solidFill>
                <a:schemeClr val="accent6">
                  <a:lumMod val="75000"/>
                </a:schemeClr>
              </a:solidFill>
            </c:spPr>
            <c:extLst xmlns:c16r2="http://schemas.microsoft.com/office/drawing/2015/06/chart">
              <c:ext xmlns:c16="http://schemas.microsoft.com/office/drawing/2014/chart" uri="{C3380CC4-5D6E-409C-BE32-E72D297353CC}">
                <c16:uniqueId val="{00000003-C6BF-4970-800E-3C9C1DA523AE}"/>
              </c:ext>
            </c:extLst>
          </c:dPt>
          <c:dPt>
            <c:idx val="4"/>
            <c:spPr>
              <a:solidFill>
                <a:srgbClr val="66FF99"/>
              </a:solidFill>
            </c:spPr>
            <c:extLst xmlns:c16r2="http://schemas.microsoft.com/office/drawing/2015/06/chart">
              <c:ext xmlns:c16="http://schemas.microsoft.com/office/drawing/2014/chart" uri="{C3380CC4-5D6E-409C-BE32-E72D297353CC}">
                <c16:uniqueId val="{00000004-C6BF-4970-800E-3C9C1DA523AE}"/>
              </c:ext>
            </c:extLst>
          </c:dPt>
          <c:dPt>
            <c:idx val="5"/>
            <c:spPr>
              <a:solidFill>
                <a:srgbClr val="CCCC00"/>
              </a:solidFill>
            </c:spPr>
            <c:extLst xmlns:c16r2="http://schemas.microsoft.com/office/drawing/2015/06/chart">
              <c:ext xmlns:c16="http://schemas.microsoft.com/office/drawing/2014/chart" uri="{C3380CC4-5D6E-409C-BE32-E72D297353CC}">
                <c16:uniqueId val="{00000005-C6BF-4970-800E-3C9C1DA523AE}"/>
              </c:ext>
            </c:extLst>
          </c:dPt>
          <c:dPt>
            <c:idx val="6"/>
            <c:spPr>
              <a:solidFill>
                <a:srgbClr val="40B498"/>
              </a:solidFill>
            </c:spPr>
            <c:extLst xmlns:c16r2="http://schemas.microsoft.com/office/drawing/2015/06/chart">
              <c:ext xmlns:c16="http://schemas.microsoft.com/office/drawing/2014/chart" uri="{C3380CC4-5D6E-409C-BE32-E72D297353CC}">
                <c16:uniqueId val="{00000006-C6BF-4970-800E-3C9C1DA523AE}"/>
              </c:ext>
            </c:extLst>
          </c:dPt>
          <c:dPt>
            <c:idx val="7"/>
            <c:spPr>
              <a:solidFill>
                <a:srgbClr val="33CC33"/>
              </a:solidFill>
            </c:spPr>
            <c:extLst xmlns:c16r2="http://schemas.microsoft.com/office/drawing/2015/06/chart">
              <c:ext xmlns:c16="http://schemas.microsoft.com/office/drawing/2014/chart" uri="{C3380CC4-5D6E-409C-BE32-E72D297353CC}">
                <c16:uniqueId val="{00000007-C6BF-4970-800E-3C9C1DA523AE}"/>
              </c:ext>
            </c:extLst>
          </c:dPt>
          <c:dPt>
            <c:idx val="8"/>
            <c:spPr>
              <a:solidFill>
                <a:srgbClr val="99FFCC"/>
              </a:solidFill>
            </c:spPr>
            <c:extLst xmlns:c16r2="http://schemas.microsoft.com/office/drawing/2015/06/chart">
              <c:ext xmlns:c16="http://schemas.microsoft.com/office/drawing/2014/chart" uri="{C3380CC4-5D6E-409C-BE32-E72D297353CC}">
                <c16:uniqueId val="{00000008-C6BF-4970-800E-3C9C1DA523AE}"/>
              </c:ext>
            </c:extLst>
          </c:dPt>
          <c:dLbls>
            <c:dLbl>
              <c:idx val="0"/>
              <c:layout/>
              <c:tx>
                <c:rich>
                  <a:bodyPr/>
                  <a:lstStyle/>
                  <a:p>
                    <a:r>
                      <a:rPr lang="en-US" dirty="0"/>
                      <a:t>81</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C6BF-4970-800E-3C9C1DA523AE}"/>
                </c:ext>
              </c:extLst>
            </c:dLbl>
            <c:dLbl>
              <c:idx val="1"/>
              <c:layout/>
              <c:tx>
                <c:rich>
                  <a:bodyPr/>
                  <a:lstStyle/>
                  <a:p>
                    <a:r>
                      <a:rPr lang="en-US" dirty="0"/>
                      <a:t>55</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C6BF-4970-800E-3C9C1DA523AE}"/>
                </c:ext>
              </c:extLst>
            </c:dLbl>
            <c:dLbl>
              <c:idx val="2"/>
              <c:layout/>
              <c:tx>
                <c:rich>
                  <a:bodyPr/>
                  <a:lstStyle/>
                  <a:p>
                    <a:r>
                      <a:rPr lang="en-US" dirty="0"/>
                      <a:t>07</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C6BF-4970-800E-3C9C1DA523AE}"/>
                </c:ext>
              </c:extLst>
            </c:dLbl>
            <c:dLbl>
              <c:idx val="3"/>
              <c:layout/>
              <c:tx>
                <c:rich>
                  <a:bodyPr/>
                  <a:lstStyle/>
                  <a:p>
                    <a:r>
                      <a:rPr lang="en-US" dirty="0"/>
                      <a:t>03</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C6BF-4970-800E-3C9C1DA523AE}"/>
                </c:ext>
              </c:extLst>
            </c:dLbl>
            <c:spPr>
              <a:noFill/>
              <a:ln>
                <a:noFill/>
              </a:ln>
              <a:effectLst/>
            </c:spPr>
            <c:txPr>
              <a:bodyPr wrap="square" lIns="38100" tIns="19050" rIns="38100" bIns="19050" anchor="ctr">
                <a:spAutoFit/>
              </a:bodyPr>
              <a:lstStyle/>
              <a:p>
                <a:pPr>
                  <a:defRPr sz="1500" b="1">
                    <a:solidFill>
                      <a:schemeClr val="bg1">
                        <a:lumMod val="50000"/>
                      </a:schemeClr>
                    </a:solidFill>
                    <a:latin typeface="Arial" panose="020B0604020202020204" pitchFamily="34" charset="0"/>
                    <a:cs typeface="Arial" panose="020B0604020202020204" pitchFamily="34" charset="0"/>
                  </a:defRPr>
                </a:pPr>
                <a:endParaRPr lang="pt-BR"/>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Plan1!$A$2:$A$10</c:f>
              <c:strCache>
                <c:ptCount val="4"/>
                <c:pt idx="0">
                  <c:v>RRT EXTEMPORÂNEOS</c:v>
                </c:pt>
                <c:pt idx="1">
                  <c:v>INTERRUPÇÃO DE REG</c:v>
                </c:pt>
                <c:pt idx="2">
                  <c:v>JULGAMENTOS CEP/AL</c:v>
                </c:pt>
                <c:pt idx="3">
                  <c:v>CANCELAMENTO DE RRT</c:v>
                </c:pt>
              </c:strCache>
            </c:strRef>
          </c:cat>
          <c:val>
            <c:numRef>
              <c:f>Plan1!$B$2:$B$10</c:f>
              <c:numCache>
                <c:formatCode>General</c:formatCode>
                <c:ptCount val="9"/>
                <c:pt idx="0">
                  <c:v>81</c:v>
                </c:pt>
                <c:pt idx="1">
                  <c:v>55</c:v>
                </c:pt>
                <c:pt idx="2">
                  <c:v>7</c:v>
                </c:pt>
                <c:pt idx="3">
                  <c:v>3</c:v>
                </c:pt>
              </c:numCache>
            </c:numRef>
          </c:val>
          <c:extLst xmlns:c16r2="http://schemas.microsoft.com/office/drawing/2015/06/chart">
            <c:ext xmlns:c16="http://schemas.microsoft.com/office/drawing/2014/chart" uri="{C3380CC4-5D6E-409C-BE32-E72D297353CC}">
              <c16:uniqueId val="{00000009-C6BF-4970-800E-3C9C1DA523AE}"/>
            </c:ext>
          </c:extLst>
        </c:ser>
        <c:dLbls/>
        <c:gapWidth val="20"/>
        <c:axId val="186128256"/>
        <c:axId val="186129792"/>
      </c:barChart>
      <c:catAx>
        <c:axId val="186128256"/>
        <c:scaling>
          <c:orientation val="minMax"/>
        </c:scaling>
        <c:delete val="1"/>
        <c:axPos val="b"/>
        <c:numFmt formatCode="General" sourceLinked="1"/>
        <c:tickLblPos val="none"/>
        <c:crossAx val="186129792"/>
        <c:crosses val="autoZero"/>
        <c:auto val="1"/>
        <c:lblAlgn val="ctr"/>
        <c:lblOffset val="100"/>
      </c:catAx>
      <c:valAx>
        <c:axId val="186129792"/>
        <c:scaling>
          <c:orientation val="minMax"/>
        </c:scaling>
        <c:delete val="1"/>
        <c:axPos val="l"/>
        <c:numFmt formatCode="General" sourceLinked="1"/>
        <c:majorTickMark val="none"/>
        <c:tickLblPos val="none"/>
        <c:crossAx val="186128256"/>
        <c:crosses val="autoZero"/>
        <c:crossBetween val="between"/>
      </c:valAx>
      <c:spPr>
        <a:noFill/>
        <a:ln>
          <a:noFill/>
        </a:ln>
        <a:effectLst/>
      </c:spPr>
    </c:plotArea>
    <c:plotVisOnly val="1"/>
    <c:dispBlanksAs val="gap"/>
  </c:chart>
  <c:spPr>
    <a:noFill/>
    <a:ln>
      <a:noFill/>
    </a:ln>
    <a:effectLst/>
  </c:spPr>
  <c:txPr>
    <a:bodyPr/>
    <a:lstStyle/>
    <a:p>
      <a:pPr>
        <a:defRPr/>
      </a:pPr>
      <a:endParaRPr lang="pt-BR"/>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pt-BR"/>
  <c:style val="8"/>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Franklin Gothic Medium" panose="020B0603020102020204" pitchFamily="34" charset="0"/>
                <a:ea typeface="+mn-ea"/>
                <a:cs typeface="+mn-cs"/>
              </a:defRPr>
            </a:pPr>
            <a:r>
              <a:rPr lang="pt-BR" sz="2200" b="1" i="0" baseline="0" dirty="0">
                <a:effectLst/>
              </a:rPr>
              <a:t>Novos Registros Profissionais por Gênero -  1º Semestre (Janeiro – Junho)</a:t>
            </a:r>
            <a:endParaRPr lang="pt-BR" sz="2200" dirty="0">
              <a:effectLst/>
            </a:endParaRPr>
          </a:p>
        </c:rich>
      </c:tx>
      <c:layout/>
      <c:spPr>
        <a:noFill/>
        <a:ln>
          <a:noFill/>
        </a:ln>
        <a:effectLst/>
      </c:spPr>
    </c:title>
    <c:plotArea>
      <c:layout/>
      <c:barChart>
        <c:barDir val="bar"/>
        <c:grouping val="clustered"/>
        <c:ser>
          <c:idx val="0"/>
          <c:order val="0"/>
          <c:tx>
            <c:strRef>
              <c:f>Planilha1!$B$1</c:f>
              <c:strCache>
                <c:ptCount val="1"/>
                <c:pt idx="0">
                  <c:v>2020</c:v>
                </c:pt>
              </c:strCache>
            </c:strRef>
          </c:tx>
          <c:spPr>
            <a:solidFill>
              <a:schemeClr val="accent6">
                <a:tint val="77000"/>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pt-BR"/>
              </a:p>
            </c:txPr>
            <c:dLblPos val="inEnd"/>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Planilha1!$A$2:$A$3</c:f>
              <c:strCache>
                <c:ptCount val="2"/>
                <c:pt idx="0">
                  <c:v>Homens</c:v>
                </c:pt>
                <c:pt idx="1">
                  <c:v>Mulheres</c:v>
                </c:pt>
              </c:strCache>
            </c:strRef>
          </c:cat>
          <c:val>
            <c:numRef>
              <c:f>Planilha1!$B$2:$B$3</c:f>
              <c:numCache>
                <c:formatCode>General</c:formatCode>
                <c:ptCount val="2"/>
                <c:pt idx="0">
                  <c:v>22</c:v>
                </c:pt>
                <c:pt idx="1">
                  <c:v>71</c:v>
                </c:pt>
              </c:numCache>
            </c:numRef>
          </c:val>
          <c:extLst xmlns:c16r2="http://schemas.microsoft.com/office/drawing/2015/06/chart">
            <c:ext xmlns:c16="http://schemas.microsoft.com/office/drawing/2014/chart" uri="{C3380CC4-5D6E-409C-BE32-E72D297353CC}">
              <c16:uniqueId val="{00000000-CC8F-4A8A-9FD8-C340535BA55F}"/>
            </c:ext>
          </c:extLst>
        </c:ser>
        <c:ser>
          <c:idx val="1"/>
          <c:order val="1"/>
          <c:tx>
            <c:strRef>
              <c:f>Planilha1!$C$1</c:f>
              <c:strCache>
                <c:ptCount val="1"/>
                <c:pt idx="0">
                  <c:v>2021</c:v>
                </c:pt>
              </c:strCache>
            </c:strRef>
          </c:tx>
          <c:spPr>
            <a:solidFill>
              <a:schemeClr val="accent6">
                <a:shade val="76000"/>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pt-BR"/>
              </a:p>
            </c:txPr>
            <c:dLblPos val="inEnd"/>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Planilha1!$A$2:$A$3</c:f>
              <c:strCache>
                <c:ptCount val="2"/>
                <c:pt idx="0">
                  <c:v>Homens</c:v>
                </c:pt>
                <c:pt idx="1">
                  <c:v>Mulheres</c:v>
                </c:pt>
              </c:strCache>
            </c:strRef>
          </c:cat>
          <c:val>
            <c:numRef>
              <c:f>Planilha1!$C$2:$C$3</c:f>
              <c:numCache>
                <c:formatCode>General</c:formatCode>
                <c:ptCount val="2"/>
                <c:pt idx="0">
                  <c:v>44</c:v>
                </c:pt>
                <c:pt idx="1">
                  <c:v>124</c:v>
                </c:pt>
              </c:numCache>
            </c:numRef>
          </c:val>
          <c:extLst xmlns:c16r2="http://schemas.microsoft.com/office/drawing/2015/06/chart">
            <c:ext xmlns:c16="http://schemas.microsoft.com/office/drawing/2014/chart" uri="{C3380CC4-5D6E-409C-BE32-E72D297353CC}">
              <c16:uniqueId val="{00000001-CC8F-4A8A-9FD8-C340535BA55F}"/>
            </c:ext>
          </c:extLst>
        </c:ser>
        <c:dLbls>
          <c:showVal val="1"/>
        </c:dLbls>
        <c:gapWidth val="65"/>
        <c:axId val="188267520"/>
        <c:axId val="188277504"/>
      </c:barChart>
      <c:catAx>
        <c:axId val="188267520"/>
        <c:scaling>
          <c:orientation val="minMax"/>
        </c:scaling>
        <c:axPos val="l"/>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Franklin Gothic Medium" panose="020B0603020102020204" pitchFamily="34" charset="0"/>
                <a:ea typeface="+mn-ea"/>
                <a:cs typeface="+mn-cs"/>
              </a:defRPr>
            </a:pPr>
            <a:endParaRPr lang="pt-BR"/>
          </a:p>
        </c:txPr>
        <c:crossAx val="188277504"/>
        <c:crosses val="autoZero"/>
        <c:auto val="1"/>
        <c:lblAlgn val="ctr"/>
        <c:lblOffset val="100"/>
      </c:catAx>
      <c:valAx>
        <c:axId val="188277504"/>
        <c:scaling>
          <c:orientation val="minMax"/>
        </c:scaling>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Franklin Gothic Medium" panose="020B0603020102020204" pitchFamily="34" charset="0"/>
                <a:ea typeface="+mn-ea"/>
                <a:cs typeface="+mn-cs"/>
              </a:defRPr>
            </a:pPr>
            <a:endParaRPr lang="pt-BR"/>
          </a:p>
        </c:txPr>
        <c:crossAx val="188267520"/>
        <c:crosses val="autoZero"/>
        <c:crossBetween val="between"/>
      </c:valAx>
      <c:spPr>
        <a:noFill/>
        <a:ln>
          <a:noFill/>
        </a:ln>
        <a:effectLst/>
      </c:spPr>
    </c:plotArea>
    <c:legend>
      <c:legendPos val="b"/>
      <c:layout/>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Franklin Gothic Medium" panose="020B0603020102020204" pitchFamily="34" charset="0"/>
              <a:ea typeface="+mn-ea"/>
              <a:cs typeface="+mn-cs"/>
            </a:defRPr>
          </a:pPr>
          <a:endParaRPr lang="pt-BR"/>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BR"/>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pt-BR"/>
  <c:style val="8"/>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RRTs </a:t>
            </a:r>
            <a:r>
              <a:rPr lang="en-US" dirty="0" err="1"/>
              <a:t>Auditados</a:t>
            </a:r>
            <a:r>
              <a:rPr lang="en-US" dirty="0"/>
              <a:t> – 1º </a:t>
            </a:r>
            <a:r>
              <a:rPr lang="en-US" dirty="0" err="1"/>
              <a:t>Semestre</a:t>
            </a:r>
            <a:endParaRPr lang="en-US" dirty="0"/>
          </a:p>
        </c:rich>
      </c:tx>
      <c:layout/>
      <c:spPr>
        <a:noFill/>
        <a:ln>
          <a:noFill/>
        </a:ln>
        <a:effectLst/>
      </c:spPr>
    </c:title>
    <c:view3D>
      <c:perspective val="30"/>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Planilha1!$B$1</c:f>
              <c:strCache>
                <c:ptCount val="1"/>
                <c:pt idx="0">
                  <c:v>Série 1</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Planilha1!$A$2:$A$3</c:f>
              <c:numCache>
                <c:formatCode>General</c:formatCode>
                <c:ptCount val="2"/>
                <c:pt idx="0">
                  <c:v>2020</c:v>
                </c:pt>
                <c:pt idx="1">
                  <c:v>2021</c:v>
                </c:pt>
              </c:numCache>
            </c:numRef>
          </c:cat>
          <c:val>
            <c:numRef>
              <c:f>Planilha1!$B$2:$B$3</c:f>
              <c:numCache>
                <c:formatCode>General</c:formatCode>
                <c:ptCount val="2"/>
                <c:pt idx="0">
                  <c:v>1134</c:v>
                </c:pt>
                <c:pt idx="1">
                  <c:v>899</c:v>
                </c:pt>
              </c:numCache>
            </c:numRef>
          </c:val>
          <c:extLst xmlns:c16r2="http://schemas.microsoft.com/office/drawing/2015/06/chart">
            <c:ext xmlns:c16="http://schemas.microsoft.com/office/drawing/2014/chart" uri="{C3380CC4-5D6E-409C-BE32-E72D297353CC}">
              <c16:uniqueId val="{00000000-EEC8-4E58-A001-2770DED18124}"/>
            </c:ext>
          </c:extLst>
        </c:ser>
        <c:dLbls>
          <c:showVal val="1"/>
        </c:dLbls>
        <c:shape val="box"/>
        <c:axId val="188295424"/>
        <c:axId val="188301312"/>
        <c:axId val="0"/>
      </c:bar3DChart>
      <c:catAx>
        <c:axId val="188295424"/>
        <c:scaling>
          <c:orientation val="minMax"/>
        </c:scaling>
        <c:axPos val="b"/>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pt-BR"/>
          </a:p>
        </c:txPr>
        <c:crossAx val="188301312"/>
        <c:crosses val="autoZero"/>
        <c:auto val="1"/>
        <c:lblAlgn val="ctr"/>
        <c:lblOffset val="100"/>
      </c:catAx>
      <c:valAx>
        <c:axId val="188301312"/>
        <c:scaling>
          <c:orientation val="minMax"/>
        </c:scaling>
        <c:delete val="1"/>
        <c:axPos val="l"/>
        <c:majorGridlines>
          <c:spPr>
            <a:ln w="9525" cap="flat" cmpd="sng" algn="ctr">
              <a:solidFill>
                <a:schemeClr val="lt1">
                  <a:lumMod val="95000"/>
                  <a:alpha val="10000"/>
                </a:schemeClr>
              </a:solidFill>
              <a:round/>
            </a:ln>
            <a:effectLst/>
          </c:spPr>
        </c:majorGridlines>
        <c:numFmt formatCode="General" sourceLinked="1"/>
        <c:majorTickMark val="none"/>
        <c:tickLblPos val="none"/>
        <c:crossAx val="188295424"/>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pt-BR"/>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pt-BR"/>
  <c:chart>
    <c:autoTitleDeleted val="1"/>
    <c:plotArea>
      <c:layout/>
      <c:barChart>
        <c:barDir val="col"/>
        <c:grouping val="clustered"/>
        <c:ser>
          <c:idx val="0"/>
          <c:order val="0"/>
          <c:tx>
            <c:strRef>
              <c:f>Plan1!$B$1</c:f>
              <c:strCache>
                <c:ptCount val="1"/>
                <c:pt idx="0">
                  <c:v>Idade</c:v>
                </c:pt>
              </c:strCache>
            </c:strRef>
          </c:tx>
          <c:spPr>
            <a:solidFill>
              <a:schemeClr val="accent1"/>
            </a:solidFill>
            <a:ln>
              <a:noFill/>
            </a:ln>
            <a:effectLst/>
          </c:spPr>
          <c:dLbls>
            <c:dLbl>
              <c:idx val="0"/>
              <c:layout>
                <c:manualLayout>
                  <c:x val="9.7890474925878116E-4"/>
                  <c:y val="4.1775200100494653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dk1">
                          <a:lumMod val="75000"/>
                          <a:lumOff val="25000"/>
                        </a:schemeClr>
                      </a:solidFill>
                      <a:latin typeface="+mn-lt"/>
                      <a:ea typeface="+mn-ea"/>
                      <a:cs typeface="+mn-cs"/>
                    </a:defRPr>
                  </a:pPr>
                  <a:endParaRPr lang="pt-BR"/>
                </a:p>
              </c:txPr>
              <c:showVal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16F-4236-B1C4-EDEEDE79655A}"/>
                </c:ext>
              </c:extLst>
            </c:dLbl>
            <c:dLbl>
              <c:idx val="1"/>
              <c:layout>
                <c:manualLayout>
                  <c:x val="3.7170734894833232E-3"/>
                  <c:y val="9.5544579095690391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dk1">
                          <a:lumMod val="75000"/>
                          <a:lumOff val="25000"/>
                        </a:schemeClr>
                      </a:solidFill>
                      <a:latin typeface="+mn-lt"/>
                      <a:ea typeface="+mn-ea"/>
                      <a:cs typeface="+mn-cs"/>
                    </a:defRPr>
                  </a:pPr>
                  <a:endParaRPr lang="pt-BR"/>
                </a:p>
              </c:txPr>
              <c:showVal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16F-4236-B1C4-EDEEDE79655A}"/>
                </c:ext>
              </c:extLst>
            </c:dLbl>
            <c:dLbl>
              <c:idx val="2"/>
              <c:layout>
                <c:manualLayout>
                  <c:x val="8.8800944305890781E-3"/>
                  <c:y val="-4.5913494014168818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dk1">
                          <a:lumMod val="75000"/>
                          <a:lumOff val="25000"/>
                        </a:schemeClr>
                      </a:solidFill>
                      <a:latin typeface="+mn-lt"/>
                      <a:ea typeface="+mn-ea"/>
                      <a:cs typeface="+mn-cs"/>
                    </a:defRPr>
                  </a:pPr>
                  <a:endParaRPr lang="pt-BR"/>
                </a:p>
              </c:txPr>
              <c:showVal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E16F-4236-B1C4-EDEEDE79655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showPercent val="1"/>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Plan1!$A$2:$A$4</c:f>
              <c:strCache>
                <c:ptCount val="3"/>
                <c:pt idx="0">
                  <c:v>De 20 a 34</c:v>
                </c:pt>
                <c:pt idx="1">
                  <c:v>De 35 a 44</c:v>
                </c:pt>
                <c:pt idx="2">
                  <c:v>Acima 45</c:v>
                </c:pt>
              </c:strCache>
            </c:strRef>
          </c:cat>
          <c:val>
            <c:numRef>
              <c:f>Plan1!$B$2:$B$4</c:f>
              <c:numCache>
                <c:formatCode>0%</c:formatCode>
                <c:ptCount val="3"/>
                <c:pt idx="0">
                  <c:v>0.33000000000000007</c:v>
                </c:pt>
                <c:pt idx="1">
                  <c:v>0.56000000000000005</c:v>
                </c:pt>
                <c:pt idx="2">
                  <c:v>0.11</c:v>
                </c:pt>
              </c:numCache>
            </c:numRef>
          </c:val>
          <c:extLst xmlns:c16r2="http://schemas.microsoft.com/office/drawing/2015/06/chart">
            <c:ext xmlns:c16="http://schemas.microsoft.com/office/drawing/2014/chart" uri="{C3380CC4-5D6E-409C-BE32-E72D297353CC}">
              <c16:uniqueId val="{00000000-E16F-4236-B1C4-EDEEDE79655A}"/>
            </c:ext>
          </c:extLst>
        </c:ser>
        <c:dLbls>
          <c:showCatName val="1"/>
          <c:showPercent val="1"/>
        </c:dLbls>
        <c:gapWidth val="267"/>
        <c:overlap val="-43"/>
        <c:axId val="188880000"/>
        <c:axId val="188881536"/>
      </c:barChart>
      <c:catAx>
        <c:axId val="188880000"/>
        <c:scaling>
          <c:orientation val="minMax"/>
        </c:scaling>
        <c:axPos val="b"/>
        <c:majorGridlines>
          <c:spPr>
            <a:ln w="9525" cap="flat" cmpd="sng" algn="ctr">
              <a:solidFill>
                <a:schemeClr val="dk1">
                  <a:lumMod val="15000"/>
                  <a:lumOff val="85000"/>
                </a:schemeClr>
              </a:solidFill>
              <a:round/>
            </a:ln>
            <a:effectLst/>
          </c:spPr>
        </c:majorGridlines>
        <c:numFmt formatCode="General" sourceLinked="1"/>
        <c:maj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pt-BR"/>
          </a:p>
        </c:txPr>
        <c:crossAx val="188881536"/>
        <c:crosses val="autoZero"/>
        <c:auto val="1"/>
        <c:lblAlgn val="ctr"/>
        <c:lblOffset val="100"/>
      </c:catAx>
      <c:valAx>
        <c:axId val="188881536"/>
        <c:scaling>
          <c:orientation val="minMax"/>
        </c:scaling>
        <c:delete val="1"/>
        <c:axPos val="l"/>
        <c:majorGridlines>
          <c:spPr>
            <a:ln w="9525" cap="flat" cmpd="sng" algn="ctr">
              <a:solidFill>
                <a:schemeClr val="dk1">
                  <a:lumMod val="15000"/>
                  <a:lumOff val="85000"/>
                </a:schemeClr>
              </a:solidFill>
              <a:round/>
            </a:ln>
            <a:effectLst/>
          </c:spPr>
        </c:majorGridlines>
        <c:numFmt formatCode="0%" sourceLinked="1"/>
        <c:majorTickMark val="none"/>
        <c:tickLblPos val="none"/>
        <c:crossAx val="188880000"/>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bg1"/>
      </a:solidFill>
      <a:round/>
    </a:ln>
    <a:effectLst/>
  </c:spPr>
  <c:txPr>
    <a:bodyPr/>
    <a:lstStyle/>
    <a:p>
      <a:pPr>
        <a:defRPr/>
      </a:pPr>
      <a:endParaRPr lang="pt-BR"/>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pt-BR"/>
  <c:chart>
    <c:autoTitleDeleted val="1"/>
    <c:plotArea>
      <c:layout/>
      <c:doughnutChart>
        <c:varyColors val="1"/>
        <c:ser>
          <c:idx val="0"/>
          <c:order val="0"/>
          <c:tx>
            <c:strRef>
              <c:f>Plan1!$B$1</c:f>
              <c:strCache>
                <c:ptCount val="1"/>
                <c:pt idx="0">
                  <c:v>Idade</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C276-4FE6-ADED-16D2FF3FDDCA}"/>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C276-4FE6-ADED-16D2FF3FDDCA}"/>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C276-4FE6-ADED-16D2FF3FDDCA}"/>
              </c:ext>
            </c:extLst>
          </c:dPt>
          <c:dLbls>
            <c:dLbl>
              <c:idx val="0"/>
              <c:layout>
                <c:manualLayout>
                  <c:x val="0.13965978235067245"/>
                  <c:y val="7.6512760153572557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pt-BR"/>
                </a:p>
              </c:txPr>
              <c:showCatName val="1"/>
              <c:showPercent val="1"/>
              <c:extLst xmlns:c16r2="http://schemas.microsoft.com/office/drawing/2015/06/chart">
                <c:ext xmlns:c15="http://schemas.microsoft.com/office/drawing/2012/chart" uri="{CE6537A1-D6FC-4f65-9D91-7224C49458BB}">
                  <c15:layout>
                    <c:manualLayout>
                      <c:w val="0.19922716559910933"/>
                      <c:h val="0.23832088639741156"/>
                    </c:manualLayout>
                  </c15:layout>
                </c:ext>
                <c:ext xmlns:c16="http://schemas.microsoft.com/office/drawing/2014/chart" uri="{C3380CC4-5D6E-409C-BE32-E72D297353CC}">
                  <c16:uniqueId val="{00000001-C276-4FE6-ADED-16D2FF3FDDCA}"/>
                </c:ext>
              </c:extLst>
            </c:dLbl>
            <c:dLbl>
              <c:idx val="1"/>
              <c:layout>
                <c:manualLayout>
                  <c:x val="-0.1624525061270097"/>
                  <c:y val="-3.2924169313688835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pt-BR"/>
                </a:p>
              </c:txPr>
              <c:showCatName val="1"/>
              <c:showPercent val="1"/>
              <c:extLst xmlns:c16r2="http://schemas.microsoft.com/office/drawing/2015/06/chart">
                <c:ext xmlns:c15="http://schemas.microsoft.com/office/drawing/2012/chart" uri="{CE6537A1-D6FC-4f65-9D91-7224C49458BB}">
                  <c15:layout>
                    <c:manualLayout>
                      <c:w val="0.18652952640342893"/>
                      <c:h val="0.24221140030980268"/>
                    </c:manualLayout>
                  </c15:layout>
                </c:ext>
                <c:ext xmlns:c16="http://schemas.microsoft.com/office/drawing/2014/chart" uri="{C3380CC4-5D6E-409C-BE32-E72D297353CC}">
                  <c16:uniqueId val="{00000003-C276-4FE6-ADED-16D2FF3FDDCA}"/>
                </c:ext>
              </c:extLst>
            </c:dLbl>
            <c:dLbl>
              <c:idx val="2"/>
              <c:layout>
                <c:manualLayout>
                  <c:x val="-0.20173027665930371"/>
                  <c:y val="7.5003937048715635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pt-BR"/>
                </a:p>
              </c:txPr>
              <c:showCatName val="1"/>
              <c:showPercent val="1"/>
              <c:extLst xmlns:c16r2="http://schemas.microsoft.com/office/drawing/2015/06/chart">
                <c:ext xmlns:c15="http://schemas.microsoft.com/office/drawing/2012/chart" uri="{CE6537A1-D6FC-4f65-9D91-7224C49458BB}">
                  <c15:layout>
                    <c:manualLayout>
                      <c:w val="0.18816033809310365"/>
                      <c:h val="0.21662700577512747"/>
                    </c:manualLayout>
                  </c15:layout>
                </c:ext>
                <c:ext xmlns:c16="http://schemas.microsoft.com/office/drawing/2014/chart" uri="{C3380CC4-5D6E-409C-BE32-E72D297353CC}">
                  <c16:uniqueId val="{00000005-C276-4FE6-ADED-16D2FF3FDDC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showCatName val="1"/>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Plan1!$A$2:$A$4</c:f>
              <c:strCache>
                <c:ptCount val="3"/>
                <c:pt idx="0">
                  <c:v>Parda</c:v>
                </c:pt>
                <c:pt idx="1">
                  <c:v>Branca</c:v>
                </c:pt>
                <c:pt idx="2">
                  <c:v>Preta</c:v>
                </c:pt>
              </c:strCache>
            </c:strRef>
          </c:cat>
          <c:val>
            <c:numRef>
              <c:f>Plan1!$B$2:$B$4</c:f>
              <c:numCache>
                <c:formatCode>0%</c:formatCode>
                <c:ptCount val="3"/>
                <c:pt idx="0">
                  <c:v>0.33000000000000007</c:v>
                </c:pt>
                <c:pt idx="1">
                  <c:v>0.56000000000000005</c:v>
                </c:pt>
                <c:pt idx="2">
                  <c:v>0.11</c:v>
                </c:pt>
              </c:numCache>
            </c:numRef>
          </c:val>
          <c:extLst xmlns:c16r2="http://schemas.microsoft.com/office/drawing/2015/06/chart">
            <c:ext xmlns:c16="http://schemas.microsoft.com/office/drawing/2014/chart" uri="{C3380CC4-5D6E-409C-BE32-E72D297353CC}">
              <c16:uniqueId val="{00000006-C276-4FE6-ADED-16D2FF3FDDCA}"/>
            </c:ext>
          </c:extLst>
        </c:ser>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0"/>
          <c:y val="0.1708411087342406"/>
          <c:w val="1"/>
          <c:h val="0.7120945792180603"/>
        </c:manualLayout>
      </c:layout>
      <c:barChart>
        <c:barDir val="col"/>
        <c:grouping val="clustered"/>
        <c:ser>
          <c:idx val="0"/>
          <c:order val="0"/>
          <c:tx>
            <c:strRef>
              <c:f>Plan1!$B$1</c:f>
              <c:strCache>
                <c:ptCount val="1"/>
                <c:pt idx="0">
                  <c:v>Despesa 2020</c:v>
                </c:pt>
              </c:strCache>
            </c:strRef>
          </c:tx>
          <c:spPr>
            <a:solidFill>
              <a:schemeClr val="accent1">
                <a:alpha val="85000"/>
              </a:schemeClr>
            </a:solidFill>
            <a:ln w="9525" cap="flat" cmpd="sng" algn="ctr">
              <a:solidFill>
                <a:schemeClr val="lt1">
                  <a:alpha val="50000"/>
                </a:schemeClr>
              </a:solidFill>
              <a:round/>
            </a:ln>
            <a:effectLst/>
            <a:scene3d>
              <a:camera prst="orthographicFront"/>
              <a:lightRig rig="threePt" dir="t"/>
            </a:scene3d>
            <a:sp3d prstMaterial="matte"/>
          </c:spPr>
          <c:dLbls>
            <c:dLbl>
              <c:idx val="6"/>
              <c:layout>
                <c:manualLayout>
                  <c:x val="6.7189249720044789E-3"/>
                  <c:y val="0.10280346820809239"/>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33AB-45B1-B501-8DC0E051A227}"/>
                </c:ext>
              </c:extLst>
            </c:dLbl>
            <c:dLbl>
              <c:idx val="7"/>
              <c:layout>
                <c:manualLayout>
                  <c:x val="0"/>
                  <c:y val="0.10280346820809239"/>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33AB-45B1-B501-8DC0E051A227}"/>
                </c:ext>
              </c:extLst>
            </c:dLbl>
            <c:dLbl>
              <c:idx val="8"/>
              <c:layout>
                <c:manualLayout>
                  <c:x val="1.1198208286674134E-3"/>
                  <c:y val="9.4132947976878642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33AB-45B1-B501-8DC0E051A227}"/>
                </c:ext>
              </c:extLst>
            </c:dLbl>
            <c:dLbl>
              <c:idx val="9"/>
              <c:layout>
                <c:manualLayout>
                  <c:x val="1.1198208286672493E-3"/>
                  <c:y val="0.1172543352601156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33AB-45B1-B501-8DC0E051A227}"/>
                </c:ext>
              </c:extLst>
            </c:dLbl>
            <c:dLbl>
              <c:idx val="10"/>
              <c:layout>
                <c:manualLayout>
                  <c:x val="3.359462486002239E-3"/>
                  <c:y val="0.15482658959537568"/>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33AB-45B1-B501-8DC0E051A227}"/>
                </c:ext>
              </c:extLst>
            </c:dLbl>
            <c:dLbl>
              <c:idx val="11"/>
              <c:layout>
                <c:manualLayout>
                  <c:x val="5.5991041433370676E-3"/>
                  <c:y val="0.29355491329479783"/>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33AB-45B1-B501-8DC0E051A22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cap="none" spc="0" baseline="0">
                    <a:ln w="0"/>
                    <a:solidFill>
                      <a:srgbClr val="D8E2FF"/>
                    </a:solidFill>
                    <a:effectLst>
                      <a:outerShdw blurRad="38100" dist="25400" dir="5400000" algn="ctr" rotWithShape="0">
                        <a:srgbClr val="6E747A">
                          <a:alpha val="43000"/>
                        </a:srgbClr>
                      </a:outerShdw>
                    </a:effectLst>
                    <a:latin typeface="Franklin Gothic Medium" panose="020B0603020102020204" pitchFamily="34" charset="0"/>
                    <a:ea typeface="+mn-ea"/>
                    <a:cs typeface="+mn-cs"/>
                  </a:defRPr>
                </a:pPr>
                <a:endParaRPr lang="pt-BR"/>
              </a:p>
            </c:txPr>
            <c:dLblPos val="inEnd"/>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Plan1!$A$2:$A$13</c:f>
              <c:strCache>
                <c:ptCount val="12"/>
                <c:pt idx="0">
                  <c:v>Jan</c:v>
                </c:pt>
                <c:pt idx="1">
                  <c:v>Fev</c:v>
                </c:pt>
                <c:pt idx="2">
                  <c:v>Mar</c:v>
                </c:pt>
                <c:pt idx="3">
                  <c:v>Abr</c:v>
                </c:pt>
                <c:pt idx="4">
                  <c:v>Mai</c:v>
                </c:pt>
                <c:pt idx="5">
                  <c:v>Jun</c:v>
                </c:pt>
                <c:pt idx="6">
                  <c:v>Jul</c:v>
                </c:pt>
                <c:pt idx="7">
                  <c:v>Ago</c:v>
                </c:pt>
                <c:pt idx="8">
                  <c:v>Set</c:v>
                </c:pt>
                <c:pt idx="9">
                  <c:v>Out</c:v>
                </c:pt>
                <c:pt idx="10">
                  <c:v>Nov</c:v>
                </c:pt>
                <c:pt idx="11">
                  <c:v>Dez</c:v>
                </c:pt>
              </c:strCache>
            </c:strRef>
          </c:cat>
          <c:val>
            <c:numRef>
              <c:f>Plan1!$B$2:$B$13</c:f>
              <c:numCache>
                <c:formatCode>_("R$"* #,##0_);_("R$"* \(#,##0\);_("R$"* "-"_);_(@_)</c:formatCode>
                <c:ptCount val="12"/>
                <c:pt idx="0">
                  <c:v>76206.48</c:v>
                </c:pt>
                <c:pt idx="1">
                  <c:v>86554.150000000009</c:v>
                </c:pt>
                <c:pt idx="2">
                  <c:v>83771.19</c:v>
                </c:pt>
                <c:pt idx="3">
                  <c:v>72285.73</c:v>
                </c:pt>
                <c:pt idx="4">
                  <c:v>71102.31</c:v>
                </c:pt>
                <c:pt idx="5">
                  <c:v>65755.38</c:v>
                </c:pt>
                <c:pt idx="6">
                  <c:v>73792.070000000007</c:v>
                </c:pt>
                <c:pt idx="7">
                  <c:v>69981.19</c:v>
                </c:pt>
                <c:pt idx="8">
                  <c:v>66284.100000000006</c:v>
                </c:pt>
                <c:pt idx="9">
                  <c:v>71958.61</c:v>
                </c:pt>
                <c:pt idx="10">
                  <c:v>85215.9</c:v>
                </c:pt>
                <c:pt idx="11">
                  <c:v>137561.29999999999</c:v>
                </c:pt>
              </c:numCache>
            </c:numRef>
          </c:val>
          <c:extLst xmlns:c16r2="http://schemas.microsoft.com/office/drawing/2015/06/chart" xmlns:c15="http://schemas.microsoft.com/office/drawing/2012/chart">
            <c:ext xmlns:c16="http://schemas.microsoft.com/office/drawing/2014/chart" uri="{C3380CC4-5D6E-409C-BE32-E72D297353CC}">
              <c16:uniqueId val="{00000003-C6CC-41FF-96BD-202EA033CEA8}"/>
            </c:ext>
          </c:extLst>
        </c:ser>
        <c:ser>
          <c:idx val="1"/>
          <c:order val="1"/>
          <c:tx>
            <c:strRef>
              <c:f>Plan1!$C$1</c:f>
              <c:strCache>
                <c:ptCount val="1"/>
                <c:pt idx="0">
                  <c:v>Despesa 2021</c:v>
                </c:pt>
              </c:strCache>
            </c:strRef>
          </c:tx>
          <c:spPr>
            <a:solidFill>
              <a:schemeClr val="accent2">
                <a:alpha val="85000"/>
              </a:schemeClr>
            </a:solidFill>
            <a:ln w="9525" cap="flat" cmpd="sng" algn="ctr">
              <a:solidFill>
                <a:schemeClr val="lt1">
                  <a:alpha val="50000"/>
                </a:schemeClr>
              </a:solidFill>
              <a:round/>
            </a:ln>
            <a:effectLst>
              <a:softEdge rad="0"/>
            </a:effectLst>
            <a:scene3d>
              <a:camera prst="orthographicFront"/>
              <a:lightRig rig="threePt" dir="t"/>
            </a:scene3d>
            <a:sp3d prstMaterial="matte"/>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cap="none" spc="0" baseline="0">
                    <a:ln w="0"/>
                    <a:solidFill>
                      <a:srgbClr val="FFE2D5"/>
                    </a:solidFill>
                    <a:effectLst>
                      <a:outerShdw blurRad="38100" dist="25400" dir="5400000" algn="ctr" rotWithShape="0">
                        <a:srgbClr val="6E747A">
                          <a:alpha val="43000"/>
                        </a:srgbClr>
                      </a:outerShdw>
                    </a:effectLst>
                    <a:latin typeface="Franklin Gothic Medium" panose="020B0603020102020204" pitchFamily="34" charset="0"/>
                    <a:ea typeface="+mn-ea"/>
                    <a:cs typeface="+mn-cs"/>
                  </a:defRPr>
                </a:pPr>
                <a:endParaRPr lang="pt-BR"/>
              </a:p>
            </c:txPr>
            <c:dLblPos val="inBase"/>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Plan1!$A$2:$A$13</c:f>
              <c:strCache>
                <c:ptCount val="12"/>
                <c:pt idx="0">
                  <c:v>Jan</c:v>
                </c:pt>
                <c:pt idx="1">
                  <c:v>Fev</c:v>
                </c:pt>
                <c:pt idx="2">
                  <c:v>Mar</c:v>
                </c:pt>
                <c:pt idx="3">
                  <c:v>Abr</c:v>
                </c:pt>
                <c:pt idx="4">
                  <c:v>Mai</c:v>
                </c:pt>
                <c:pt idx="5">
                  <c:v>Jun</c:v>
                </c:pt>
                <c:pt idx="6">
                  <c:v>Jul</c:v>
                </c:pt>
                <c:pt idx="7">
                  <c:v>Ago</c:v>
                </c:pt>
                <c:pt idx="8">
                  <c:v>Set</c:v>
                </c:pt>
                <c:pt idx="9">
                  <c:v>Out</c:v>
                </c:pt>
                <c:pt idx="10">
                  <c:v>Nov</c:v>
                </c:pt>
                <c:pt idx="11">
                  <c:v>Dez</c:v>
                </c:pt>
              </c:strCache>
            </c:strRef>
          </c:cat>
          <c:val>
            <c:numRef>
              <c:f>Plan1!$C$2:$C$13</c:f>
              <c:numCache>
                <c:formatCode>_("R$"* #,##0_);_("R$"* \(#,##0\);_("R$"* "-"_);_(@_)</c:formatCode>
                <c:ptCount val="12"/>
                <c:pt idx="0">
                  <c:v>70573.77</c:v>
                </c:pt>
                <c:pt idx="1">
                  <c:v>86426.51</c:v>
                </c:pt>
                <c:pt idx="2">
                  <c:v>80836.03</c:v>
                </c:pt>
                <c:pt idx="3">
                  <c:v>81219.48</c:v>
                </c:pt>
                <c:pt idx="4">
                  <c:v>79945.739999999991</c:v>
                </c:pt>
                <c:pt idx="5">
                  <c:v>79618.55</c:v>
                </c:pt>
              </c:numCache>
            </c:numRef>
          </c:val>
          <c:extLst xmlns:c16r2="http://schemas.microsoft.com/office/drawing/2015/06/chart" xmlns:c15="http://schemas.microsoft.com/office/drawing/2012/chart">
            <c:ext xmlns:c16="http://schemas.microsoft.com/office/drawing/2014/chart" uri="{C3380CC4-5D6E-409C-BE32-E72D297353CC}">
              <c16:uniqueId val="{00000005-C6CC-41FF-96BD-202EA033CEA8}"/>
            </c:ext>
          </c:extLst>
        </c:ser>
        <c:dLbls/>
        <c:axId val="166212736"/>
        <c:axId val="166214272"/>
      </c:barChart>
      <c:lineChart>
        <c:grouping val="standard"/>
        <c:ser>
          <c:idx val="2"/>
          <c:order val="2"/>
          <c:tx>
            <c:strRef>
              <c:f>Plan1!$D$1</c:f>
              <c:strCache>
                <c:ptCount val="1"/>
                <c:pt idx="0">
                  <c:v>Arrecadação 2020</c:v>
                </c:pt>
              </c:strCache>
            </c:strRef>
          </c:tx>
          <c:spPr>
            <a:ln w="31750" cap="rnd">
              <a:solidFill>
                <a:schemeClr val="accent3"/>
              </a:solidFill>
              <a:round/>
            </a:ln>
            <a:effectLst/>
          </c:spPr>
          <c:marker>
            <c:symbol val="none"/>
          </c:marker>
          <c:dLbls>
            <c:dLbl>
              <c:idx val="0"/>
              <c:layout>
                <c:manualLayout>
                  <c:x val="2.1808997997607611E-3"/>
                  <c:y val="-2.083333333333338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33AB-45B1-B501-8DC0E051A227}"/>
                </c:ext>
              </c:extLst>
            </c:dLbl>
            <c:dLbl>
              <c:idx val="2"/>
              <c:layout>
                <c:manualLayout>
                  <c:x val="-1.1198208286674134E-3"/>
                  <c:y val="-3.4682080924855599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33AB-45B1-B501-8DC0E051A227}"/>
                </c:ext>
              </c:extLst>
            </c:dLbl>
            <c:dLbl>
              <c:idx val="3"/>
              <c:layout>
                <c:manualLayout>
                  <c:x val="-1.1198208286674542E-3"/>
                  <c:y val="-9.248554913294797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33AB-45B1-B501-8DC0E051A227}"/>
                </c:ext>
              </c:extLst>
            </c:dLbl>
            <c:dLbl>
              <c:idx val="4"/>
              <c:layout>
                <c:manualLayout>
                  <c:x val="-1.1198208286674956E-3"/>
                  <c:y val="-9.826589595375727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33AB-45B1-B501-8DC0E051A227}"/>
                </c:ext>
              </c:extLst>
            </c:dLbl>
            <c:dLbl>
              <c:idx val="5"/>
              <c:layout>
                <c:manualLayout>
                  <c:x val="-1.1198208286674134E-2"/>
                  <c:y val="-0.12138728323699421"/>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33AB-45B1-B501-8DC0E051A227}"/>
                </c:ext>
              </c:extLst>
            </c:dLbl>
            <c:dLbl>
              <c:idx val="6"/>
              <c:layout>
                <c:manualLayout>
                  <c:x val="0"/>
                  <c:y val="-8.381502890173413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33AB-45B1-B501-8DC0E051A227}"/>
                </c:ext>
              </c:extLst>
            </c:dLbl>
            <c:dLbl>
              <c:idx val="8"/>
              <c:layout>
                <c:manualLayout>
                  <c:x val="-2.2396416573349917E-3"/>
                  <c:y val="-9.248554913294808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33AB-45B1-B501-8DC0E051A227}"/>
                </c:ext>
              </c:extLst>
            </c:dLbl>
            <c:dLbl>
              <c:idx val="9"/>
              <c:layout>
                <c:manualLayout>
                  <c:x val="1.1198208286674134E-3"/>
                  <c:y val="-3.1791907514450879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33AB-45B1-B501-8DC0E051A227}"/>
                </c:ext>
              </c:extLst>
            </c:dLbl>
            <c:dLbl>
              <c:idx val="10"/>
              <c:layout>
                <c:manualLayout>
                  <c:x val="4.4792833146696555E-3"/>
                  <c:y val="-6.35838150289017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33AB-45B1-B501-8DC0E051A227}"/>
                </c:ext>
              </c:extLst>
            </c:dLbl>
            <c:dLbl>
              <c:idx val="11"/>
              <c:layout>
                <c:manualLayout>
                  <c:x val="-4.4792833146696555E-3"/>
                  <c:y val="-0.1271676300578036"/>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33AB-45B1-B501-8DC0E051A22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lumMod val="65000"/>
                      </a:schemeClr>
                    </a:solidFill>
                    <a:latin typeface="Franklin Gothic Medium" panose="020B0603020102020204" pitchFamily="34" charset="0"/>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Plan1!$A$2:$A$13</c:f>
              <c:strCache>
                <c:ptCount val="12"/>
                <c:pt idx="0">
                  <c:v>Jan</c:v>
                </c:pt>
                <c:pt idx="1">
                  <c:v>Fev</c:v>
                </c:pt>
                <c:pt idx="2">
                  <c:v>Mar</c:v>
                </c:pt>
                <c:pt idx="3">
                  <c:v>Abr</c:v>
                </c:pt>
                <c:pt idx="4">
                  <c:v>Mai</c:v>
                </c:pt>
                <c:pt idx="5">
                  <c:v>Jun</c:v>
                </c:pt>
                <c:pt idx="6">
                  <c:v>Jul</c:v>
                </c:pt>
                <c:pt idx="7">
                  <c:v>Ago</c:v>
                </c:pt>
                <c:pt idx="8">
                  <c:v>Set</c:v>
                </c:pt>
                <c:pt idx="9">
                  <c:v>Out</c:v>
                </c:pt>
                <c:pt idx="10">
                  <c:v>Nov</c:v>
                </c:pt>
                <c:pt idx="11">
                  <c:v>Dez</c:v>
                </c:pt>
              </c:strCache>
            </c:strRef>
          </c:cat>
          <c:val>
            <c:numRef>
              <c:f>Plan1!$D$2:$D$13</c:f>
              <c:numCache>
                <c:formatCode>_("R$"* #,##0_);_("R$"* \(#,##0\);_("R$"* "-"_);_(@_)</c:formatCode>
                <c:ptCount val="12"/>
                <c:pt idx="0">
                  <c:v>160480.14000000001</c:v>
                </c:pt>
                <c:pt idx="1">
                  <c:v>148611.03</c:v>
                </c:pt>
                <c:pt idx="2">
                  <c:v>104193.67000000001</c:v>
                </c:pt>
                <c:pt idx="3">
                  <c:v>65522.43</c:v>
                </c:pt>
                <c:pt idx="4">
                  <c:v>61332.46</c:v>
                </c:pt>
                <c:pt idx="5">
                  <c:v>72594.66</c:v>
                </c:pt>
                <c:pt idx="6">
                  <c:v>112743.08</c:v>
                </c:pt>
                <c:pt idx="7">
                  <c:v>125360.51</c:v>
                </c:pt>
                <c:pt idx="8">
                  <c:v>88045.55</c:v>
                </c:pt>
                <c:pt idx="9">
                  <c:v>104163.7</c:v>
                </c:pt>
                <c:pt idx="10">
                  <c:v>90245.37000000001</c:v>
                </c:pt>
                <c:pt idx="11">
                  <c:v>99959.95</c:v>
                </c:pt>
              </c:numCache>
            </c:numRef>
          </c:val>
          <c:extLst xmlns:c16r2="http://schemas.microsoft.com/office/drawing/2015/06/chart">
            <c:ext xmlns:c16="http://schemas.microsoft.com/office/drawing/2014/chart" uri="{C3380CC4-5D6E-409C-BE32-E72D297353CC}">
              <c16:uniqueId val="{00000010-C6CC-41FF-96BD-202EA033CEA8}"/>
            </c:ext>
          </c:extLst>
        </c:ser>
        <c:ser>
          <c:idx val="3"/>
          <c:order val="3"/>
          <c:tx>
            <c:strRef>
              <c:f>Plan1!$E$1</c:f>
              <c:strCache>
                <c:ptCount val="1"/>
                <c:pt idx="0">
                  <c:v>Arrecadação 2021</c:v>
                </c:pt>
              </c:strCache>
            </c:strRef>
          </c:tx>
          <c:spPr>
            <a:ln w="31750" cap="rnd">
              <a:solidFill>
                <a:schemeClr val="accent4"/>
              </a:solidFill>
              <a:round/>
            </a:ln>
            <a:effectLst/>
          </c:spPr>
          <c:marker>
            <c:symbol val="none"/>
          </c:marker>
          <c:dLbls>
            <c:dLbl>
              <c:idx val="0"/>
              <c:layout>
                <c:manualLayout>
                  <c:x val="-1.1198208286674134E-3"/>
                  <c:y val="-8.6705202312138754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33AB-45B1-B501-8DC0E051A227}"/>
                </c:ext>
              </c:extLst>
            </c:dLbl>
            <c:dLbl>
              <c:idx val="1"/>
              <c:layout>
                <c:manualLayout>
                  <c:x val="1.5677491601343786E-2"/>
                  <c:y val="-6.647398843930636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33AB-45B1-B501-8DC0E051A227}"/>
                </c:ext>
              </c:extLst>
            </c:dLbl>
            <c:dLbl>
              <c:idx val="2"/>
              <c:layout>
                <c:manualLayout>
                  <c:x val="-1.1198208286674134E-3"/>
                  <c:y val="-2.6011560693641619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33AB-45B1-B501-8DC0E051A227}"/>
                </c:ext>
              </c:extLst>
            </c:dLbl>
            <c:dLbl>
              <c:idx val="3"/>
              <c:layout>
                <c:manualLayout>
                  <c:x val="3.3594624860021987E-3"/>
                  <c:y val="-7.2254335260115654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33AB-45B1-B501-8DC0E051A227}"/>
                </c:ext>
              </c:extLst>
            </c:dLbl>
            <c:dLbl>
              <c:idx val="4"/>
              <c:layout>
                <c:manualLayout>
                  <c:x val="2.1276595744680774E-2"/>
                  <c:y val="-1.4450867052023119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33AB-45B1-B501-8DC0E051A227}"/>
                </c:ext>
              </c:extLst>
            </c:dLbl>
            <c:dLbl>
              <c:idx val="5"/>
              <c:layout>
                <c:manualLayout>
                  <c:x val="-4.4792833146696555E-3"/>
                  <c:y val="-6.06936416184971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33AB-45B1-B501-8DC0E051A22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C000"/>
                    </a:solidFill>
                    <a:latin typeface="Franklin Gothic Medium" panose="020B0603020102020204" pitchFamily="34" charset="0"/>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Plan1!$A$2:$A$13</c:f>
              <c:strCache>
                <c:ptCount val="12"/>
                <c:pt idx="0">
                  <c:v>Jan</c:v>
                </c:pt>
                <c:pt idx="1">
                  <c:v>Fev</c:v>
                </c:pt>
                <c:pt idx="2">
                  <c:v>Mar</c:v>
                </c:pt>
                <c:pt idx="3">
                  <c:v>Abr</c:v>
                </c:pt>
                <c:pt idx="4">
                  <c:v>Mai</c:v>
                </c:pt>
                <c:pt idx="5">
                  <c:v>Jun</c:v>
                </c:pt>
                <c:pt idx="6">
                  <c:v>Jul</c:v>
                </c:pt>
                <c:pt idx="7">
                  <c:v>Ago</c:v>
                </c:pt>
                <c:pt idx="8">
                  <c:v>Set</c:v>
                </c:pt>
                <c:pt idx="9">
                  <c:v>Out</c:v>
                </c:pt>
                <c:pt idx="10">
                  <c:v>Nov</c:v>
                </c:pt>
                <c:pt idx="11">
                  <c:v>Dez</c:v>
                </c:pt>
              </c:strCache>
            </c:strRef>
          </c:cat>
          <c:val>
            <c:numRef>
              <c:f>Plan1!$E$2:$E$13</c:f>
              <c:numCache>
                <c:formatCode>_("R$"* #,##0_);_("R$"* \(#,##0\);_("R$"* "-"_);_(@_)</c:formatCode>
                <c:ptCount val="12"/>
                <c:pt idx="0">
                  <c:v>190384.4</c:v>
                </c:pt>
                <c:pt idx="1">
                  <c:v>206623.07</c:v>
                </c:pt>
                <c:pt idx="2">
                  <c:v>172693.96</c:v>
                </c:pt>
                <c:pt idx="3">
                  <c:v>148457.04999999999</c:v>
                </c:pt>
                <c:pt idx="4">
                  <c:v>168883.41</c:v>
                </c:pt>
                <c:pt idx="5">
                  <c:v>126286.18000000001</c:v>
                </c:pt>
              </c:numCache>
            </c:numRef>
          </c:val>
          <c:extLst xmlns:c16r2="http://schemas.microsoft.com/office/drawing/2015/06/chart">
            <c:ext xmlns:c16="http://schemas.microsoft.com/office/drawing/2014/chart" uri="{C3380CC4-5D6E-409C-BE32-E72D297353CC}">
              <c16:uniqueId val="{00000011-C6CC-41FF-96BD-202EA033CEA8}"/>
            </c:ext>
          </c:extLst>
        </c:ser>
        <c:dLbls/>
        <c:marker val="1"/>
        <c:axId val="166212736"/>
        <c:axId val="166214272"/>
      </c:lineChart>
      <c:catAx>
        <c:axId val="166212736"/>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bg1"/>
                </a:solidFill>
                <a:latin typeface="Franklin Gothic Medium" panose="020B0603020102020204" pitchFamily="34" charset="0"/>
                <a:ea typeface="+mn-ea"/>
                <a:cs typeface="+mn-cs"/>
              </a:defRPr>
            </a:pPr>
            <a:endParaRPr lang="pt-BR"/>
          </a:p>
        </c:txPr>
        <c:crossAx val="166214272"/>
        <c:crosses val="autoZero"/>
        <c:auto val="1"/>
        <c:lblAlgn val="ctr"/>
        <c:lblOffset val="100"/>
      </c:catAx>
      <c:valAx>
        <c:axId val="166214272"/>
        <c:scaling>
          <c:orientation val="minMax"/>
        </c:scaling>
        <c:delete val="1"/>
        <c:axPos val="l"/>
        <c:numFmt formatCode="_(&quot;R$&quot;* #,##0_);_(&quot;R$&quot;* \(#,##0\);_(&quot;R$&quot;* &quot;-&quot;_);_(@_)" sourceLinked="1"/>
        <c:majorTickMark val="none"/>
        <c:tickLblPos val="none"/>
        <c:crossAx val="166212736"/>
        <c:crosses val="autoZero"/>
        <c:crossBetween val="between"/>
      </c:valAx>
      <c:spPr>
        <a:noFill/>
        <a:ln>
          <a:noFill/>
        </a:ln>
        <a:effectLst/>
      </c:spPr>
    </c:plotArea>
    <c:legend>
      <c:legendPos val="r"/>
      <c:layout>
        <c:manualLayout>
          <c:xMode val="edge"/>
          <c:yMode val="edge"/>
          <c:x val="9.8711765172689102E-4"/>
          <c:y val="3.1034763996180204E-2"/>
          <c:w val="0.99901288234827312"/>
          <c:h val="0.16906331072777755"/>
        </c:manualLayout>
      </c:layout>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Franklin Gothic Medium" panose="020B0603020102020204" pitchFamily="34" charset="0"/>
              <a:ea typeface="+mn-ea"/>
              <a:cs typeface="+mn-cs"/>
            </a:defRPr>
          </a:pPr>
          <a:endParaRPr lang="pt-BR"/>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bg1"/>
          </a:solidFill>
          <a:latin typeface="Franklin Gothic Medium" panose="020B0603020102020204" pitchFamily="34" charset="0"/>
        </a:defRPr>
      </a:pPr>
      <a:endParaRPr lang="pt-BR"/>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18710940044227894"/>
          <c:y val="0.12864867055095477"/>
        </c:manualLayout>
      </c:layout>
      <c:spPr>
        <a:noFill/>
        <a:ln>
          <a:noFill/>
        </a:ln>
        <a:effectLst/>
      </c:spPr>
      <c:txPr>
        <a:bodyPr rot="0" spcFirstLastPara="1" vertOverflow="ellipsis" vert="horz" wrap="square" anchor="ctr" anchorCtr="1"/>
        <a:lstStyle/>
        <a:p>
          <a:pPr>
            <a:defRPr sz="1400" b="0" i="0" u="none" strike="noStrike" kern="1200" cap="none" spc="20" baseline="0">
              <a:solidFill>
                <a:schemeClr val="bg1"/>
              </a:solidFill>
              <a:latin typeface="Franklin Gothic Medium" panose="020B0603020102020204" pitchFamily="34" charset="0"/>
              <a:ea typeface="+mn-ea"/>
              <a:cs typeface="+mn-cs"/>
            </a:defRPr>
          </a:pPr>
          <a:endParaRPr lang="pt-BR"/>
        </a:p>
      </c:txPr>
    </c:title>
    <c:plotArea>
      <c:layout/>
      <c:doughnutChart>
        <c:varyColors val="1"/>
        <c:ser>
          <c:idx val="0"/>
          <c:order val="0"/>
          <c:tx>
            <c:strRef>
              <c:f>Gráficos!$E$2</c:f>
              <c:strCache>
                <c:ptCount val="1"/>
                <c:pt idx="0">
                  <c:v>Anuidade PF</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FA64-4B7B-A04F-F467311E21E8}"/>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FA64-4B7B-A04F-F467311E21E8}"/>
              </c:ext>
            </c:extLst>
          </c:dPt>
          <c:dLbls>
            <c:dLbl>
              <c:idx val="0"/>
              <c:layout>
                <c:manualLayout>
                  <c:x val="-0.20482536807466017"/>
                  <c:y val="6.8108119703446657E-2"/>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A64-4B7B-A04F-F467311E21E8}"/>
                </c:ext>
              </c:extLst>
            </c:dLbl>
            <c:dLbl>
              <c:idx val="1"/>
              <c:layout>
                <c:manualLayout>
                  <c:x val="0.20482536807466017"/>
                  <c:y val="-6.9368579827682841E-17"/>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A64-4B7B-A04F-F467311E21E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Franklin Gothic Medium" panose="020B0603020102020204" pitchFamily="34" charset="0"/>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Gráficos!$F$2:$G$2</c:f>
              <c:numCache>
                <c:formatCode>_(* #,##0_);_(* \(#,##0\);_(* "-"_);_(@_)</c:formatCode>
                <c:ptCount val="2"/>
                <c:pt idx="0">
                  <c:v>451900.39</c:v>
                </c:pt>
                <c:pt idx="1">
                  <c:v>391930.13</c:v>
                </c:pt>
              </c:numCache>
            </c:numRef>
          </c:val>
          <c:extLst xmlns:c16r2="http://schemas.microsoft.com/office/drawing/2015/06/chart">
            <c:ext xmlns:c16="http://schemas.microsoft.com/office/drawing/2014/chart" uri="{C3380CC4-5D6E-409C-BE32-E72D297353CC}">
              <c16:uniqueId val="{00000004-FA64-4B7B-A04F-F467311E21E8}"/>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t-BR"/>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pt-BR"/>
  <c:chart>
    <c:title>
      <c:tx>
        <c:rich>
          <a:bodyPr rot="0" spcFirstLastPara="1" vertOverflow="ellipsis" vert="horz" wrap="square" anchor="ctr" anchorCtr="1"/>
          <a:lstStyle/>
          <a:p>
            <a:pPr>
              <a:defRPr sz="1400" b="0" i="0" u="none" strike="noStrike" kern="1200" cap="none" spc="20" baseline="0">
                <a:solidFill>
                  <a:schemeClr val="bg1"/>
                </a:solidFill>
                <a:latin typeface="Franklin Gothic Medium" panose="020B0603020102020204" pitchFamily="34" charset="0"/>
                <a:ea typeface="+mn-ea"/>
                <a:cs typeface="+mn-cs"/>
              </a:defRPr>
            </a:pPr>
            <a:r>
              <a:rPr lang="pt-BR" dirty="0">
                <a:solidFill>
                  <a:schemeClr val="bg1"/>
                </a:solidFill>
                <a:latin typeface="Franklin Gothic Medium" panose="020B0603020102020204" pitchFamily="34" charset="0"/>
              </a:rPr>
              <a:t>Anuidade </a:t>
            </a:r>
          </a:p>
          <a:p>
            <a:pPr>
              <a:defRPr sz="1400" b="0" i="0" u="none" strike="noStrike" kern="1200" cap="none" spc="20" baseline="0">
                <a:solidFill>
                  <a:schemeClr val="bg1"/>
                </a:solidFill>
                <a:latin typeface="Franklin Gothic Medium" panose="020B0603020102020204" pitchFamily="34" charset="0"/>
                <a:ea typeface="+mn-ea"/>
                <a:cs typeface="+mn-cs"/>
              </a:defRPr>
            </a:pPr>
            <a:r>
              <a:rPr lang="pt-BR" dirty="0">
                <a:solidFill>
                  <a:schemeClr val="bg1"/>
                </a:solidFill>
                <a:latin typeface="Franklin Gothic Medium" panose="020B0603020102020204" pitchFamily="34" charset="0"/>
              </a:rPr>
              <a:t>PF - E.A.</a:t>
            </a:r>
          </a:p>
        </c:rich>
      </c:tx>
      <c:layout>
        <c:manualLayout>
          <c:xMode val="edge"/>
          <c:yMode val="edge"/>
          <c:x val="0.25898734068737722"/>
          <c:y val="0.1538115621430832"/>
        </c:manualLayout>
      </c:layout>
      <c:spPr>
        <a:noFill/>
        <a:ln>
          <a:noFill/>
        </a:ln>
        <a:effectLst/>
      </c:spPr>
    </c:title>
    <c:plotArea>
      <c:layout/>
      <c:doughnutChart>
        <c:varyColors val="1"/>
        <c:ser>
          <c:idx val="0"/>
          <c:order val="0"/>
          <c:tx>
            <c:strRef>
              <c:f>Gráficos!$E$3</c:f>
              <c:strCache>
                <c:ptCount val="1"/>
                <c:pt idx="0">
                  <c:v>Anuidade PF - E.A.</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30A8-4E64-AAC4-34C37C0F1DB6}"/>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30A8-4E64-AAC4-34C37C0F1DB6}"/>
              </c:ext>
            </c:extLst>
          </c:dPt>
          <c:dLbls>
            <c:dLbl>
              <c:idx val="0"/>
              <c:layout>
                <c:manualLayout>
                  <c:x val="-0.19434900429036914"/>
                  <c:y val="9.3624429130572312E-2"/>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30A8-4E64-AAC4-34C37C0F1DB6}"/>
                </c:ext>
              </c:extLst>
            </c:dLbl>
            <c:dLbl>
              <c:idx val="1"/>
              <c:layout>
                <c:manualLayout>
                  <c:x val="0.18657504411875428"/>
                  <c:y val="-0.1337491844722464"/>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30A8-4E64-AAC4-34C37C0F1DB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Franklin Gothic Medium" panose="020B0603020102020204" pitchFamily="34" charset="0"/>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Gráficos!$F$3:$G$3</c:f>
              <c:numCache>
                <c:formatCode>_(* #,##0_);_(* \(#,##0\);_(* "-"_);_(@_)</c:formatCode>
                <c:ptCount val="2"/>
                <c:pt idx="0">
                  <c:v>103661.77</c:v>
                </c:pt>
                <c:pt idx="1">
                  <c:v>145615.19</c:v>
                </c:pt>
              </c:numCache>
            </c:numRef>
          </c:val>
          <c:extLst xmlns:c16r2="http://schemas.microsoft.com/office/drawing/2015/06/chart">
            <c:ext xmlns:c16="http://schemas.microsoft.com/office/drawing/2014/chart" uri="{C3380CC4-5D6E-409C-BE32-E72D297353CC}">
              <c16:uniqueId val="{00000004-30A8-4E64-AAC4-34C37C0F1DB6}"/>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t-BR"/>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14798724507724759"/>
          <c:y val="0.11826832358725521"/>
        </c:manualLayout>
      </c:layout>
      <c:spPr>
        <a:noFill/>
        <a:ln>
          <a:noFill/>
        </a:ln>
        <a:effectLst/>
      </c:spPr>
      <c:txPr>
        <a:bodyPr rot="0" spcFirstLastPara="1" vertOverflow="ellipsis" vert="horz" wrap="square" anchor="ctr" anchorCtr="1"/>
        <a:lstStyle/>
        <a:p>
          <a:pPr>
            <a:defRPr sz="1400" b="0" i="0" u="none" strike="noStrike" kern="1200" cap="none" spc="20" baseline="0">
              <a:solidFill>
                <a:schemeClr val="bg1"/>
              </a:solidFill>
              <a:latin typeface="Franklin Gothic Medium" panose="020B0603020102020204" pitchFamily="34" charset="0"/>
              <a:ea typeface="+mn-ea"/>
              <a:cs typeface="+mn-cs"/>
            </a:defRPr>
          </a:pPr>
          <a:endParaRPr lang="pt-BR"/>
        </a:p>
      </c:txPr>
    </c:title>
    <c:plotArea>
      <c:layout/>
      <c:doughnutChart>
        <c:varyColors val="1"/>
        <c:ser>
          <c:idx val="0"/>
          <c:order val="0"/>
          <c:tx>
            <c:strRef>
              <c:f>Gráficos!$E$4</c:f>
              <c:strCache>
                <c:ptCount val="1"/>
                <c:pt idx="0">
                  <c:v>Anuidade PJ</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3C24-4AA3-96F5-979377D5B051}"/>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3C24-4AA3-96F5-979377D5B051}"/>
              </c:ext>
            </c:extLst>
          </c:dPt>
          <c:dLbls>
            <c:dLbl>
              <c:idx val="0"/>
              <c:layout>
                <c:manualLayout>
                  <c:x val="-0.21624028292105424"/>
                  <c:y val="-5.9134161793627599E-2"/>
                </c:manualLayout>
              </c:layout>
              <c:showPercent val="1"/>
              <c:extLst xmlns:c16r2="http://schemas.microsoft.com/office/drawing/2015/06/chart">
                <c:ext xmlns:c15="http://schemas.microsoft.com/office/drawing/2012/chart" uri="{CE6537A1-D6FC-4f65-9D91-7224C49458BB}">
                  <c15:layout>
                    <c:manualLayout>
                      <c:w val="0.21679311216782243"/>
                      <c:h val="0.17304134094860274"/>
                    </c:manualLayout>
                  </c15:layout>
                </c:ext>
                <c:ext xmlns:c16="http://schemas.microsoft.com/office/drawing/2014/chart" uri="{C3380CC4-5D6E-409C-BE32-E72D297353CC}">
                  <c16:uniqueId val="{00000001-3C24-4AA3-96F5-979377D5B051}"/>
                </c:ext>
              </c:extLst>
            </c:dLbl>
            <c:dLbl>
              <c:idx val="1"/>
              <c:layout>
                <c:manualLayout>
                  <c:x val="0.21164085951543754"/>
                  <c:y val="5.9134161793627599E-2"/>
                </c:manualLayout>
              </c:layout>
              <c:showPercent val="1"/>
              <c:extLst xmlns:c16r2="http://schemas.microsoft.com/office/drawing/2015/06/chart">
                <c:ext xmlns:c15="http://schemas.microsoft.com/office/drawing/2012/chart" uri="{CE6537A1-D6FC-4f65-9D91-7224C49458BB}">
                  <c15:layout>
                    <c:manualLayout>
                      <c:w val="0.22599485716645668"/>
                      <c:h val="0.17304134094860274"/>
                    </c:manualLayout>
                  </c15:layout>
                </c:ext>
                <c:ext xmlns:c16="http://schemas.microsoft.com/office/drawing/2014/chart" uri="{C3380CC4-5D6E-409C-BE32-E72D297353CC}">
                  <c16:uniqueId val="{00000003-3C24-4AA3-96F5-979377D5B05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Franklin Gothic Medium" panose="020B0603020102020204" pitchFamily="34" charset="0"/>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Gráficos!$F$4:$G$4</c:f>
              <c:numCache>
                <c:formatCode>_(* #,##0_);_(* \(#,##0\);_(* "-"_);_(@_)</c:formatCode>
                <c:ptCount val="2"/>
                <c:pt idx="0">
                  <c:v>23112.36</c:v>
                </c:pt>
                <c:pt idx="1">
                  <c:v>10990.949999999999</c:v>
                </c:pt>
              </c:numCache>
            </c:numRef>
          </c:val>
          <c:extLst xmlns:c16r2="http://schemas.microsoft.com/office/drawing/2015/06/chart">
            <c:ext xmlns:c16="http://schemas.microsoft.com/office/drawing/2014/chart" uri="{C3380CC4-5D6E-409C-BE32-E72D297353CC}">
              <c16:uniqueId val="{00000004-3C24-4AA3-96F5-979377D5B051}"/>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t-BR"/>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lang val="pt-BR"/>
  <c:chart>
    <c:title>
      <c:tx>
        <c:rich>
          <a:bodyPr rot="0" spcFirstLastPara="1" vertOverflow="ellipsis" vert="horz" wrap="square" anchor="ctr" anchorCtr="1"/>
          <a:lstStyle/>
          <a:p>
            <a:pPr>
              <a:defRPr sz="1400" b="0" i="0" u="none" strike="noStrike" kern="1200" cap="none" spc="20" baseline="0">
                <a:solidFill>
                  <a:schemeClr val="bg1"/>
                </a:solidFill>
                <a:latin typeface="+mn-lt"/>
                <a:ea typeface="+mn-ea"/>
                <a:cs typeface="+mn-cs"/>
              </a:defRPr>
            </a:pPr>
            <a:r>
              <a:rPr lang="en-US">
                <a:solidFill>
                  <a:schemeClr val="bg1"/>
                </a:solidFill>
              </a:rPr>
              <a:t>Anuidade</a:t>
            </a:r>
          </a:p>
          <a:p>
            <a:pPr>
              <a:defRPr sz="1400" b="0" i="0" u="none" strike="noStrike" kern="1200" cap="none" spc="20" baseline="0">
                <a:solidFill>
                  <a:schemeClr val="bg1"/>
                </a:solidFill>
                <a:latin typeface="+mn-lt"/>
                <a:ea typeface="+mn-ea"/>
                <a:cs typeface="+mn-cs"/>
              </a:defRPr>
            </a:pPr>
            <a:r>
              <a:rPr lang="en-US">
                <a:solidFill>
                  <a:schemeClr val="bg1"/>
                </a:solidFill>
              </a:rPr>
              <a:t>PJ - E.A.</a:t>
            </a:r>
          </a:p>
        </c:rich>
      </c:tx>
      <c:layout>
        <c:manualLayout>
          <c:xMode val="edge"/>
          <c:yMode val="edge"/>
          <c:x val="0.21873781492955385"/>
          <c:y val="0.1790521047368655"/>
        </c:manualLayout>
      </c:layout>
      <c:spPr>
        <a:noFill/>
        <a:ln>
          <a:noFill/>
        </a:ln>
        <a:effectLst/>
      </c:spPr>
    </c:title>
    <c:plotArea>
      <c:layout/>
      <c:doughnutChart>
        <c:varyColors val="1"/>
        <c:ser>
          <c:idx val="0"/>
          <c:order val="0"/>
          <c:tx>
            <c:strRef>
              <c:f>Gráficos!$E$5</c:f>
              <c:strCache>
                <c:ptCount val="1"/>
                <c:pt idx="0">
                  <c:v>Anuidade PJ - E.A.</c:v>
                </c:pt>
              </c:strCache>
            </c:strRef>
          </c:tx>
          <c:explosion val="1"/>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1419-4D33-A767-6A9AFBB442AA}"/>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1419-4D33-A767-6A9AFBB442AA}"/>
              </c:ext>
            </c:extLst>
          </c:dPt>
          <c:dLbls>
            <c:dLbl>
              <c:idx val="0"/>
              <c:layout>
                <c:manualLayout>
                  <c:x val="-0.19434900429036908"/>
                  <c:y val="-7.2947153781685911E-2"/>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419-4D33-A767-6A9AFBB442AA}"/>
                </c:ext>
              </c:extLst>
            </c:dLbl>
            <c:dLbl>
              <c:idx val="1"/>
              <c:layout>
                <c:manualLayout>
                  <c:x val="0.15547920343229524"/>
                  <c:y val="3.3157797173493604E-2"/>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419-4D33-A767-6A9AFBB442AA}"/>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Gráficos!$F$5:$G$5</c:f>
              <c:numCache>
                <c:formatCode>_(* #,##0_);_(* \(#,##0\);_(* "-"_);_(@_)</c:formatCode>
                <c:ptCount val="2"/>
                <c:pt idx="0">
                  <c:v>15456.9</c:v>
                </c:pt>
                <c:pt idx="1">
                  <c:v>6340.29</c:v>
                </c:pt>
              </c:numCache>
            </c:numRef>
          </c:val>
          <c:extLst xmlns:c16r2="http://schemas.microsoft.com/office/drawing/2015/06/chart">
            <c:ext xmlns:c16="http://schemas.microsoft.com/office/drawing/2014/chart" uri="{C3380CC4-5D6E-409C-BE32-E72D297353CC}">
              <c16:uniqueId val="{00000004-1419-4D33-A767-6A9AFBB442AA}"/>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bg1"/>
          </a:solidFill>
        </a:defRPr>
      </a:pPr>
      <a:endParaRPr lang="pt-BR"/>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14535604322881321"/>
          <c:y val="0.13195368806517568"/>
        </c:manualLayout>
      </c:layout>
      <c:spPr>
        <a:noFill/>
        <a:ln>
          <a:noFill/>
        </a:ln>
        <a:effectLst/>
      </c:spPr>
      <c:txPr>
        <a:bodyPr rot="0" spcFirstLastPara="1" vertOverflow="ellipsis" vert="horz" wrap="square" anchor="ctr" anchorCtr="1"/>
        <a:lstStyle/>
        <a:p>
          <a:pPr>
            <a:defRPr sz="1400" b="0" i="0" u="none" strike="noStrike" kern="1200" cap="none" spc="20" baseline="0">
              <a:solidFill>
                <a:schemeClr val="bg1"/>
              </a:solidFill>
              <a:latin typeface="Franklin Gothic Medium" panose="020B0603020102020204" pitchFamily="34" charset="0"/>
              <a:ea typeface="+mn-ea"/>
              <a:cs typeface="+mn-cs"/>
            </a:defRPr>
          </a:pPr>
          <a:endParaRPr lang="pt-BR"/>
        </a:p>
      </c:txPr>
    </c:title>
    <c:plotArea>
      <c:layout/>
      <c:doughnutChart>
        <c:varyColors val="1"/>
        <c:ser>
          <c:idx val="0"/>
          <c:order val="0"/>
          <c:tx>
            <c:strRef>
              <c:f>Gráficos!$E$6</c:f>
              <c:strCache>
                <c:ptCount val="1"/>
                <c:pt idx="0">
                  <c:v>Multas e Taxas</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9018-46EB-B576-12D728461A2A}"/>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9018-46EB-B576-12D728461A2A}"/>
              </c:ext>
            </c:extLst>
          </c:dPt>
          <c:dLbls>
            <c:dLbl>
              <c:idx val="0"/>
              <c:layout>
                <c:manualLayout>
                  <c:x val="-0.2057624708446045"/>
                  <c:y val="1.4661520896130499E-2"/>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018-46EB-B576-12D728461A2A}"/>
                </c:ext>
              </c:extLst>
            </c:dLbl>
            <c:dLbl>
              <c:idx val="1"/>
              <c:layout>
                <c:manualLayout>
                  <c:x val="0.21367641203093538"/>
                  <c:y val="-4.3984562688391876E-2"/>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9018-46EB-B576-12D728461A2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Franklin Gothic Medium" panose="020B0603020102020204" pitchFamily="34" charset="0"/>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Gráficos!$F$6:$G$6</c:f>
              <c:numCache>
                <c:formatCode>_(* #,##0_);_(* \(#,##0\);_(* "-"_);_(@_)</c:formatCode>
                <c:ptCount val="2"/>
                <c:pt idx="0">
                  <c:v>51395.91</c:v>
                </c:pt>
                <c:pt idx="1">
                  <c:v>44092.020000000004</c:v>
                </c:pt>
              </c:numCache>
            </c:numRef>
          </c:val>
          <c:extLst xmlns:c16r2="http://schemas.microsoft.com/office/drawing/2015/06/chart">
            <c:ext xmlns:c16="http://schemas.microsoft.com/office/drawing/2014/chart" uri="{C3380CC4-5D6E-409C-BE32-E72D297353CC}">
              <c16:uniqueId val="{00000004-9018-46EB-B576-12D728461A2A}"/>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t-B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pt-BR"/>
  <c:chart>
    <c:plotArea>
      <c:layout>
        <c:manualLayout>
          <c:layoutTarget val="inner"/>
          <c:xMode val="edge"/>
          <c:yMode val="edge"/>
          <c:x val="0"/>
          <c:y val="0.14265541699020778"/>
          <c:w val="1"/>
          <c:h val="0.78252503764021475"/>
        </c:manualLayout>
      </c:layout>
      <c:barChart>
        <c:barDir val="col"/>
        <c:grouping val="clustered"/>
        <c:ser>
          <c:idx val="0"/>
          <c:order val="0"/>
          <c:tx>
            <c:v>Obras Fiscalizadas</c:v>
          </c:tx>
          <c:dLbls>
            <c:dLbl>
              <c:idx val="0"/>
              <c:layout>
                <c:manualLayout>
                  <c:x val="-3.8546554120171312E-3"/>
                  <c:y val="-9.9681384213185015E-17"/>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161-4935-BF32-BB94154AF15B}"/>
                </c:ext>
              </c:extLst>
            </c:dLbl>
            <c:dLbl>
              <c:idx val="1"/>
              <c:layout>
                <c:manualLayout>
                  <c:x val="-5.1395405493561584E-3"/>
                  <c:y val="1.087445844447723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161-4935-BF32-BB94154AF15B}"/>
                </c:ext>
              </c:extLst>
            </c:dLbl>
            <c:dLbl>
              <c:idx val="4"/>
              <c:layout>
                <c:manualLayout>
                  <c:x val="-3.8546554120171372E-3"/>
                  <c:y val="5.4372292222386199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161-4935-BF32-BB94154AF15B}"/>
                </c:ext>
              </c:extLst>
            </c:dLbl>
            <c:dLbl>
              <c:idx val="6"/>
              <c:layout>
                <c:manualLayout>
                  <c:x val="-5.1366308413629434E-3"/>
                  <c:y val="7.9695708814888338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B36-47ED-96F3-DD168403C01D}"/>
                </c:ext>
              </c:extLst>
            </c:dLbl>
            <c:numFmt formatCode="0" sourceLinked="0"/>
            <c:spPr>
              <a:noFill/>
              <a:ln>
                <a:noFill/>
              </a:ln>
              <a:effectLst/>
            </c:spPr>
            <c:showVal val="1"/>
            <c:extLst xmlns:c16r2="http://schemas.microsoft.com/office/drawing/2015/06/chart">
              <c:ext xmlns:c15="http://schemas.microsoft.com/office/drawing/2012/chart" uri="{CE6537A1-D6FC-4f65-9D91-7224C49458BB}">
                <c15:showLeaderLines val="0"/>
              </c:ext>
            </c:extLst>
          </c:dLbls>
          <c:cat>
            <c:numLit>
              <c:formatCode>General</c:formatCode>
              <c:ptCount val="7"/>
              <c:pt idx="0">
                <c:v>2015</c:v>
              </c:pt>
              <c:pt idx="1">
                <c:v>2016</c:v>
              </c:pt>
              <c:pt idx="2">
                <c:v>2017</c:v>
              </c:pt>
              <c:pt idx="3">
                <c:v>2018</c:v>
              </c:pt>
              <c:pt idx="4">
                <c:v>2019</c:v>
              </c:pt>
              <c:pt idx="5">
                <c:v>2020</c:v>
              </c:pt>
              <c:pt idx="6">
                <c:v>2021</c:v>
              </c:pt>
            </c:numLit>
          </c:cat>
          <c:val>
            <c:numRef>
              <c:f>'RF-NP-AI'!$B$16:$H$16</c:f>
              <c:numCache>
                <c:formatCode>0</c:formatCode>
                <c:ptCount val="7"/>
                <c:pt idx="0">
                  <c:v>336</c:v>
                </c:pt>
                <c:pt idx="1">
                  <c:v>424</c:v>
                </c:pt>
                <c:pt idx="2">
                  <c:v>308</c:v>
                </c:pt>
                <c:pt idx="3">
                  <c:v>349</c:v>
                </c:pt>
                <c:pt idx="4">
                  <c:v>201</c:v>
                </c:pt>
                <c:pt idx="5">
                  <c:v>277</c:v>
                </c:pt>
                <c:pt idx="6">
                  <c:v>302</c:v>
                </c:pt>
              </c:numCache>
            </c:numRef>
          </c:val>
          <c:extLst xmlns:c16r2="http://schemas.microsoft.com/office/drawing/2015/06/chart">
            <c:ext xmlns:c16="http://schemas.microsoft.com/office/drawing/2014/chart" uri="{C3380CC4-5D6E-409C-BE32-E72D297353CC}">
              <c16:uniqueId val="{00000003-A161-4935-BF32-BB94154AF15B}"/>
            </c:ext>
          </c:extLst>
        </c:ser>
        <c:ser>
          <c:idx val="1"/>
          <c:order val="1"/>
          <c:tx>
            <c:v>Relatório de Fiscalização (RF)</c:v>
          </c:tx>
          <c:dLbls>
            <c:dLbl>
              <c:idx val="0"/>
              <c:layout>
                <c:manualLayout>
                  <c:x val="5.1395405493561835E-3"/>
                  <c:y val="2.7186146111193086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161-4935-BF32-BB94154AF15B}"/>
                </c:ext>
              </c:extLst>
            </c:dLbl>
            <c:dLbl>
              <c:idx val="4"/>
              <c:layout>
                <c:manualLayout>
                  <c:x val="0"/>
                  <c:y val="-8.1558438333579342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161-4935-BF32-BB94154AF15B}"/>
                </c:ext>
              </c:extLst>
            </c:dLbl>
            <c:dLbl>
              <c:idx val="6"/>
              <c:layout>
                <c:manualLayout>
                  <c:x val="5.1366308413629434E-3"/>
                  <c:y val="-2.6565236271628798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B36-47ED-96F3-DD168403C01D}"/>
                </c:ext>
              </c:extLst>
            </c:dLbl>
            <c:numFmt formatCode="0" sourceLinked="0"/>
            <c:spPr>
              <a:noFill/>
              <a:ln>
                <a:noFill/>
              </a:ln>
              <a:effectLst/>
            </c:spPr>
            <c:showVal val="1"/>
            <c:extLst xmlns:c16r2="http://schemas.microsoft.com/office/drawing/2015/06/chart">
              <c:ext xmlns:c15="http://schemas.microsoft.com/office/drawing/2012/chart" uri="{CE6537A1-D6FC-4f65-9D91-7224C49458BB}">
                <c15:showLeaderLines val="0"/>
              </c:ext>
            </c:extLst>
          </c:dLbls>
          <c:val>
            <c:numRef>
              <c:f>'RF-NP-AI'!$I$16:$O$16</c:f>
              <c:numCache>
                <c:formatCode>0</c:formatCode>
                <c:ptCount val="7"/>
                <c:pt idx="0">
                  <c:v>325</c:v>
                </c:pt>
                <c:pt idx="1">
                  <c:v>560</c:v>
                </c:pt>
                <c:pt idx="2">
                  <c:v>389</c:v>
                </c:pt>
                <c:pt idx="3">
                  <c:v>411</c:v>
                </c:pt>
                <c:pt idx="4">
                  <c:v>219</c:v>
                </c:pt>
                <c:pt idx="5">
                  <c:v>235</c:v>
                </c:pt>
                <c:pt idx="6">
                  <c:v>320</c:v>
                </c:pt>
              </c:numCache>
            </c:numRef>
          </c:val>
          <c:extLst xmlns:c16r2="http://schemas.microsoft.com/office/drawing/2015/06/chart">
            <c:ext xmlns:c16="http://schemas.microsoft.com/office/drawing/2014/chart" uri="{C3380CC4-5D6E-409C-BE32-E72D297353CC}">
              <c16:uniqueId val="{00000006-A161-4935-BF32-BB94154AF15B}"/>
            </c:ext>
          </c:extLst>
        </c:ser>
        <c:ser>
          <c:idx val="2"/>
          <c:order val="2"/>
          <c:tx>
            <c:v>Notificação Preventiva (NP)</c:v>
          </c:tx>
          <c:dLbls>
            <c:dLbl>
              <c:idx val="1"/>
              <c:layout>
                <c:manualLayout>
                  <c:x val="7.7093108240342823E-3"/>
                  <c:y val="2.7186146111193086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A161-4935-BF32-BB94154AF15B}"/>
                </c:ext>
              </c:extLst>
            </c:dLbl>
            <c:numFmt formatCode="0" sourceLinked="0"/>
            <c:spPr>
              <a:noFill/>
              <a:ln>
                <a:noFill/>
              </a:ln>
              <a:effectLst/>
            </c:spPr>
            <c:showVal val="1"/>
            <c:extLst xmlns:c16r2="http://schemas.microsoft.com/office/drawing/2015/06/chart">
              <c:ext xmlns:c15="http://schemas.microsoft.com/office/drawing/2012/chart" uri="{CE6537A1-D6FC-4f65-9D91-7224C49458BB}">
                <c15:showLeaderLines val="0"/>
              </c:ext>
            </c:extLst>
          </c:dLbls>
          <c:val>
            <c:numRef>
              <c:f>'RF-NP-AI'!$P$16:$V$16</c:f>
              <c:numCache>
                <c:formatCode>0</c:formatCode>
                <c:ptCount val="7"/>
                <c:pt idx="0">
                  <c:v>130</c:v>
                </c:pt>
                <c:pt idx="1">
                  <c:v>384</c:v>
                </c:pt>
                <c:pt idx="2">
                  <c:v>151</c:v>
                </c:pt>
                <c:pt idx="3">
                  <c:v>157</c:v>
                </c:pt>
                <c:pt idx="4">
                  <c:v>149</c:v>
                </c:pt>
                <c:pt idx="5">
                  <c:v>65</c:v>
                </c:pt>
                <c:pt idx="6">
                  <c:v>101</c:v>
                </c:pt>
              </c:numCache>
            </c:numRef>
          </c:val>
          <c:extLst xmlns:c16r2="http://schemas.microsoft.com/office/drawing/2015/06/chart">
            <c:ext xmlns:c16="http://schemas.microsoft.com/office/drawing/2014/chart" uri="{C3380CC4-5D6E-409C-BE32-E72D297353CC}">
              <c16:uniqueId val="{00000008-A161-4935-BF32-BB94154AF15B}"/>
            </c:ext>
          </c:extLst>
        </c:ser>
        <c:ser>
          <c:idx val="3"/>
          <c:order val="3"/>
          <c:tx>
            <c:v>Auto de Infração (AI)</c:v>
          </c:tx>
          <c:dLbls>
            <c:numFmt formatCode="0" sourceLinked="0"/>
            <c:spPr>
              <a:noFill/>
              <a:ln>
                <a:noFill/>
              </a:ln>
              <a:effectLst/>
            </c:spPr>
            <c:showVal val="1"/>
            <c:extLst xmlns:c16r2="http://schemas.microsoft.com/office/drawing/2015/06/chart">
              <c:ext xmlns:c15="http://schemas.microsoft.com/office/drawing/2012/chart" uri="{CE6537A1-D6FC-4f65-9D91-7224C49458BB}">
                <c15:showLeaderLines val="0"/>
              </c:ext>
            </c:extLst>
          </c:dLbls>
          <c:val>
            <c:numRef>
              <c:f>'RF-NP-AI'!$W$16:$AC$16</c:f>
              <c:numCache>
                <c:formatCode>0</c:formatCode>
                <c:ptCount val="7"/>
                <c:pt idx="0">
                  <c:v>150</c:v>
                </c:pt>
                <c:pt idx="1">
                  <c:v>151</c:v>
                </c:pt>
                <c:pt idx="2">
                  <c:v>106</c:v>
                </c:pt>
                <c:pt idx="3">
                  <c:v>89</c:v>
                </c:pt>
                <c:pt idx="4">
                  <c:v>108</c:v>
                </c:pt>
                <c:pt idx="5">
                  <c:v>10</c:v>
                </c:pt>
                <c:pt idx="6">
                  <c:v>31</c:v>
                </c:pt>
              </c:numCache>
            </c:numRef>
          </c:val>
          <c:extLst xmlns:c16r2="http://schemas.microsoft.com/office/drawing/2015/06/chart">
            <c:ext xmlns:c16="http://schemas.microsoft.com/office/drawing/2014/chart" uri="{C3380CC4-5D6E-409C-BE32-E72D297353CC}">
              <c16:uniqueId val="{00000009-A161-4935-BF32-BB94154AF15B}"/>
            </c:ext>
          </c:extLst>
        </c:ser>
        <c:ser>
          <c:idx val="4"/>
          <c:order val="4"/>
          <c:tx>
            <c:v>Defesa de NP</c:v>
          </c:tx>
          <c:dLbls>
            <c:numFmt formatCode="0" sourceLinked="0"/>
            <c:spPr>
              <a:noFill/>
              <a:ln>
                <a:noFill/>
              </a:ln>
              <a:effectLst/>
            </c:spPr>
            <c:showVal val="1"/>
            <c:extLst xmlns:c16r2="http://schemas.microsoft.com/office/drawing/2015/06/chart">
              <c:ext xmlns:c15="http://schemas.microsoft.com/office/drawing/2012/chart" uri="{CE6537A1-D6FC-4f65-9D91-7224C49458BB}">
                <c15:showLeaderLines val="0"/>
              </c:ext>
            </c:extLst>
          </c:dLbls>
          <c:val>
            <c:numRef>
              <c:f>'RF-NP-AI'!$AD$16:$AJ$16</c:f>
              <c:numCache>
                <c:formatCode>0</c:formatCode>
                <c:ptCount val="7"/>
                <c:pt idx="0">
                  <c:v>2</c:v>
                </c:pt>
                <c:pt idx="1">
                  <c:v>58</c:v>
                </c:pt>
                <c:pt idx="2">
                  <c:v>16</c:v>
                </c:pt>
                <c:pt idx="3">
                  <c:v>25</c:v>
                </c:pt>
                <c:pt idx="4">
                  <c:v>19</c:v>
                </c:pt>
                <c:pt idx="5">
                  <c:v>4</c:v>
                </c:pt>
                <c:pt idx="6">
                  <c:v>1</c:v>
                </c:pt>
              </c:numCache>
            </c:numRef>
          </c:val>
          <c:extLst xmlns:c16r2="http://schemas.microsoft.com/office/drawing/2015/06/chart">
            <c:ext xmlns:c16="http://schemas.microsoft.com/office/drawing/2014/chart" uri="{C3380CC4-5D6E-409C-BE32-E72D297353CC}">
              <c16:uniqueId val="{0000000A-A161-4935-BF32-BB94154AF15B}"/>
            </c:ext>
          </c:extLst>
        </c:ser>
        <c:ser>
          <c:idx val="5"/>
          <c:order val="5"/>
          <c:tx>
            <c:v>Defesa de AI</c:v>
          </c:tx>
          <c:dLbls>
            <c:numFmt formatCode="0" sourceLinked="0"/>
            <c:spPr>
              <a:noFill/>
              <a:ln>
                <a:noFill/>
              </a:ln>
              <a:effectLst/>
            </c:spPr>
            <c:showVal val="1"/>
            <c:extLst xmlns:c16r2="http://schemas.microsoft.com/office/drawing/2015/06/chart">
              <c:ext xmlns:c15="http://schemas.microsoft.com/office/drawing/2012/chart" uri="{CE6537A1-D6FC-4f65-9D91-7224C49458BB}">
                <c15:showLeaderLines val="0"/>
              </c:ext>
            </c:extLst>
          </c:dLbls>
          <c:val>
            <c:numRef>
              <c:f>'RF-NP-AI'!$AK$16:$AQ$16</c:f>
              <c:numCache>
                <c:formatCode>0</c:formatCode>
                <c:ptCount val="7"/>
                <c:pt idx="0">
                  <c:v>3</c:v>
                </c:pt>
                <c:pt idx="1">
                  <c:v>29</c:v>
                </c:pt>
                <c:pt idx="2">
                  <c:v>27</c:v>
                </c:pt>
                <c:pt idx="3">
                  <c:v>15</c:v>
                </c:pt>
                <c:pt idx="4">
                  <c:v>13</c:v>
                </c:pt>
                <c:pt idx="5">
                  <c:v>1</c:v>
                </c:pt>
                <c:pt idx="6">
                  <c:v>1</c:v>
                </c:pt>
              </c:numCache>
            </c:numRef>
          </c:val>
          <c:extLst xmlns:c16r2="http://schemas.microsoft.com/office/drawing/2015/06/chart">
            <c:ext xmlns:c16="http://schemas.microsoft.com/office/drawing/2014/chart" uri="{C3380CC4-5D6E-409C-BE32-E72D297353CC}">
              <c16:uniqueId val="{0000000B-A161-4935-BF32-BB94154AF15B}"/>
            </c:ext>
          </c:extLst>
        </c:ser>
        <c:ser>
          <c:idx val="6"/>
          <c:order val="6"/>
          <c:tx>
            <c:v>Total de Trâmites</c:v>
          </c:tx>
          <c:spPr>
            <a:effectLst>
              <a:outerShdw blurRad="50800" dist="50800" dir="5400000" algn="ctr" rotWithShape="0">
                <a:schemeClr val="accent6">
                  <a:lumMod val="60000"/>
                  <a:lumOff val="40000"/>
                </a:schemeClr>
              </a:outerShdw>
            </a:effectLst>
          </c:spPr>
          <c:dLbls>
            <c:dLbl>
              <c:idx val="2"/>
              <c:layout>
                <c:manualLayout>
                  <c:x val="-7.7093108240342823E-3"/>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A161-4935-BF32-BB94154AF15B}"/>
                </c:ext>
              </c:extLst>
            </c:dLbl>
            <c:dLbl>
              <c:idx val="4"/>
              <c:layout>
                <c:manualLayout>
                  <c:x val="-1.0279081098712381E-2"/>
                  <c:y val="2.7186146111193086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A161-4935-BF32-BB94154AF15B}"/>
                </c:ext>
              </c:extLst>
            </c:dLbl>
            <c:numFmt formatCode="0" sourceLinked="0"/>
            <c:spPr>
              <a:noFill/>
              <a:ln>
                <a:noFill/>
              </a:ln>
              <a:effectLst/>
            </c:spPr>
            <c:showVal val="1"/>
            <c:extLst xmlns:c16r2="http://schemas.microsoft.com/office/drawing/2015/06/chart">
              <c:ext xmlns:c15="http://schemas.microsoft.com/office/drawing/2012/chart" uri="{CE6537A1-D6FC-4f65-9D91-7224C49458BB}">
                <c15:showLeaderLines val="0"/>
              </c:ext>
            </c:extLst>
          </c:dLbls>
          <c:val>
            <c:numRef>
              <c:f>'RF-NP-AI'!$AR$16:$AX$16</c:f>
              <c:numCache>
                <c:formatCode>0</c:formatCode>
                <c:ptCount val="7"/>
                <c:pt idx="0">
                  <c:v>1500</c:v>
                </c:pt>
                <c:pt idx="1">
                  <c:v>2899</c:v>
                </c:pt>
                <c:pt idx="2">
                  <c:v>1635</c:v>
                </c:pt>
                <c:pt idx="3">
                  <c:v>1640</c:v>
                </c:pt>
                <c:pt idx="4">
                  <c:v>1273</c:v>
                </c:pt>
                <c:pt idx="5">
                  <c:v>705</c:v>
                </c:pt>
                <c:pt idx="6">
                  <c:v>1040</c:v>
                </c:pt>
              </c:numCache>
            </c:numRef>
          </c:val>
          <c:extLst xmlns:c16r2="http://schemas.microsoft.com/office/drawing/2015/06/chart">
            <c:ext xmlns:c16="http://schemas.microsoft.com/office/drawing/2014/chart" uri="{C3380CC4-5D6E-409C-BE32-E72D297353CC}">
              <c16:uniqueId val="{0000000E-A161-4935-BF32-BB94154AF15B}"/>
            </c:ext>
          </c:extLst>
        </c:ser>
        <c:ser>
          <c:idx val="7"/>
          <c:order val="7"/>
          <c:tx>
            <c:v>Digitalizações</c:v>
          </c:tx>
          <c:dLbls>
            <c:dLbl>
              <c:idx val="2"/>
              <c:layout>
                <c:manualLayout>
                  <c:x val="1.5418621648068523E-2"/>
                  <c:y val="2.7186146111193086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A161-4935-BF32-BB94154AF15B}"/>
                </c:ext>
              </c:extLst>
            </c:dLbl>
            <c:dLbl>
              <c:idx val="3"/>
              <c:layout>
                <c:manualLayout>
                  <c:x val="1.1563966236051413E-2"/>
                  <c:y val="1.087445844447723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A161-4935-BF32-BB94154AF15B}"/>
                </c:ext>
              </c:extLst>
            </c:dLbl>
            <c:dLbl>
              <c:idx val="4"/>
              <c:layout>
                <c:manualLayout>
                  <c:x val="1.4133736510729498E-2"/>
                  <c:y val="5.4372292222386199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A161-4935-BF32-BB94154AF15B}"/>
                </c:ext>
              </c:extLst>
            </c:dLbl>
            <c:dLbl>
              <c:idx val="5"/>
              <c:layout>
                <c:manualLayout>
                  <c:x val="1.0279081098712287E-2"/>
                  <c:y val="2.7186146111193086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A161-4935-BF32-BB94154AF15B}"/>
                </c:ext>
              </c:extLst>
            </c:dLbl>
            <c:dLbl>
              <c:idx val="6"/>
              <c:layout>
                <c:manualLayout>
                  <c:x val="1.0279081098712381E-2"/>
                  <c:y val="5.4372292222385193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A161-4935-BF32-BB94154AF15B}"/>
                </c:ext>
              </c:extLst>
            </c:dLbl>
            <c:numFmt formatCode="0" sourceLinked="0"/>
            <c:spPr>
              <a:noFill/>
              <a:ln>
                <a:noFill/>
              </a:ln>
              <a:effectLst/>
            </c:spPr>
            <c:showVal val="1"/>
            <c:extLst xmlns:c16r2="http://schemas.microsoft.com/office/drawing/2015/06/chart">
              <c:ext xmlns:c15="http://schemas.microsoft.com/office/drawing/2012/chart" uri="{CE6537A1-D6FC-4f65-9D91-7224C49458BB}">
                <c15:showLeaderLines val="0"/>
              </c:ext>
            </c:extLst>
          </c:dLbls>
          <c:val>
            <c:numRef>
              <c:f>'RF-NP-AI'!$AY$16:$BE$16</c:f>
              <c:numCache>
                <c:formatCode>0</c:formatCode>
                <c:ptCount val="7"/>
                <c:pt idx="0">
                  <c:v>1685</c:v>
                </c:pt>
                <c:pt idx="1">
                  <c:v>2497</c:v>
                </c:pt>
                <c:pt idx="2">
                  <c:v>1608</c:v>
                </c:pt>
                <c:pt idx="3">
                  <c:v>1553</c:v>
                </c:pt>
                <c:pt idx="4">
                  <c:v>1267</c:v>
                </c:pt>
                <c:pt idx="5">
                  <c:v>600</c:v>
                </c:pt>
                <c:pt idx="6">
                  <c:v>929</c:v>
                </c:pt>
              </c:numCache>
            </c:numRef>
          </c:val>
          <c:extLst xmlns:c16r2="http://schemas.microsoft.com/office/drawing/2015/06/chart">
            <c:ext xmlns:c16="http://schemas.microsoft.com/office/drawing/2014/chart" uri="{C3380CC4-5D6E-409C-BE32-E72D297353CC}">
              <c16:uniqueId val="{00000014-A161-4935-BF32-BB94154AF15B}"/>
            </c:ext>
          </c:extLst>
        </c:ser>
        <c:dLbls/>
        <c:axId val="91563520"/>
        <c:axId val="91565056"/>
      </c:barChart>
      <c:catAx>
        <c:axId val="91563520"/>
        <c:scaling>
          <c:orientation val="minMax"/>
        </c:scaling>
        <c:axPos val="b"/>
        <c:numFmt formatCode="General" sourceLinked="1"/>
        <c:tickLblPos val="nextTo"/>
        <c:crossAx val="91565056"/>
        <c:crosses val="autoZero"/>
        <c:auto val="1"/>
        <c:lblAlgn val="ctr"/>
        <c:lblOffset val="100"/>
      </c:catAx>
      <c:valAx>
        <c:axId val="91565056"/>
        <c:scaling>
          <c:orientation val="minMax"/>
          <c:max val="3000"/>
        </c:scaling>
        <c:delete val="1"/>
        <c:axPos val="l"/>
        <c:numFmt formatCode="0" sourceLinked="1"/>
        <c:tickLblPos val="none"/>
        <c:crossAx val="91563520"/>
        <c:crosses val="autoZero"/>
        <c:crossBetween val="between"/>
      </c:valAx>
    </c:plotArea>
    <c:legend>
      <c:legendPos val="r"/>
      <c:layout>
        <c:manualLayout>
          <c:xMode val="edge"/>
          <c:yMode val="edge"/>
          <c:x val="0.3964045697607303"/>
          <c:y val="6.960388139606713E-2"/>
          <c:w val="0.60185404210365834"/>
          <c:h val="0.31593299670232655"/>
        </c:manualLayout>
      </c:layout>
      <c:txPr>
        <a:bodyPr/>
        <a:lstStyle/>
        <a:p>
          <a:pPr>
            <a:defRPr sz="1400"/>
          </a:pPr>
          <a:endParaRPr lang="pt-BR"/>
        </a:p>
      </c:txPr>
    </c:legend>
    <c:plotVisOnly val="1"/>
    <c:dispBlanksAs val="gap"/>
  </c:chart>
  <c:externalData r:id="rId1"/>
</c:chartSpace>
</file>

<file path=ppt/charts/chart20.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38976525752927432"/>
          <c:y val="0.14044355251762389"/>
        </c:manualLayout>
      </c:layout>
      <c:spPr>
        <a:noFill/>
        <a:ln>
          <a:noFill/>
        </a:ln>
        <a:effectLst/>
      </c:spPr>
      <c:txPr>
        <a:bodyPr rot="0" spcFirstLastPara="1" vertOverflow="ellipsis" vert="horz" wrap="square" anchor="ctr" anchorCtr="1"/>
        <a:lstStyle/>
        <a:p>
          <a:pPr>
            <a:defRPr sz="1400" b="0" i="0" u="none" strike="noStrike" kern="1200" cap="none" spc="20" baseline="0">
              <a:solidFill>
                <a:schemeClr val="bg1"/>
              </a:solidFill>
              <a:latin typeface="Franklin Gothic Medium" panose="020B0603020102020204" pitchFamily="34" charset="0"/>
              <a:ea typeface="+mn-ea"/>
              <a:cs typeface="+mn-cs"/>
            </a:defRPr>
          </a:pPr>
          <a:endParaRPr lang="pt-BR"/>
        </a:p>
      </c:txPr>
    </c:title>
    <c:plotArea>
      <c:layout/>
      <c:doughnutChart>
        <c:varyColors val="1"/>
        <c:ser>
          <c:idx val="0"/>
          <c:order val="0"/>
          <c:tx>
            <c:strRef>
              <c:f>Gráficos!$E$7</c:f>
              <c:strCache>
                <c:ptCount val="1"/>
                <c:pt idx="0">
                  <c:v>RRT</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0122-4D21-B184-E127E56CF0B9}"/>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0122-4D21-B184-E127E56CF0B9}"/>
              </c:ext>
            </c:extLst>
          </c:dPt>
          <c:dLbls>
            <c:dLbl>
              <c:idx val="0"/>
              <c:layout>
                <c:manualLayout>
                  <c:x val="-0.20123569197165886"/>
                  <c:y val="-3.695882960990108E-2"/>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122-4D21-B184-E127E56CF0B9}"/>
                </c:ext>
              </c:extLst>
            </c:dLbl>
            <c:dLbl>
              <c:idx val="1"/>
              <c:layout>
                <c:manualLayout>
                  <c:x val="0.2167153605848634"/>
                  <c:y val="-6.7757071549346127E-17"/>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122-4D21-B184-E127E56CF0B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Franklin Gothic Medium" panose="020B0603020102020204" pitchFamily="34" charset="0"/>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Gráficos!$F$7:$G$7</c:f>
              <c:numCache>
                <c:formatCode>_(* #,##0_);_(* \(#,##0\);_(* "-"_);_(@_)</c:formatCode>
                <c:ptCount val="2"/>
                <c:pt idx="0">
                  <c:v>548000</c:v>
                </c:pt>
                <c:pt idx="1">
                  <c:v>348504.43000000005</c:v>
                </c:pt>
              </c:numCache>
            </c:numRef>
          </c:val>
          <c:extLst xmlns:c16r2="http://schemas.microsoft.com/office/drawing/2015/06/chart">
            <c:ext xmlns:c16="http://schemas.microsoft.com/office/drawing/2014/chart" uri="{C3380CC4-5D6E-409C-BE32-E72D297353CC}">
              <c16:uniqueId val="{00000004-0122-4D21-B184-E127E56CF0B9}"/>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t-BR"/>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11209520163616991"/>
          <c:y val="0.13400079720509273"/>
        </c:manualLayout>
      </c:layout>
      <c:spPr>
        <a:noFill/>
        <a:ln>
          <a:noFill/>
        </a:ln>
        <a:effectLst/>
      </c:spPr>
      <c:txPr>
        <a:bodyPr rot="0" spcFirstLastPara="1" vertOverflow="ellipsis" vert="horz" wrap="square" anchor="ctr" anchorCtr="1"/>
        <a:lstStyle/>
        <a:p>
          <a:pPr>
            <a:defRPr sz="1400" b="0" i="0" u="none" strike="noStrike" kern="1200" cap="none" spc="20" baseline="0">
              <a:solidFill>
                <a:schemeClr val="bg1"/>
              </a:solidFill>
              <a:latin typeface="Franklin Gothic Medium" panose="020B0603020102020204" pitchFamily="34" charset="0"/>
              <a:ea typeface="+mn-ea"/>
              <a:cs typeface="+mn-cs"/>
            </a:defRPr>
          </a:pPr>
          <a:endParaRPr lang="pt-BR"/>
        </a:p>
      </c:txPr>
    </c:title>
    <c:plotArea>
      <c:layout/>
      <c:doughnutChart>
        <c:varyColors val="1"/>
        <c:ser>
          <c:idx val="0"/>
          <c:order val="0"/>
          <c:tx>
            <c:strRef>
              <c:f>Gráficos!$E$8</c:f>
              <c:strCache>
                <c:ptCount val="1"/>
                <c:pt idx="0">
                  <c:v>Fundo de Apoio</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CC07-4045-B2AC-A291B04A7969}"/>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CC07-4045-B2AC-A291B04A7969}"/>
              </c:ext>
            </c:extLst>
          </c:dPt>
          <c:dLbls>
            <c:dLbl>
              <c:idx val="0"/>
              <c:layout>
                <c:manualLayout>
                  <c:x val="-9.4251697798381842E-2"/>
                  <c:y val="-0.11166733100424407"/>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C07-4045-B2AC-A291B04A7969}"/>
                </c:ext>
              </c:extLst>
            </c:dLbl>
            <c:dLbl>
              <c:idx val="1"/>
              <c:layout>
                <c:manualLayout>
                  <c:x val="0.10996031409811206"/>
                  <c:y val="0.11166733100424395"/>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C07-4045-B2AC-A291B04A796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Franklin Gothic Medium" panose="020B0603020102020204" pitchFamily="34" charset="0"/>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Gráficos!$F$8:$G$8</c:f>
              <c:numCache>
                <c:formatCode>_(* #,##0_);_(* \(#,##0\);_(* "-"_);_(@_)</c:formatCode>
                <c:ptCount val="2"/>
                <c:pt idx="0">
                  <c:v>172791.79</c:v>
                </c:pt>
                <c:pt idx="1">
                  <c:v>43197.96</c:v>
                </c:pt>
              </c:numCache>
            </c:numRef>
          </c:val>
          <c:extLst xmlns:c16r2="http://schemas.microsoft.com/office/drawing/2015/06/chart">
            <c:ext xmlns:c16="http://schemas.microsoft.com/office/drawing/2014/chart" uri="{C3380CC4-5D6E-409C-BE32-E72D297353CC}">
              <c16:uniqueId val="{00000004-CC07-4045-B2AC-A291B04A7969}"/>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t-BR"/>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22736691072004619"/>
          <c:y val="0.14091182153494031"/>
        </c:manualLayout>
      </c:layout>
      <c:spPr>
        <a:noFill/>
        <a:ln>
          <a:noFill/>
        </a:ln>
        <a:effectLst/>
      </c:spPr>
      <c:txPr>
        <a:bodyPr rot="0" spcFirstLastPara="1" vertOverflow="ellipsis" vert="horz" wrap="square" anchor="ctr" anchorCtr="1"/>
        <a:lstStyle/>
        <a:p>
          <a:pPr>
            <a:defRPr sz="1400" b="0" i="0" u="none" strike="noStrike" kern="1200" cap="none" spc="20" baseline="0">
              <a:solidFill>
                <a:schemeClr val="bg1"/>
              </a:solidFill>
              <a:latin typeface="+mn-lt"/>
              <a:ea typeface="+mn-ea"/>
              <a:cs typeface="+mn-cs"/>
            </a:defRPr>
          </a:pPr>
          <a:endParaRPr lang="pt-BR"/>
        </a:p>
      </c:txPr>
    </c:title>
    <c:plotArea>
      <c:layout/>
      <c:doughnutChart>
        <c:varyColors val="1"/>
        <c:ser>
          <c:idx val="0"/>
          <c:order val="0"/>
          <c:tx>
            <c:strRef>
              <c:f>Gráficos!$E$9</c:f>
              <c:strCache>
                <c:ptCount val="1"/>
                <c:pt idx="0">
                  <c:v>Aplicações Financeiras</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B59C-4BBC-84F4-971D73530F1D}"/>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B59C-4BBC-84F4-971D73530F1D}"/>
              </c:ext>
            </c:extLst>
          </c:dPt>
          <c:dLbls>
            <c:dLbl>
              <c:idx val="0"/>
              <c:layout>
                <c:manualLayout>
                  <c:x val="-0.18657504411875436"/>
                  <c:y val="4.0260520438554361E-2"/>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59C-4BBC-84F4-971D73530F1D}"/>
                </c:ext>
              </c:extLst>
            </c:dLbl>
            <c:dLbl>
              <c:idx val="1"/>
              <c:layout>
                <c:manualLayout>
                  <c:x val="0.19434900429036908"/>
                  <c:y val="-6.0390780657831565E-2"/>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59C-4BBC-84F4-971D73530F1D}"/>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Gráficos!$F$9:$G$9</c:f>
              <c:numCache>
                <c:formatCode>_(* #,##0_);_(* \(#,##0\);_(* "-"_);_(@_)</c:formatCode>
                <c:ptCount val="2"/>
                <c:pt idx="0">
                  <c:v>10000</c:v>
                </c:pt>
                <c:pt idx="1">
                  <c:v>9354.19</c:v>
                </c:pt>
              </c:numCache>
            </c:numRef>
          </c:val>
          <c:extLst xmlns:c16r2="http://schemas.microsoft.com/office/drawing/2015/06/chart">
            <c:ext xmlns:c16="http://schemas.microsoft.com/office/drawing/2014/chart" uri="{C3380CC4-5D6E-409C-BE32-E72D297353CC}">
              <c16:uniqueId val="{00000004-B59C-4BBC-84F4-971D73530F1D}"/>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bg1"/>
          </a:solidFill>
        </a:defRPr>
      </a:pPr>
      <a:endParaRPr lang="pt-BR"/>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20701872300155663"/>
          <c:y val="0.13506535248748316"/>
        </c:manualLayout>
      </c:layout>
      <c:spPr>
        <a:noFill/>
        <a:ln>
          <a:noFill/>
        </a:ln>
        <a:effectLst/>
      </c:spPr>
      <c:txPr>
        <a:bodyPr rot="0" spcFirstLastPara="1" vertOverflow="ellipsis" vert="horz" wrap="square" anchor="ctr" anchorCtr="1"/>
        <a:lstStyle/>
        <a:p>
          <a:pPr>
            <a:defRPr sz="1400" b="0" i="0" u="none" strike="noStrike" kern="1200" cap="none" spc="20" baseline="0">
              <a:solidFill>
                <a:schemeClr val="bg1"/>
              </a:solidFill>
              <a:latin typeface="Franklin Gothic Medium" panose="020B0603020102020204" pitchFamily="34" charset="0"/>
              <a:ea typeface="+mn-ea"/>
              <a:cs typeface="+mn-cs"/>
            </a:defRPr>
          </a:pPr>
          <a:endParaRPr lang="pt-BR"/>
        </a:p>
      </c:txPr>
    </c:title>
    <c:plotArea>
      <c:layout/>
      <c:doughnutChart>
        <c:varyColors val="1"/>
        <c:ser>
          <c:idx val="0"/>
          <c:order val="0"/>
          <c:tx>
            <c:strRef>
              <c:f>Gráficos!$E$10</c:f>
              <c:strCache>
                <c:ptCount val="1"/>
                <c:pt idx="0">
                  <c:v>Outras Receitas</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D675-454C-AEBD-1BE87C40C857}"/>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D675-454C-AEBD-1BE87C40C857}"/>
              </c:ext>
            </c:extLst>
          </c:dPt>
          <c:dLbls>
            <c:dLbl>
              <c:idx val="0"/>
              <c:layout>
                <c:manualLayout>
                  <c:x val="-0.16181202882148668"/>
                  <c:y val="7.3307604480653085E-2"/>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675-454C-AEBD-1BE87C40C857}"/>
                </c:ext>
              </c:extLst>
            </c:dLbl>
            <c:dLbl>
              <c:idx val="1"/>
              <c:layout>
                <c:manualLayout>
                  <c:x val="0.13367080641774978"/>
                  <c:y val="-6.5976844032587828E-2"/>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675-454C-AEBD-1BE87C40C85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Franklin Gothic Medium" panose="020B0603020102020204" pitchFamily="34" charset="0"/>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Gráficos!$F$10:$G$10</c:f>
              <c:numCache>
                <c:formatCode>_(* #,##0_);_(* \(#,##0\);_(* "-"_);_(@_)</c:formatCode>
                <c:ptCount val="2"/>
                <c:pt idx="0">
                  <c:v>4930.6000000000004</c:v>
                </c:pt>
                <c:pt idx="1">
                  <c:v>13302.91</c:v>
                </c:pt>
              </c:numCache>
            </c:numRef>
          </c:val>
          <c:extLst xmlns:c16r2="http://schemas.microsoft.com/office/drawing/2015/06/chart">
            <c:ext xmlns:c16="http://schemas.microsoft.com/office/drawing/2014/chart" uri="{C3380CC4-5D6E-409C-BE32-E72D297353CC}">
              <c16:uniqueId val="{00000004-D675-454C-AEBD-1BE87C40C857}"/>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t-BR"/>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20163288181317324"/>
          <c:y val="0.10599802776897942"/>
        </c:manualLayout>
      </c:layout>
      <c:spPr>
        <a:noFill/>
        <a:ln>
          <a:noFill/>
        </a:ln>
        <a:effectLst/>
      </c:spPr>
      <c:txPr>
        <a:bodyPr rot="0" spcFirstLastPara="1" vertOverflow="ellipsis" vert="horz" wrap="square" anchor="ctr" anchorCtr="1"/>
        <a:lstStyle/>
        <a:p>
          <a:pPr>
            <a:defRPr sz="1400" b="0" i="0" u="none" strike="noStrike" kern="1200" cap="none" spc="20" baseline="0">
              <a:solidFill>
                <a:schemeClr val="bg1"/>
              </a:solidFill>
              <a:latin typeface="Franklin Gothic Medium" panose="020B0603020102020204" pitchFamily="34" charset="0"/>
              <a:ea typeface="+mn-ea"/>
              <a:cs typeface="+mn-cs"/>
            </a:defRPr>
          </a:pPr>
          <a:endParaRPr lang="pt-BR"/>
        </a:p>
      </c:txPr>
    </c:title>
    <c:plotArea>
      <c:layout/>
      <c:doughnutChart>
        <c:varyColors val="1"/>
        <c:ser>
          <c:idx val="0"/>
          <c:order val="0"/>
          <c:tx>
            <c:strRef>
              <c:f>Gráficos!$E$12</c:f>
              <c:strCache>
                <c:ptCount val="1"/>
                <c:pt idx="0">
                  <c:v>RECEITA ARRECADADA</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B422-40B3-A6D4-91290AD37EA8}"/>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B422-40B3-A6D4-91290AD37EA8}"/>
              </c:ext>
            </c:extLst>
          </c:dPt>
          <c:dLbls>
            <c:dLbl>
              <c:idx val="0"/>
              <c:layout>
                <c:manualLayout>
                  <c:x val="-0.18492461531069029"/>
                  <c:y val="1.7774949544336137E-2"/>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422-40B3-A6D4-91290AD37EA8}"/>
                </c:ext>
              </c:extLst>
            </c:dLbl>
            <c:dLbl>
              <c:idx val="1"/>
              <c:layout>
                <c:manualLayout>
                  <c:x val="0.22190953837282842"/>
                  <c:y val="-2.3699932725781518E-2"/>
                </c:manualLayout>
              </c:layou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422-40B3-A6D4-91290AD37EA8}"/>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Gráficos!$F$12:$G$12</c:f>
              <c:numCache>
                <c:formatCode>_(* #,##0_);_(* \(#,##0\);_(* "-"_);_(@_)</c:formatCode>
                <c:ptCount val="2"/>
                <c:pt idx="0">
                  <c:v>1381249.7200000002</c:v>
                </c:pt>
                <c:pt idx="1">
                  <c:v>1013328.07</c:v>
                </c:pt>
              </c:numCache>
            </c:numRef>
          </c:val>
          <c:extLst xmlns:c16r2="http://schemas.microsoft.com/office/drawing/2015/06/chart">
            <c:ext xmlns:c16="http://schemas.microsoft.com/office/drawing/2014/chart" uri="{C3380CC4-5D6E-409C-BE32-E72D297353CC}">
              <c16:uniqueId val="{00000004-B422-40B3-A6D4-91290AD37EA8}"/>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t-BR"/>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5.6276925825895101E-2"/>
          <c:y val="9.1927785403332352E-2"/>
          <c:w val="0.94372307417410506"/>
          <c:h val="0.51152301681962453"/>
        </c:manualLayout>
      </c:layout>
      <c:barChart>
        <c:barDir val="col"/>
        <c:grouping val="clustered"/>
        <c:ser>
          <c:idx val="0"/>
          <c:order val="0"/>
          <c:tx>
            <c:strRef>
              <c:f>Gráficos!$B$1</c:f>
              <c:strCache>
                <c:ptCount val="1"/>
                <c:pt idx="0">
                  <c:v>1º Semestre 2020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pt-BR"/>
              </a:p>
            </c:txPr>
            <c:dLblPos val="outEnd"/>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Gráficos!$A$2:$A$11</c:f>
              <c:strCache>
                <c:ptCount val="10"/>
                <c:pt idx="0">
                  <c:v>Anuidade PF</c:v>
                </c:pt>
                <c:pt idx="1">
                  <c:v>Anuidade PF - E.A.</c:v>
                </c:pt>
                <c:pt idx="2">
                  <c:v>Anuidade PJ</c:v>
                </c:pt>
                <c:pt idx="3">
                  <c:v>Anuidade PJ - E.A.</c:v>
                </c:pt>
                <c:pt idx="4">
                  <c:v>Multas e Taxas</c:v>
                </c:pt>
                <c:pt idx="5">
                  <c:v>RRT</c:v>
                </c:pt>
                <c:pt idx="6">
                  <c:v>Fundo de Apoio</c:v>
                </c:pt>
                <c:pt idx="7">
                  <c:v>Aplicações Financeiras</c:v>
                </c:pt>
                <c:pt idx="8">
                  <c:v>Outras Receitas</c:v>
                </c:pt>
                <c:pt idx="9">
                  <c:v>Receitas de Exercícios Anteriores</c:v>
                </c:pt>
              </c:strCache>
            </c:strRef>
          </c:cat>
          <c:val>
            <c:numRef>
              <c:f>Gráficos!$B$2:$B$11</c:f>
              <c:numCache>
                <c:formatCode>_-* #,##0_-;\-* #,##0_-;_-* "-"??_-;_-@_-</c:formatCode>
                <c:ptCount val="10"/>
                <c:pt idx="0">
                  <c:v>258179.65</c:v>
                </c:pt>
                <c:pt idx="1">
                  <c:v>85339.35</c:v>
                </c:pt>
                <c:pt idx="2">
                  <c:v>15572.84</c:v>
                </c:pt>
                <c:pt idx="3">
                  <c:v>3062.67</c:v>
                </c:pt>
                <c:pt idx="4">
                  <c:v>23633.86</c:v>
                </c:pt>
                <c:pt idx="5">
                  <c:v>216896.9</c:v>
                </c:pt>
                <c:pt idx="6">
                  <c:v>0</c:v>
                </c:pt>
                <c:pt idx="7">
                  <c:v>6535.18</c:v>
                </c:pt>
                <c:pt idx="8">
                  <c:v>3513.94</c:v>
                </c:pt>
              </c:numCache>
            </c:numRef>
          </c:val>
          <c:extLst xmlns:c16r2="http://schemas.microsoft.com/office/drawing/2015/06/chart">
            <c:ext xmlns:c16="http://schemas.microsoft.com/office/drawing/2014/chart" uri="{C3380CC4-5D6E-409C-BE32-E72D297353CC}">
              <c16:uniqueId val="{00000000-DE4C-458D-877C-333621E25C08}"/>
            </c:ext>
          </c:extLst>
        </c:ser>
        <c:ser>
          <c:idx val="1"/>
          <c:order val="1"/>
          <c:tx>
            <c:strRef>
              <c:f>Gráficos!$C$1</c:f>
              <c:strCache>
                <c:ptCount val="1"/>
                <c:pt idx="0">
                  <c:v>1º Semestre 2021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pt-BR"/>
              </a:p>
            </c:txPr>
            <c:dLblPos val="outEnd"/>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Gráficos!$A$2:$A$11</c:f>
              <c:strCache>
                <c:ptCount val="10"/>
                <c:pt idx="0">
                  <c:v>Anuidade PF</c:v>
                </c:pt>
                <c:pt idx="1">
                  <c:v>Anuidade PF - E.A.</c:v>
                </c:pt>
                <c:pt idx="2">
                  <c:v>Anuidade PJ</c:v>
                </c:pt>
                <c:pt idx="3">
                  <c:v>Anuidade PJ - E.A.</c:v>
                </c:pt>
                <c:pt idx="4">
                  <c:v>Multas e Taxas</c:v>
                </c:pt>
                <c:pt idx="5">
                  <c:v>RRT</c:v>
                </c:pt>
                <c:pt idx="6">
                  <c:v>Fundo de Apoio</c:v>
                </c:pt>
                <c:pt idx="7">
                  <c:v>Aplicações Financeiras</c:v>
                </c:pt>
                <c:pt idx="8">
                  <c:v>Outras Receitas</c:v>
                </c:pt>
                <c:pt idx="9">
                  <c:v>Receitas de Exercícios Anteriores</c:v>
                </c:pt>
              </c:strCache>
            </c:strRef>
          </c:cat>
          <c:val>
            <c:numRef>
              <c:f>Gráficos!$C$2:$C$11</c:f>
              <c:numCache>
                <c:formatCode>_(* #,##0_);_(* \(#,##0\);_(* "-"_);_(@_)</c:formatCode>
                <c:ptCount val="10"/>
                <c:pt idx="0">
                  <c:v>391930.13</c:v>
                </c:pt>
                <c:pt idx="1">
                  <c:v>145615.19</c:v>
                </c:pt>
                <c:pt idx="2">
                  <c:v>10990.949999999999</c:v>
                </c:pt>
                <c:pt idx="3">
                  <c:v>6340.29</c:v>
                </c:pt>
                <c:pt idx="4">
                  <c:v>44092.020000000004</c:v>
                </c:pt>
                <c:pt idx="5">
                  <c:v>348504.43000000005</c:v>
                </c:pt>
                <c:pt idx="6">
                  <c:v>43197.96</c:v>
                </c:pt>
                <c:pt idx="7">
                  <c:v>9354.19</c:v>
                </c:pt>
                <c:pt idx="8">
                  <c:v>13302.91</c:v>
                </c:pt>
                <c:pt idx="9">
                  <c:v>211796</c:v>
                </c:pt>
              </c:numCache>
            </c:numRef>
          </c:val>
          <c:extLst xmlns:c16r2="http://schemas.microsoft.com/office/drawing/2015/06/chart">
            <c:ext xmlns:c16="http://schemas.microsoft.com/office/drawing/2014/chart" uri="{C3380CC4-5D6E-409C-BE32-E72D297353CC}">
              <c16:uniqueId val="{00000001-DE4C-458D-877C-333621E25C08}"/>
            </c:ext>
          </c:extLst>
        </c:ser>
        <c:dLbls>
          <c:showVal val="1"/>
        </c:dLbls>
        <c:gapWidth val="100"/>
        <c:overlap val="-24"/>
        <c:axId val="91667840"/>
        <c:axId val="91673728"/>
      </c:barChart>
      <c:catAx>
        <c:axId val="91667840"/>
        <c:scaling>
          <c:orientation val="minMax"/>
        </c:scaling>
        <c:axPos val="b"/>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pt-BR"/>
          </a:p>
        </c:txPr>
        <c:crossAx val="91673728"/>
        <c:crosses val="autoZero"/>
        <c:auto val="1"/>
        <c:lblAlgn val="ctr"/>
        <c:lblOffset val="100"/>
      </c:catAx>
      <c:valAx>
        <c:axId val="91673728"/>
        <c:scaling>
          <c:orientation val="minMax"/>
        </c:scaling>
        <c:delete val="1"/>
        <c:axPos val="l"/>
        <c:numFmt formatCode="_-* #,##0_-;\-* #,##0_-;_-* &quot;-&quot;??_-;_-@_-" sourceLinked="1"/>
        <c:majorTickMark val="none"/>
        <c:tickLblPos val="none"/>
        <c:crossAx val="91667840"/>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pt-BR"/>
          </a:p>
        </c:txPr>
      </c:legendEntry>
      <c:layout>
        <c:manualLayout>
          <c:xMode val="edge"/>
          <c:yMode val="edge"/>
          <c:x val="0.23699311121236236"/>
          <c:y val="4.2486354302061914E-2"/>
          <c:w val="0.60719208845101869"/>
          <c:h val="7.9502499098342352E-2"/>
        </c:manualLayout>
      </c:layout>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pt-BR"/>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pt-BR"/>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26729447962495062"/>
          <c:y val="0.22676786625820419"/>
        </c:manualLayout>
      </c:layout>
      <c:spPr>
        <a:noFill/>
        <a:ln>
          <a:noFill/>
        </a:ln>
        <a:effectLst/>
      </c:spPr>
      <c:txPr>
        <a:bodyPr rot="0" spcFirstLastPara="1" vertOverflow="ellipsis" vert="horz" wrap="square" anchor="ctr" anchorCtr="1"/>
        <a:lstStyle/>
        <a:p>
          <a:pPr>
            <a:defRPr sz="1400" b="0" i="0" u="none" strike="noStrike" kern="1200" cap="none" spc="20" baseline="0">
              <a:solidFill>
                <a:schemeClr val="tx1"/>
              </a:solidFill>
              <a:latin typeface="Franklin Gothic Medium" panose="020B0603020102020204" pitchFamily="34" charset="0"/>
              <a:ea typeface="+mn-ea"/>
              <a:cs typeface="+mn-cs"/>
            </a:defRPr>
          </a:pPr>
          <a:endParaRPr lang="pt-BR"/>
        </a:p>
      </c:txPr>
    </c:title>
    <c:plotArea>
      <c:layout/>
      <c:doughnutChart>
        <c:varyColors val="1"/>
        <c:ser>
          <c:idx val="0"/>
          <c:order val="0"/>
          <c:tx>
            <c:strRef>
              <c:f>Gráficos!$E$4</c:f>
              <c:strCache>
                <c:ptCount val="1"/>
                <c:pt idx="0">
                  <c:v>Fundo de Apoio</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08E5-4DF9-9F91-878B53EAD7B5}"/>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08E5-4DF9-9F91-878B53EAD7B5}"/>
              </c:ext>
            </c:extLst>
          </c:dPt>
          <c:dLbls>
            <c:dLbl>
              <c:idx val="0"/>
              <c:layout>
                <c:manualLayout>
                  <c:x val="-0.13511124321545656"/>
                  <c:y val="-3.2009081479150554E-2"/>
                </c:manualLayout>
              </c:layout>
              <c:showPercent val="1"/>
              <c:extLst xmlns:c16r2="http://schemas.microsoft.com/office/drawing/2015/06/chart">
                <c:ext xmlns:c15="http://schemas.microsoft.com/office/drawing/2012/chart" uri="{CE6537A1-D6FC-4f65-9D91-7224C49458BB}">
                  <c15:layout>
                    <c:manualLayout>
                      <c:w val="0.21679311216782243"/>
                      <c:h val="0.17304134094860274"/>
                    </c:manualLayout>
                  </c15:layout>
                </c:ext>
                <c:ext xmlns:c16="http://schemas.microsoft.com/office/drawing/2014/chart" uri="{C3380CC4-5D6E-409C-BE32-E72D297353CC}">
                  <c16:uniqueId val="{00000001-08E5-4DF9-9F91-878B53EAD7B5}"/>
                </c:ext>
              </c:extLst>
            </c:dLbl>
            <c:dLbl>
              <c:idx val="1"/>
              <c:layout>
                <c:manualLayout>
                  <c:x val="0.14482867853401241"/>
                  <c:y val="0.10434196652895415"/>
                </c:manualLayout>
              </c:layout>
              <c:showPercent val="1"/>
              <c:extLst xmlns:c16r2="http://schemas.microsoft.com/office/drawing/2015/06/chart">
                <c:ext xmlns:c15="http://schemas.microsoft.com/office/drawing/2012/chart" uri="{CE6537A1-D6FC-4f65-9D91-7224C49458BB}">
                  <c15:layout>
                    <c:manualLayout>
                      <c:w val="0.22599485716645668"/>
                      <c:h val="0.17304134094860274"/>
                    </c:manualLayout>
                  </c15:layout>
                </c:ext>
                <c:ext xmlns:c16="http://schemas.microsoft.com/office/drawing/2014/chart" uri="{C3380CC4-5D6E-409C-BE32-E72D297353CC}">
                  <c16:uniqueId val="{00000003-08E5-4DF9-9F91-878B53EAD7B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Gráficos!$F$4:$G$4</c:f>
              <c:numCache>
                <c:formatCode>_(* #,##0_);_(* \(#,##0\);_(* "-"_);_(@_)</c:formatCode>
                <c:ptCount val="2"/>
                <c:pt idx="0">
                  <c:v>50</c:v>
                </c:pt>
                <c:pt idx="1">
                  <c:v>50</c:v>
                </c:pt>
              </c:numCache>
            </c:numRef>
          </c:val>
          <c:extLst xmlns:c16r2="http://schemas.microsoft.com/office/drawing/2015/06/chart">
            <c:ext xmlns:c16="http://schemas.microsoft.com/office/drawing/2014/chart" uri="{C3380CC4-5D6E-409C-BE32-E72D297353CC}">
              <c16:uniqueId val="{00000004-08E5-4DF9-9F91-878B53EAD7B5}"/>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t-BR"/>
    </a:p>
  </c:txPr>
  <c:externalData r:id="rId1"/>
</c:chartSpace>
</file>

<file path=ppt/charts/chart27.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14798722078343726"/>
          <c:y val="0.22676786625820419"/>
        </c:manualLayout>
      </c:layout>
      <c:spPr>
        <a:noFill/>
        <a:ln>
          <a:noFill/>
        </a:ln>
        <a:effectLst/>
      </c:spPr>
      <c:txPr>
        <a:bodyPr rot="0" spcFirstLastPara="1" vertOverflow="ellipsis" vert="horz" wrap="square" anchor="ctr" anchorCtr="1"/>
        <a:lstStyle/>
        <a:p>
          <a:pPr>
            <a:defRPr sz="1400" b="0" i="0" u="none" strike="noStrike" kern="1200" cap="none" spc="20" baseline="0">
              <a:solidFill>
                <a:schemeClr val="tx1"/>
              </a:solidFill>
              <a:latin typeface="Franklin Gothic Medium" panose="020B0603020102020204" pitchFamily="34" charset="0"/>
              <a:ea typeface="+mn-ea"/>
              <a:cs typeface="+mn-cs"/>
            </a:defRPr>
          </a:pPr>
          <a:endParaRPr lang="pt-BR"/>
        </a:p>
      </c:txPr>
    </c:title>
    <c:plotArea>
      <c:layout/>
      <c:doughnutChart>
        <c:varyColors val="1"/>
        <c:ser>
          <c:idx val="0"/>
          <c:order val="0"/>
          <c:tx>
            <c:strRef>
              <c:f>Gráficos!$E$4</c:f>
              <c:strCache>
                <c:ptCount val="1"/>
                <c:pt idx="0">
                  <c:v>Encargos Diversos</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8EEB-4DCE-86AA-4F2ADE7A5224}"/>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8EEB-4DCE-86AA-4F2ADE7A5224}"/>
              </c:ext>
            </c:extLst>
          </c:dPt>
          <c:dLbls>
            <c:dLbl>
              <c:idx val="0"/>
              <c:layout>
                <c:manualLayout>
                  <c:x val="-4.9210016849566995E-2"/>
                  <c:y val="5.840702483310399E-2"/>
                </c:manualLayout>
              </c:layout>
              <c:showPercent val="1"/>
              <c:extLst xmlns:c16r2="http://schemas.microsoft.com/office/drawing/2015/06/chart">
                <c:ext xmlns:c15="http://schemas.microsoft.com/office/drawing/2012/chart" uri="{CE6537A1-D6FC-4f65-9D91-7224C49458BB}">
                  <c15:layout>
                    <c:manualLayout>
                      <c:w val="0.21679311216782243"/>
                      <c:h val="0.17304134094860274"/>
                    </c:manualLayout>
                  </c15:layout>
                </c:ext>
                <c:ext xmlns:c16="http://schemas.microsoft.com/office/drawing/2014/chart" uri="{C3380CC4-5D6E-409C-BE32-E72D297353CC}">
                  <c16:uniqueId val="{00000001-8EEB-4DCE-86AA-4F2ADE7A5224}"/>
                </c:ext>
              </c:extLst>
            </c:dLbl>
            <c:dLbl>
              <c:idx val="1"/>
              <c:layout>
                <c:manualLayout>
                  <c:x val="8.7561194290086145E-2"/>
                  <c:y val="-2.2240582308202167E-2"/>
                </c:manualLayout>
              </c:layout>
              <c:showPercent val="1"/>
              <c:extLst xmlns:c16r2="http://schemas.microsoft.com/office/drawing/2015/06/chart">
                <c:ext xmlns:c15="http://schemas.microsoft.com/office/drawing/2012/chart" uri="{CE6537A1-D6FC-4f65-9D91-7224C49458BB}">
                  <c15:layout>
                    <c:manualLayout>
                      <c:w val="0.22599485716645668"/>
                      <c:h val="0.17304134094860274"/>
                    </c:manualLayout>
                  </c15:layout>
                </c:ext>
                <c:ext xmlns:c16="http://schemas.microsoft.com/office/drawing/2014/chart" uri="{C3380CC4-5D6E-409C-BE32-E72D297353CC}">
                  <c16:uniqueId val="{00000003-8EEB-4DCE-86AA-4F2ADE7A52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Gráficos!$F$4:$G$4</c:f>
              <c:numCache>
                <c:formatCode>_(* #,##0_);_(* \(#,##0\);_(* "-"_);_(@_)</c:formatCode>
                <c:ptCount val="2"/>
                <c:pt idx="0">
                  <c:v>28.560000000000002</c:v>
                </c:pt>
                <c:pt idx="1">
                  <c:v>71.440000000000012</c:v>
                </c:pt>
              </c:numCache>
            </c:numRef>
          </c:val>
          <c:extLst xmlns:c16r2="http://schemas.microsoft.com/office/drawing/2015/06/chart">
            <c:ext xmlns:c16="http://schemas.microsoft.com/office/drawing/2014/chart" uri="{C3380CC4-5D6E-409C-BE32-E72D297353CC}">
              <c16:uniqueId val="{00000004-8EEB-4DCE-86AA-4F2ADE7A5224}"/>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t-BR"/>
    </a:p>
  </c:txPr>
  <c:externalData r:id="rId1"/>
</c:chartSpace>
</file>

<file path=ppt/charts/chart28.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29115593139325335"/>
          <c:y val="0.16347659183962604"/>
        </c:manualLayout>
      </c:layout>
      <c:spPr>
        <a:noFill/>
        <a:ln>
          <a:noFill/>
        </a:ln>
        <a:effectLst/>
      </c:spPr>
      <c:txPr>
        <a:bodyPr rot="0" spcFirstLastPara="1" vertOverflow="ellipsis" vert="horz" wrap="square" anchor="ctr" anchorCtr="1"/>
        <a:lstStyle/>
        <a:p>
          <a:pPr>
            <a:defRPr sz="1400" b="0" i="0" u="none" strike="noStrike" kern="1200" cap="none" spc="20" baseline="0">
              <a:solidFill>
                <a:schemeClr val="tx1"/>
              </a:solidFill>
              <a:latin typeface="Franklin Gothic Medium" panose="020B0603020102020204" pitchFamily="34" charset="0"/>
              <a:ea typeface="+mn-ea"/>
              <a:cs typeface="+mn-cs"/>
            </a:defRPr>
          </a:pPr>
          <a:endParaRPr lang="pt-BR"/>
        </a:p>
      </c:txPr>
    </c:title>
    <c:plotArea>
      <c:layout/>
      <c:doughnutChart>
        <c:varyColors val="1"/>
        <c:ser>
          <c:idx val="0"/>
          <c:order val="0"/>
          <c:tx>
            <c:strRef>
              <c:f>Gráficos!$E$4</c:f>
              <c:strCache>
                <c:ptCount val="1"/>
                <c:pt idx="0">
                  <c:v>Serv. PJ</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C841-46E4-9723-D5D74A404B4E}"/>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C841-46E4-9723-D5D74A404B4E}"/>
              </c:ext>
            </c:extLst>
          </c:dPt>
          <c:dLbls>
            <c:dLbl>
              <c:idx val="0"/>
              <c:layout>
                <c:manualLayout>
                  <c:x val="-9.693292038617228E-2"/>
                  <c:y val="-5.0092302741601466E-2"/>
                </c:manualLayout>
              </c:layout>
              <c:showPercent val="1"/>
              <c:extLst xmlns:c16r2="http://schemas.microsoft.com/office/drawing/2015/06/chart">
                <c:ext xmlns:c15="http://schemas.microsoft.com/office/drawing/2012/chart" uri="{CE6537A1-D6FC-4f65-9D91-7224C49458BB}">
                  <c15:layout>
                    <c:manualLayout>
                      <c:w val="0.21679311216782243"/>
                      <c:h val="0.17304134094860274"/>
                    </c:manualLayout>
                  </c15:layout>
                </c:ext>
                <c:ext xmlns:c16="http://schemas.microsoft.com/office/drawing/2014/chart" uri="{C3380CC4-5D6E-409C-BE32-E72D297353CC}">
                  <c16:uniqueId val="{00000001-C841-46E4-9723-D5D74A404B4E}"/>
                </c:ext>
              </c:extLst>
            </c:dLbl>
            <c:dLbl>
              <c:idx val="1"/>
              <c:layout>
                <c:manualLayout>
                  <c:x val="9.7105774997407177E-2"/>
                  <c:y val="3.2009081479150471E-2"/>
                </c:manualLayout>
              </c:layout>
              <c:showPercent val="1"/>
              <c:extLst xmlns:c16r2="http://schemas.microsoft.com/office/drawing/2015/06/chart">
                <c:ext xmlns:c15="http://schemas.microsoft.com/office/drawing/2012/chart" uri="{CE6537A1-D6FC-4f65-9D91-7224C49458BB}">
                  <c15:layout>
                    <c:manualLayout>
                      <c:w val="0.22599485716645668"/>
                      <c:h val="0.17304134094860274"/>
                    </c:manualLayout>
                  </c15:layout>
                </c:ext>
                <c:ext xmlns:c16="http://schemas.microsoft.com/office/drawing/2014/chart" uri="{C3380CC4-5D6E-409C-BE32-E72D297353CC}">
                  <c16:uniqueId val="{00000003-C841-46E4-9723-D5D74A404B4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Gráficos!$F$4:$G$4</c:f>
              <c:numCache>
                <c:formatCode>_(* #,##0_);_(* \(#,##0\);_(* "-"_);_(@_)</c:formatCode>
                <c:ptCount val="2"/>
                <c:pt idx="0">
                  <c:v>72.410000000000011</c:v>
                </c:pt>
                <c:pt idx="1">
                  <c:v>27.59</c:v>
                </c:pt>
              </c:numCache>
            </c:numRef>
          </c:val>
          <c:extLst xmlns:c16r2="http://schemas.microsoft.com/office/drawing/2015/06/chart">
            <c:ext xmlns:c16="http://schemas.microsoft.com/office/drawing/2014/chart" uri="{C3380CC4-5D6E-409C-BE32-E72D297353CC}">
              <c16:uniqueId val="{00000004-C841-46E4-9723-D5D74A404B4E}"/>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t-BR"/>
    </a:p>
  </c:txPr>
  <c:externalData r:id="rId1"/>
</c:chartSpace>
</file>

<file path=ppt/charts/chart29.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10026431724683191"/>
          <c:y val="0.20868464499575326"/>
        </c:manualLayout>
      </c:layout>
      <c:spPr>
        <a:noFill/>
        <a:ln>
          <a:noFill/>
        </a:ln>
        <a:effectLst/>
      </c:spPr>
      <c:txPr>
        <a:bodyPr rot="0" spcFirstLastPara="1" vertOverflow="ellipsis" vert="horz" wrap="square" anchor="ctr" anchorCtr="1"/>
        <a:lstStyle/>
        <a:p>
          <a:pPr>
            <a:defRPr sz="1200" b="0" i="0" u="none" strike="noStrike" kern="1200" cap="none" spc="20" baseline="0">
              <a:solidFill>
                <a:schemeClr val="tx1"/>
              </a:solidFill>
              <a:latin typeface="Franklin Gothic Medium" panose="020B0603020102020204" pitchFamily="34" charset="0"/>
              <a:ea typeface="+mn-ea"/>
              <a:cs typeface="+mn-cs"/>
            </a:defRPr>
          </a:pPr>
          <a:endParaRPr lang="pt-BR"/>
        </a:p>
      </c:txPr>
    </c:title>
    <c:plotArea>
      <c:layout/>
      <c:doughnutChart>
        <c:varyColors val="1"/>
        <c:ser>
          <c:idx val="0"/>
          <c:order val="0"/>
          <c:tx>
            <c:strRef>
              <c:f>Gráficos!$E$4</c:f>
              <c:strCache>
                <c:ptCount val="1"/>
                <c:pt idx="0">
                  <c:v>Despesa com Pessoal</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DA44-4C55-80E3-017CB8F2AAD3}"/>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DA44-4C55-80E3-017CB8F2AAD3}"/>
              </c:ext>
            </c:extLst>
          </c:dPt>
          <c:dLbls>
            <c:dLbl>
              <c:idx val="0"/>
              <c:layout>
                <c:manualLayout>
                  <c:x val="-4.4437726495906452E-2"/>
                  <c:y val="-5.0092302741601466E-2"/>
                </c:manualLayout>
              </c:layout>
              <c:showPercent val="1"/>
              <c:extLst xmlns:c16r2="http://schemas.microsoft.com/office/drawing/2015/06/chart">
                <c:ext xmlns:c15="http://schemas.microsoft.com/office/drawing/2012/chart" uri="{CE6537A1-D6FC-4f65-9D91-7224C49458BB}">
                  <c15:layout>
                    <c:manualLayout>
                      <c:w val="0.21679311216782243"/>
                      <c:h val="0.17304134094860274"/>
                    </c:manualLayout>
                  </c15:layout>
                </c:ext>
                <c:ext xmlns:c16="http://schemas.microsoft.com/office/drawing/2014/chart" uri="{C3380CC4-5D6E-409C-BE32-E72D297353CC}">
                  <c16:uniqueId val="{00000001-DA44-4C55-80E3-017CB8F2AAD3}"/>
                </c:ext>
              </c:extLst>
            </c:dLbl>
            <c:dLbl>
              <c:idx val="1"/>
              <c:layout>
                <c:manualLayout>
                  <c:x val="5.8927452168122896E-2"/>
                  <c:y val="1.3925860216699643E-2"/>
                </c:manualLayout>
              </c:layout>
              <c:showPercent val="1"/>
              <c:extLst xmlns:c16r2="http://schemas.microsoft.com/office/drawing/2015/06/chart">
                <c:ext xmlns:c15="http://schemas.microsoft.com/office/drawing/2012/chart" uri="{CE6537A1-D6FC-4f65-9D91-7224C49458BB}">
                  <c15:layout>
                    <c:manualLayout>
                      <c:w val="0.22599485716645668"/>
                      <c:h val="0.17304134094860274"/>
                    </c:manualLayout>
                  </c15:layout>
                </c:ext>
                <c:ext xmlns:c16="http://schemas.microsoft.com/office/drawing/2014/chart" uri="{C3380CC4-5D6E-409C-BE32-E72D297353CC}">
                  <c16:uniqueId val="{00000003-DA44-4C55-80E3-017CB8F2AA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Gráficos!$F$4:$G$4</c:f>
              <c:numCache>
                <c:formatCode>_(* #,##0_);_(* \(#,##0\);_(* "-"_);_(@_)</c:formatCode>
                <c:ptCount val="2"/>
                <c:pt idx="0">
                  <c:v>57.24</c:v>
                </c:pt>
                <c:pt idx="1">
                  <c:v>42.760000000000005</c:v>
                </c:pt>
              </c:numCache>
            </c:numRef>
          </c:val>
          <c:extLst xmlns:c16r2="http://schemas.microsoft.com/office/drawing/2015/06/chart">
            <c:ext xmlns:c16="http://schemas.microsoft.com/office/drawing/2014/chart" uri="{C3380CC4-5D6E-409C-BE32-E72D297353CC}">
              <c16:uniqueId val="{00000004-DA44-4C55-80E3-017CB8F2AAD3}"/>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t-B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1.0713073068064361E-2"/>
          <c:y val="0.25846484778763201"/>
          <c:w val="0.53155421595475549"/>
          <c:h val="0.37271984535175251"/>
        </c:manualLayout>
      </c:layout>
      <c:barChart>
        <c:barDir val="col"/>
        <c:grouping val="clustered"/>
        <c:ser>
          <c:idx val="0"/>
          <c:order val="0"/>
          <c:tx>
            <c:strRef>
              <c:f>Plan1!$B$1</c:f>
              <c:strCache>
                <c:ptCount val="1"/>
                <c:pt idx="0">
                  <c:v>Colunas1</c:v>
                </c:pt>
              </c:strCache>
            </c:strRef>
          </c:tx>
          <c:dPt>
            <c:idx val="0"/>
            <c:spPr>
              <a:solidFill>
                <a:srgbClr val="CCFF66"/>
              </a:solidFill>
            </c:spPr>
            <c:extLst xmlns:c16r2="http://schemas.microsoft.com/office/drawing/2015/06/chart">
              <c:ext xmlns:c16="http://schemas.microsoft.com/office/drawing/2014/chart" uri="{C3380CC4-5D6E-409C-BE32-E72D297353CC}">
                <c16:uniqueId val="{00000001-0F04-4A1C-A854-40A755BCB01C}"/>
              </c:ext>
            </c:extLst>
          </c:dPt>
          <c:dPt>
            <c:idx val="1"/>
            <c:spPr>
              <a:solidFill>
                <a:srgbClr val="336600"/>
              </a:solidFill>
            </c:spPr>
            <c:extLst xmlns:c16r2="http://schemas.microsoft.com/office/drawing/2015/06/chart">
              <c:ext xmlns:c16="http://schemas.microsoft.com/office/drawing/2014/chart" uri="{C3380CC4-5D6E-409C-BE32-E72D297353CC}">
                <c16:uniqueId val="{00000003-0F04-4A1C-A854-40A755BCB01C}"/>
              </c:ext>
            </c:extLst>
          </c:dPt>
          <c:dPt>
            <c:idx val="2"/>
            <c:spPr>
              <a:solidFill>
                <a:srgbClr val="8BEE06"/>
              </a:solidFill>
            </c:spPr>
            <c:extLst xmlns:c16r2="http://schemas.microsoft.com/office/drawing/2015/06/chart">
              <c:ext xmlns:c16="http://schemas.microsoft.com/office/drawing/2014/chart" uri="{C3380CC4-5D6E-409C-BE32-E72D297353CC}">
                <c16:uniqueId val="{00000005-0F04-4A1C-A854-40A755BCB01C}"/>
              </c:ext>
            </c:extLst>
          </c:dPt>
          <c:dPt>
            <c:idx val="3"/>
            <c:spPr>
              <a:solidFill>
                <a:schemeClr val="accent6">
                  <a:lumMod val="75000"/>
                </a:schemeClr>
              </a:solidFill>
            </c:spPr>
            <c:extLst xmlns:c16r2="http://schemas.microsoft.com/office/drawing/2015/06/chart">
              <c:ext xmlns:c16="http://schemas.microsoft.com/office/drawing/2014/chart" uri="{C3380CC4-5D6E-409C-BE32-E72D297353CC}">
                <c16:uniqueId val="{00000007-0F04-4A1C-A854-40A755BCB01C}"/>
              </c:ext>
            </c:extLst>
          </c:dPt>
          <c:dPt>
            <c:idx val="4"/>
            <c:spPr>
              <a:solidFill>
                <a:srgbClr val="66FF99"/>
              </a:solidFill>
            </c:spPr>
            <c:extLst xmlns:c16r2="http://schemas.microsoft.com/office/drawing/2015/06/chart">
              <c:ext xmlns:c16="http://schemas.microsoft.com/office/drawing/2014/chart" uri="{C3380CC4-5D6E-409C-BE32-E72D297353CC}">
                <c16:uniqueId val="{00000009-0F04-4A1C-A854-40A755BCB01C}"/>
              </c:ext>
            </c:extLst>
          </c:dPt>
          <c:dPt>
            <c:idx val="5"/>
            <c:spPr>
              <a:solidFill>
                <a:srgbClr val="CCCC00"/>
              </a:solidFill>
            </c:spPr>
            <c:extLst xmlns:c16r2="http://schemas.microsoft.com/office/drawing/2015/06/chart">
              <c:ext xmlns:c16="http://schemas.microsoft.com/office/drawing/2014/chart" uri="{C3380CC4-5D6E-409C-BE32-E72D297353CC}">
                <c16:uniqueId val="{0000000B-0F04-4A1C-A854-40A755BCB01C}"/>
              </c:ext>
            </c:extLst>
          </c:dPt>
          <c:dPt>
            <c:idx val="6"/>
            <c:spPr>
              <a:solidFill>
                <a:srgbClr val="40B498"/>
              </a:solidFill>
            </c:spPr>
            <c:extLst xmlns:c16r2="http://schemas.microsoft.com/office/drawing/2015/06/chart">
              <c:ext xmlns:c16="http://schemas.microsoft.com/office/drawing/2014/chart" uri="{C3380CC4-5D6E-409C-BE32-E72D297353CC}">
                <c16:uniqueId val="{0000000D-0F04-4A1C-A854-40A755BCB01C}"/>
              </c:ext>
            </c:extLst>
          </c:dPt>
          <c:dPt>
            <c:idx val="7"/>
            <c:spPr>
              <a:solidFill>
                <a:srgbClr val="33CC33"/>
              </a:solidFill>
            </c:spPr>
            <c:extLst xmlns:c16r2="http://schemas.microsoft.com/office/drawing/2015/06/chart">
              <c:ext xmlns:c16="http://schemas.microsoft.com/office/drawing/2014/chart" uri="{C3380CC4-5D6E-409C-BE32-E72D297353CC}">
                <c16:uniqueId val="{0000000F-0F04-4A1C-A854-40A755BCB01C}"/>
              </c:ext>
            </c:extLst>
          </c:dPt>
          <c:dLbls>
            <c:dLbl>
              <c:idx val="4"/>
              <c:layout/>
              <c:tx>
                <c:rich>
                  <a:bodyPr/>
                  <a:lstStyle/>
                  <a:p>
                    <a:r>
                      <a:rPr lang="en-US" smtClean="0"/>
                      <a:t>13</a:t>
                    </a:r>
                    <a:endParaRPr lang="en-US"/>
                  </a:p>
                </c:rich>
              </c:tx>
              <c:showVal val="1"/>
            </c:dLbl>
            <c:spPr>
              <a:noFill/>
              <a:ln>
                <a:noFill/>
              </a:ln>
              <a:effectLst/>
            </c:spPr>
            <c:txPr>
              <a:bodyPr wrap="square" lIns="38100" tIns="19050" rIns="38100" bIns="19050" anchor="ctr">
                <a:spAutoFit/>
              </a:bodyPr>
              <a:lstStyle/>
              <a:p>
                <a:pPr>
                  <a:defRPr sz="1500" b="1">
                    <a:solidFill>
                      <a:schemeClr val="bg1">
                        <a:lumMod val="50000"/>
                      </a:schemeClr>
                    </a:solidFill>
                    <a:latin typeface="Arial" panose="020B0604020202020204" pitchFamily="34" charset="0"/>
                    <a:cs typeface="Arial" panose="020B0604020202020204" pitchFamily="34" charset="0"/>
                  </a:defRPr>
                </a:pPr>
                <a:endParaRPr lang="pt-BR"/>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Plan1!$A$2:$A$10</c:f>
              <c:strCache>
                <c:ptCount val="9"/>
                <c:pt idx="0">
                  <c:v>RELATÓRIO DE FISCALIZAÇÃO</c:v>
                </c:pt>
                <c:pt idx="1">
                  <c:v>DENÚNCIAS</c:v>
                </c:pt>
                <c:pt idx="2">
                  <c:v>VISTORIAS "IN LOCO"</c:v>
                </c:pt>
                <c:pt idx="3">
                  <c:v>NOTIFICAÇÃO PREVENTIVA</c:v>
                </c:pt>
                <c:pt idx="4">
                  <c:v>AUTO DE INFRAÇÃO</c:v>
                </c:pt>
                <c:pt idx="5">
                  <c:v>PROCESSOS ENCAMINHADOS PARA A COMISSÃO DE EXERCÍCIO PROFISSIONAL - CEP</c:v>
                </c:pt>
                <c:pt idx="6">
                  <c:v>MEMORANDOS</c:v>
                </c:pt>
                <c:pt idx="7">
                  <c:v>INSTAGRAM</c:v>
                </c:pt>
                <c:pt idx="8">
                  <c:v>PROCESSOS ENCAMINHADOS PARA A COMISSÃO DE ÉTICA E DISCIPLINA - CED</c:v>
                </c:pt>
              </c:strCache>
            </c:strRef>
          </c:cat>
          <c:val>
            <c:numRef>
              <c:f>Plan1!$B$2:$B$10</c:f>
              <c:numCache>
                <c:formatCode>General</c:formatCode>
                <c:ptCount val="9"/>
                <c:pt idx="0">
                  <c:v>320</c:v>
                </c:pt>
                <c:pt idx="1">
                  <c:v>15</c:v>
                </c:pt>
                <c:pt idx="2">
                  <c:v>302</c:v>
                </c:pt>
                <c:pt idx="3">
                  <c:v>101</c:v>
                </c:pt>
                <c:pt idx="4">
                  <c:v>31</c:v>
                </c:pt>
                <c:pt idx="5">
                  <c:v>25</c:v>
                </c:pt>
                <c:pt idx="6">
                  <c:v>9</c:v>
                </c:pt>
                <c:pt idx="7">
                  <c:v>280</c:v>
                </c:pt>
                <c:pt idx="8">
                  <c:v>0</c:v>
                </c:pt>
              </c:numCache>
            </c:numRef>
          </c:val>
          <c:extLst xmlns:c16r2="http://schemas.microsoft.com/office/drawing/2015/06/chart">
            <c:ext xmlns:c16="http://schemas.microsoft.com/office/drawing/2014/chart" uri="{C3380CC4-5D6E-409C-BE32-E72D297353CC}">
              <c16:uniqueId val="{00000010-0F04-4A1C-A854-40A755BCB01C}"/>
            </c:ext>
          </c:extLst>
        </c:ser>
        <c:dLbls/>
        <c:gapWidth val="20"/>
        <c:axId val="185662464"/>
        <c:axId val="186184448"/>
      </c:barChart>
      <c:catAx>
        <c:axId val="185662464"/>
        <c:scaling>
          <c:orientation val="minMax"/>
        </c:scaling>
        <c:delete val="1"/>
        <c:axPos val="b"/>
        <c:numFmt formatCode="General" sourceLinked="1"/>
        <c:tickLblPos val="none"/>
        <c:crossAx val="186184448"/>
        <c:crosses val="autoZero"/>
        <c:auto val="1"/>
        <c:lblAlgn val="ctr"/>
        <c:lblOffset val="100"/>
      </c:catAx>
      <c:valAx>
        <c:axId val="186184448"/>
        <c:scaling>
          <c:orientation val="minMax"/>
        </c:scaling>
        <c:delete val="1"/>
        <c:axPos val="l"/>
        <c:numFmt formatCode="General" sourceLinked="1"/>
        <c:majorTickMark val="none"/>
        <c:tickLblPos val="none"/>
        <c:crossAx val="185662464"/>
        <c:crosses val="autoZero"/>
        <c:crossBetween val="between"/>
      </c:valAx>
      <c:spPr>
        <a:noFill/>
        <a:ln>
          <a:noFill/>
        </a:ln>
        <a:effectLst/>
      </c:spPr>
    </c:plotArea>
    <c:plotVisOnly val="1"/>
    <c:dispBlanksAs val="gap"/>
  </c:chart>
  <c:spPr>
    <a:noFill/>
    <a:ln>
      <a:noFill/>
    </a:ln>
    <a:effectLst/>
  </c:spPr>
  <c:txPr>
    <a:bodyPr/>
    <a:lstStyle/>
    <a:p>
      <a:pPr>
        <a:defRPr/>
      </a:pPr>
      <a:endParaRPr lang="pt-BR"/>
    </a:p>
  </c:txPr>
  <c:externalData r:id="rId1"/>
</c:chartSpace>
</file>

<file path=ppt/charts/chart30.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14798722078343726"/>
          <c:y val="0.20868464499575326"/>
        </c:manualLayout>
      </c:layout>
      <c:spPr>
        <a:noFill/>
        <a:ln>
          <a:noFill/>
        </a:ln>
        <a:effectLst/>
      </c:spPr>
      <c:txPr>
        <a:bodyPr rot="0" spcFirstLastPara="1" vertOverflow="ellipsis" vert="horz" wrap="square" anchor="ctr" anchorCtr="1"/>
        <a:lstStyle/>
        <a:p>
          <a:pPr>
            <a:defRPr sz="1400" b="0" i="0" u="none" strike="noStrike" kern="1200" cap="none" spc="20" baseline="0">
              <a:solidFill>
                <a:schemeClr val="tx1"/>
              </a:solidFill>
              <a:latin typeface="+mn-lt"/>
              <a:ea typeface="+mn-ea"/>
              <a:cs typeface="+mn-cs"/>
            </a:defRPr>
          </a:pPr>
          <a:endParaRPr lang="pt-BR"/>
        </a:p>
      </c:txPr>
    </c:title>
    <c:plotArea>
      <c:layout/>
      <c:doughnutChart>
        <c:varyColors val="1"/>
        <c:ser>
          <c:idx val="0"/>
          <c:order val="0"/>
          <c:tx>
            <c:strRef>
              <c:f>Gráficos!$E$4</c:f>
              <c:strCache>
                <c:ptCount val="1"/>
                <c:pt idx="0">
                  <c:v>Matrial de consumo</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31DE-497B-9B8A-EB6107AFE648}"/>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31DE-497B-9B8A-EB6107AFE648}"/>
              </c:ext>
            </c:extLst>
          </c:dPt>
          <c:dLbls>
            <c:dLbl>
              <c:idx val="0"/>
              <c:layout>
                <c:manualLayout>
                  <c:x val="1.2829757748020065E-2"/>
                  <c:y val="-0.1133835771601796"/>
                </c:manualLayout>
              </c:layout>
              <c:showPercent val="1"/>
              <c:extLst xmlns:c16r2="http://schemas.microsoft.com/office/drawing/2015/06/chart">
                <c:ext xmlns:c15="http://schemas.microsoft.com/office/drawing/2012/chart" uri="{CE6537A1-D6FC-4f65-9D91-7224C49458BB}">
                  <c15:layout>
                    <c:manualLayout>
                      <c:w val="0.21679311216782243"/>
                      <c:h val="0.17304134094860274"/>
                    </c:manualLayout>
                  </c15:layout>
                </c:ext>
                <c:ext xmlns:c16="http://schemas.microsoft.com/office/drawing/2014/chart" uri="{C3380CC4-5D6E-409C-BE32-E72D297353CC}">
                  <c16:uniqueId val="{00000001-31DE-497B-9B8A-EB6107AFE648}"/>
                </c:ext>
              </c:extLst>
            </c:dLbl>
            <c:dLbl>
              <c:idx val="1"/>
              <c:layout>
                <c:manualLayout>
                  <c:x val="6.4322582778569802E-3"/>
                  <c:y val="9.53003558977287E-2"/>
                </c:manualLayout>
              </c:layout>
              <c:showPercent val="1"/>
              <c:extLst xmlns:c16r2="http://schemas.microsoft.com/office/drawing/2015/06/chart">
                <c:ext xmlns:c15="http://schemas.microsoft.com/office/drawing/2012/chart" uri="{CE6537A1-D6FC-4f65-9D91-7224C49458BB}">
                  <c15:layout>
                    <c:manualLayout>
                      <c:w val="0.22599485716645668"/>
                      <c:h val="0.17304134094860274"/>
                    </c:manualLayout>
                  </c15:layout>
                </c:ext>
                <c:ext xmlns:c16="http://schemas.microsoft.com/office/drawing/2014/chart" uri="{C3380CC4-5D6E-409C-BE32-E72D297353CC}">
                  <c16:uniqueId val="{00000003-31DE-497B-9B8A-EB6107AFE648}"/>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Gráficos!$F$4:$G$4</c:f>
              <c:numCache>
                <c:formatCode>_(* #,##0_);_(* \(#,##0\);_(* "-"_);_(@_)</c:formatCode>
                <c:ptCount val="2"/>
                <c:pt idx="0">
                  <c:v>97.19</c:v>
                </c:pt>
                <c:pt idx="1">
                  <c:v>2.8099999999999996</c:v>
                </c:pt>
              </c:numCache>
            </c:numRef>
          </c:val>
          <c:extLst xmlns:c16r2="http://schemas.microsoft.com/office/drawing/2015/06/chart">
            <c:ext xmlns:c16="http://schemas.microsoft.com/office/drawing/2014/chart" uri="{C3380CC4-5D6E-409C-BE32-E72D297353CC}">
              <c16:uniqueId val="{00000004-31DE-497B-9B8A-EB6107AFE648}"/>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tx1"/>
          </a:solidFill>
        </a:defRPr>
      </a:pPr>
      <a:endParaRPr lang="pt-BR"/>
    </a:p>
  </c:txPr>
  <c:externalData r:id="rId1"/>
</c:chartSpace>
</file>

<file path=ppt/charts/chart31.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31024509280789542"/>
          <c:y val="0.18155981310207694"/>
        </c:manualLayout>
      </c:layout>
      <c:spPr>
        <a:noFill/>
        <a:ln>
          <a:noFill/>
        </a:ln>
        <a:effectLst/>
      </c:spPr>
      <c:txPr>
        <a:bodyPr rot="0" spcFirstLastPara="1" vertOverflow="ellipsis" vert="horz" wrap="square" anchor="ctr" anchorCtr="1"/>
        <a:lstStyle/>
        <a:p>
          <a:pPr>
            <a:defRPr sz="1200" b="0" i="0" u="none" strike="noStrike" kern="1200" cap="none" spc="20" baseline="0">
              <a:solidFill>
                <a:schemeClr val="tx1"/>
              </a:solidFill>
              <a:latin typeface="Franklin Gothic Medium" panose="020B0603020102020204" pitchFamily="34" charset="0"/>
              <a:ea typeface="+mn-ea"/>
              <a:cs typeface="+mn-cs"/>
            </a:defRPr>
          </a:pPr>
          <a:endParaRPr lang="pt-BR"/>
        </a:p>
      </c:txPr>
    </c:title>
    <c:plotArea>
      <c:layout/>
      <c:doughnutChart>
        <c:varyColors val="1"/>
        <c:ser>
          <c:idx val="0"/>
          <c:order val="0"/>
          <c:tx>
            <c:strRef>
              <c:f>Gráficos!$E$4</c:f>
              <c:strCache>
                <c:ptCount val="1"/>
                <c:pt idx="0">
                  <c:v>Diárias</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F58A-4C64-92CF-ED31EFD76CC5}"/>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F58A-4C64-92CF-ED31EFD76CC5}"/>
              </c:ext>
            </c:extLst>
          </c:dPt>
          <c:dLbls>
            <c:dLbl>
              <c:idx val="0"/>
              <c:layout>
                <c:manualLayout>
                  <c:x val="-6.2594036666221648E-3"/>
                  <c:y val="-9.53003558977287E-2"/>
                </c:manualLayout>
              </c:layout>
              <c:showPercent val="1"/>
              <c:extLst xmlns:c16r2="http://schemas.microsoft.com/office/drawing/2015/06/chart">
                <c:ext xmlns:c15="http://schemas.microsoft.com/office/drawing/2012/chart" uri="{CE6537A1-D6FC-4f65-9D91-7224C49458BB}">
                  <c15:layout>
                    <c:manualLayout>
                      <c:w val="0.21679311216782243"/>
                      <c:h val="0.17304134094860274"/>
                    </c:manualLayout>
                  </c15:layout>
                </c:ext>
                <c:ext xmlns:c16="http://schemas.microsoft.com/office/drawing/2014/chart" uri="{C3380CC4-5D6E-409C-BE32-E72D297353CC}">
                  <c16:uniqueId val="{00000001-F58A-4C64-92CF-ED31EFD76CC5}"/>
                </c:ext>
              </c:extLst>
            </c:dLbl>
            <c:dLbl>
              <c:idx val="1"/>
              <c:layout>
                <c:manualLayout>
                  <c:x val="2.5521419692499162E-2"/>
                  <c:y val="9.53003558977287E-2"/>
                </c:manualLayout>
              </c:layout>
              <c:showPercent val="1"/>
              <c:extLst xmlns:c16r2="http://schemas.microsoft.com/office/drawing/2015/06/chart">
                <c:ext xmlns:c15="http://schemas.microsoft.com/office/drawing/2012/chart" uri="{CE6537A1-D6FC-4f65-9D91-7224C49458BB}">
                  <c15:layout>
                    <c:manualLayout>
                      <c:w val="0.22599485716645668"/>
                      <c:h val="0.17304134094860274"/>
                    </c:manualLayout>
                  </c15:layout>
                </c:ext>
                <c:ext xmlns:c16="http://schemas.microsoft.com/office/drawing/2014/chart" uri="{C3380CC4-5D6E-409C-BE32-E72D297353CC}">
                  <c16:uniqueId val="{00000003-F58A-4C64-92CF-ED31EFD76CC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Gráficos!$F$4:$G$4</c:f>
              <c:numCache>
                <c:formatCode>_(* #,##0_);_(* \(#,##0\);_(* "-"_);_(@_)</c:formatCode>
                <c:ptCount val="2"/>
                <c:pt idx="0">
                  <c:v>88.440000000000012</c:v>
                </c:pt>
                <c:pt idx="1">
                  <c:v>11.56</c:v>
                </c:pt>
              </c:numCache>
            </c:numRef>
          </c:val>
          <c:extLst xmlns:c16r2="http://schemas.microsoft.com/office/drawing/2015/06/chart">
            <c:ext xmlns:c16="http://schemas.microsoft.com/office/drawing/2014/chart" uri="{C3380CC4-5D6E-409C-BE32-E72D297353CC}">
              <c16:uniqueId val="{00000004-F58A-4C64-92CF-ED31EFD76CC5}"/>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t-BR"/>
    </a:p>
  </c:txPr>
  <c:externalData r:id="rId1"/>
</c:chartSpace>
</file>

<file path=ppt/charts/chart32.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1.4995153123329957E-3"/>
          <c:y val="0"/>
          <c:w val="1"/>
          <c:h val="0.83212464967302824"/>
        </c:manualLayout>
      </c:layout>
      <c:barChart>
        <c:barDir val="col"/>
        <c:grouping val="clustered"/>
        <c:ser>
          <c:idx val="0"/>
          <c:order val="0"/>
          <c:tx>
            <c:strRef>
              <c:f>Gráficos!$B$1</c:f>
              <c:strCache>
                <c:ptCount val="1"/>
                <c:pt idx="0">
                  <c:v>1º Semestre 2020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dLbls>
            <c:dLbl>
              <c:idx val="0"/>
              <c:layout>
                <c:manualLayout>
                  <c:x val="0"/>
                  <c:y val="-3.057653810222875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DE4C-458D-877C-333621E25C08}"/>
                </c:ext>
              </c:extLst>
            </c:dLbl>
            <c:dLbl>
              <c:idx val="1"/>
              <c:layout>
                <c:manualLayout>
                  <c:x val="-3.6705412638767219E-2"/>
                  <c:y val="-6.3229681035633272E-3"/>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DE4C-458D-877C-333621E25C08}"/>
                </c:ext>
              </c:extLst>
            </c:dLbl>
            <c:dLbl>
              <c:idx val="2"/>
              <c:layout>
                <c:manualLayout>
                  <c:x val="-4.8016709354578829E-2"/>
                  <c:y val="6.7364206592819371E-3"/>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681-4899-B916-EF2072DBF606}"/>
                </c:ext>
              </c:extLst>
            </c:dLbl>
            <c:dLbl>
              <c:idx val="3"/>
              <c:layout>
                <c:manualLayout>
                  <c:x val="-2.5052196184997648E-2"/>
                  <c:y val="-1.4277325503804794E-3"/>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D681-4899-B916-EF2072DBF606}"/>
                </c:ext>
              </c:extLst>
            </c:dLbl>
            <c:dLbl>
              <c:idx val="4"/>
              <c:layout>
                <c:manualLayout>
                  <c:x val="-1.8789147138748238E-2"/>
                  <c:y val="-5.3730148138262377E-4"/>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D681-4899-B916-EF2072DBF606}"/>
                </c:ext>
              </c:extLst>
            </c:dLbl>
            <c:dLbl>
              <c:idx val="5"/>
              <c:layout>
                <c:manualLayout>
                  <c:x val="-2.9646128782189238E-2"/>
                  <c:y val="1.3116633664517202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DE4C-458D-877C-333621E25C08}"/>
                </c:ext>
              </c:extLst>
            </c:dLbl>
            <c:dLbl>
              <c:idx val="6"/>
              <c:layout>
                <c:manualLayout>
                  <c:x val="-2.9227562215830592E-2"/>
                  <c:y val="-1.3981048979048356E-3"/>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D681-4899-B916-EF2072DBF606}"/>
                </c:ext>
              </c:extLst>
            </c:dLbl>
            <c:dLbl>
              <c:idx val="7"/>
              <c:layout>
                <c:manualLayout>
                  <c:x val="-2.7139879200414125E-2"/>
                  <c:y val="-3.6121179767783271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D681-4899-B916-EF2072DBF60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pt-BR"/>
              </a:p>
            </c:txPr>
            <c:dLblPos val="inBase"/>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Gráficos!$A$2:$A$9</c:f>
              <c:strCache>
                <c:ptCount val="8"/>
                <c:pt idx="0">
                  <c:v>Despesa com Pessoal</c:v>
                </c:pt>
                <c:pt idx="1">
                  <c:v>Despesas Serv. PF</c:v>
                </c:pt>
                <c:pt idx="2">
                  <c:v>Despesas Serv. PJ</c:v>
                </c:pt>
                <c:pt idx="3">
                  <c:v>Encargos Diversos</c:v>
                </c:pt>
                <c:pt idx="4">
                  <c:v>Diárias</c:v>
                </c:pt>
                <c:pt idx="5">
                  <c:v>Material de Consumo</c:v>
                </c:pt>
                <c:pt idx="6">
                  <c:v>Fundo de Apoio</c:v>
                </c:pt>
                <c:pt idx="7">
                  <c:v>C.S.C.</c:v>
                </c:pt>
              </c:strCache>
            </c:strRef>
          </c:cat>
          <c:val>
            <c:numRef>
              <c:f>Gráficos!$B$2:$B$9</c:f>
              <c:numCache>
                <c:formatCode>_-* #,##0_-;\-* #,##0_-;_-* "-"??_-;_-@_-</c:formatCode>
                <c:ptCount val="8"/>
                <c:pt idx="0">
                  <c:v>278012.53000000009</c:v>
                </c:pt>
                <c:pt idx="1">
                  <c:v>10487.849999999999</c:v>
                </c:pt>
                <c:pt idx="2">
                  <c:v>112757.47</c:v>
                </c:pt>
                <c:pt idx="3">
                  <c:v>10957.76</c:v>
                </c:pt>
                <c:pt idx="4">
                  <c:v>7000</c:v>
                </c:pt>
                <c:pt idx="5">
                  <c:v>3303.8</c:v>
                </c:pt>
                <c:pt idx="6">
                  <c:v>9524.61</c:v>
                </c:pt>
                <c:pt idx="7">
                  <c:v>23631.22</c:v>
                </c:pt>
              </c:numCache>
            </c:numRef>
          </c:val>
          <c:extLst xmlns:c16r2="http://schemas.microsoft.com/office/drawing/2015/06/chart">
            <c:ext xmlns:c16="http://schemas.microsoft.com/office/drawing/2014/chart" uri="{C3380CC4-5D6E-409C-BE32-E72D297353CC}">
              <c16:uniqueId val="{00000000-DE4C-458D-877C-333621E25C08}"/>
            </c:ext>
          </c:extLst>
        </c:ser>
        <c:ser>
          <c:idx val="1"/>
          <c:order val="1"/>
          <c:tx>
            <c:strRef>
              <c:f>Gráficos!$C$1</c:f>
              <c:strCache>
                <c:ptCount val="1"/>
                <c:pt idx="0">
                  <c:v>1º Semestre 2021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dLbls>
            <c:dLbl>
              <c:idx val="0"/>
              <c:layout>
                <c:manualLayout>
                  <c:x val="6.0542807447077657E-2"/>
                  <c:y val="8.4745762711864403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681-4899-B916-EF2072DBF606}"/>
                </c:ext>
              </c:extLst>
            </c:dLbl>
            <c:dLbl>
              <c:idx val="1"/>
              <c:layout>
                <c:manualLayout>
                  <c:x val="2.2964513169581181E-2"/>
                  <c:y val="-1.2429234947490713E-16"/>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D681-4899-B916-EF2072DBF606}"/>
                </c:ext>
              </c:extLst>
            </c:dLbl>
            <c:dLbl>
              <c:idx val="2"/>
              <c:layout>
                <c:manualLayout>
                  <c:x val="2.7747279888757696E-2"/>
                  <c:y val="-5.9420792739890583E-3"/>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DE4C-458D-877C-333621E25C08}"/>
                </c:ext>
              </c:extLst>
            </c:dLbl>
            <c:dLbl>
              <c:idx val="3"/>
              <c:layout>
                <c:manualLayout>
                  <c:x val="0"/>
                  <c:y val="-3.1080040587596319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DE4C-458D-877C-333621E25C08}"/>
                </c:ext>
              </c:extLst>
            </c:dLbl>
            <c:dLbl>
              <c:idx val="4"/>
              <c:layout>
                <c:manualLayout>
                  <c:x val="2.0876830154164635E-2"/>
                  <c:y val="-3.3898305084745776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D681-4899-B916-EF2072DBF606}"/>
                </c:ext>
              </c:extLst>
            </c:dLbl>
            <c:dLbl>
              <c:idx val="6"/>
              <c:layout>
                <c:manualLayout>
                  <c:x val="1.0438415077082354E-2"/>
                  <c:y val="6.7796610169490309E-3"/>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D681-4899-B916-EF2072DBF606}"/>
                </c:ext>
              </c:extLst>
            </c:dLbl>
            <c:dLbl>
              <c:idx val="7"/>
              <c:layout>
                <c:manualLayout>
                  <c:x val="0"/>
                  <c:y val="-7.1757907380221683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DE4C-458D-877C-333621E25C0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pt-BR"/>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Gráficos!$A$2:$A$9</c:f>
              <c:strCache>
                <c:ptCount val="8"/>
                <c:pt idx="0">
                  <c:v>Despesa com Pessoal</c:v>
                </c:pt>
                <c:pt idx="1">
                  <c:v>Despesas Serv. PF</c:v>
                </c:pt>
                <c:pt idx="2">
                  <c:v>Despesas Serv. PJ</c:v>
                </c:pt>
                <c:pt idx="3">
                  <c:v>Encargos Diversos</c:v>
                </c:pt>
                <c:pt idx="4">
                  <c:v>Diárias</c:v>
                </c:pt>
                <c:pt idx="5">
                  <c:v>Material de Consumo</c:v>
                </c:pt>
                <c:pt idx="6">
                  <c:v>Fundo de Apoio</c:v>
                </c:pt>
                <c:pt idx="7">
                  <c:v>C.S.C.</c:v>
                </c:pt>
              </c:strCache>
            </c:strRef>
          </c:cat>
          <c:val>
            <c:numRef>
              <c:f>Gráficos!$C$2:$C$9</c:f>
              <c:numCache>
                <c:formatCode>_(* #,##0_);_(* \(#,##0\);_(* "-"_);_(@_)</c:formatCode>
                <c:ptCount val="8"/>
                <c:pt idx="0">
                  <c:v>295651.32</c:v>
                </c:pt>
                <c:pt idx="1">
                  <c:v>12466.3</c:v>
                </c:pt>
                <c:pt idx="2">
                  <c:v>101441.37000000001</c:v>
                </c:pt>
                <c:pt idx="3">
                  <c:v>20003.349999999995</c:v>
                </c:pt>
                <c:pt idx="4">
                  <c:v>6000</c:v>
                </c:pt>
                <c:pt idx="5">
                  <c:v>295.48999999999995</c:v>
                </c:pt>
                <c:pt idx="6">
                  <c:v>15348.12</c:v>
                </c:pt>
                <c:pt idx="7">
                  <c:v>34464.480000000003</c:v>
                </c:pt>
              </c:numCache>
            </c:numRef>
          </c:val>
          <c:extLst xmlns:c16r2="http://schemas.microsoft.com/office/drawing/2015/06/chart">
            <c:ext xmlns:c16="http://schemas.microsoft.com/office/drawing/2014/chart" uri="{C3380CC4-5D6E-409C-BE32-E72D297353CC}">
              <c16:uniqueId val="{00000001-DE4C-458D-877C-333621E25C08}"/>
            </c:ext>
          </c:extLst>
        </c:ser>
        <c:dLbls/>
        <c:gapWidth val="115"/>
        <c:axId val="92705920"/>
        <c:axId val="92707456"/>
      </c:barChart>
      <c:catAx>
        <c:axId val="92705920"/>
        <c:scaling>
          <c:orientation val="minMax"/>
        </c:scaling>
        <c:axPos val="b"/>
        <c:numFmt formatCode="General" sourceLinked="1"/>
        <c:maj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pt-BR"/>
          </a:p>
        </c:txPr>
        <c:crossAx val="92707456"/>
        <c:crosses val="autoZero"/>
        <c:auto val="1"/>
        <c:lblAlgn val="ctr"/>
        <c:lblOffset val="100"/>
      </c:catAx>
      <c:valAx>
        <c:axId val="92707456"/>
        <c:scaling>
          <c:orientation val="minMax"/>
        </c:scaling>
        <c:delete val="1"/>
        <c:axPos val="l"/>
        <c:numFmt formatCode="_-* #,##0_-;\-* #,##0_-;_-* &quot;-&quot;??_-;_-@_-" sourceLinked="1"/>
        <c:majorTickMark val="none"/>
        <c:tickLblPos val="none"/>
        <c:crossAx val="92705920"/>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pt-BR"/>
          </a:p>
        </c:txPr>
      </c:legendEntry>
      <c:layout>
        <c:manualLayout>
          <c:xMode val="edge"/>
          <c:yMode val="edge"/>
          <c:x val="0.39173964709320408"/>
          <c:y val="5.8026374595860061E-2"/>
          <c:w val="0.51175208637842429"/>
          <c:h val="6.5878820232216723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pt-BR"/>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1"/>
</c:chartSpace>
</file>

<file path=ppt/charts/chart33.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42955235164940891"/>
          <c:y val="0.18155981310207694"/>
        </c:manualLayout>
      </c:layout>
      <c:spPr>
        <a:noFill/>
        <a:ln>
          <a:noFill/>
        </a:ln>
        <a:effectLst/>
      </c:spPr>
      <c:txPr>
        <a:bodyPr rot="0" spcFirstLastPara="1" vertOverflow="ellipsis" vert="horz" wrap="square" anchor="ctr" anchorCtr="1"/>
        <a:lstStyle/>
        <a:p>
          <a:pPr>
            <a:defRPr sz="1400" b="0" i="0" u="none" strike="noStrike" kern="1200" cap="none" spc="20" baseline="0">
              <a:solidFill>
                <a:schemeClr val="tx1"/>
              </a:solidFill>
              <a:latin typeface="Franklin Gothic Medium" panose="020B0603020102020204" pitchFamily="34" charset="0"/>
              <a:ea typeface="+mn-ea"/>
              <a:cs typeface="+mn-cs"/>
            </a:defRPr>
          </a:pPr>
          <a:endParaRPr lang="pt-BR"/>
        </a:p>
      </c:txPr>
    </c:title>
    <c:plotArea>
      <c:layout/>
      <c:doughnutChart>
        <c:varyColors val="1"/>
        <c:ser>
          <c:idx val="0"/>
          <c:order val="0"/>
          <c:tx>
            <c:strRef>
              <c:f>Gráficos!$E$4</c:f>
              <c:strCache>
                <c:ptCount val="1"/>
                <c:pt idx="0">
                  <c:v>C.S.C.</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9870-4D24-85E1-8E1CBC08DF1D}"/>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9870-4D24-85E1-8E1CBC08DF1D}"/>
              </c:ext>
            </c:extLst>
          </c:dPt>
          <c:dLbls>
            <c:dLbl>
              <c:idx val="0"/>
              <c:layout>
                <c:manualLayout>
                  <c:x val="-0.13988353356911709"/>
                  <c:y val="-5.9133913372826911E-2"/>
                </c:manualLayout>
              </c:layout>
              <c:showPercent val="1"/>
              <c:extLst xmlns:c16r2="http://schemas.microsoft.com/office/drawing/2015/06/chart">
                <c:ext xmlns:c15="http://schemas.microsoft.com/office/drawing/2012/chart" uri="{CE6537A1-D6FC-4f65-9D91-7224C49458BB}">
                  <c15:layout>
                    <c:manualLayout>
                      <c:w val="0.21679311216782243"/>
                      <c:h val="0.17304134094860274"/>
                    </c:manualLayout>
                  </c15:layout>
                </c:ext>
                <c:ext xmlns:c16="http://schemas.microsoft.com/office/drawing/2014/chart" uri="{C3380CC4-5D6E-409C-BE32-E72D297353CC}">
                  <c16:uniqueId val="{00000001-9870-4D24-85E1-8E1CBC08DF1D}"/>
                </c:ext>
              </c:extLst>
            </c:dLbl>
            <c:dLbl>
              <c:idx val="1"/>
              <c:layout>
                <c:manualLayout>
                  <c:x val="0.14482867853401241"/>
                  <c:y val="0.10434196652895415"/>
                </c:manualLayout>
              </c:layout>
              <c:showPercent val="1"/>
              <c:extLst xmlns:c16r2="http://schemas.microsoft.com/office/drawing/2015/06/chart">
                <c:ext xmlns:c15="http://schemas.microsoft.com/office/drawing/2012/chart" uri="{CE6537A1-D6FC-4f65-9D91-7224C49458BB}">
                  <c15:layout>
                    <c:manualLayout>
                      <c:w val="0.22599485716645668"/>
                      <c:h val="0.17304134094860274"/>
                    </c:manualLayout>
                  </c15:layout>
                </c:ext>
                <c:ext xmlns:c16="http://schemas.microsoft.com/office/drawing/2014/chart" uri="{C3380CC4-5D6E-409C-BE32-E72D297353CC}">
                  <c16:uniqueId val="{00000003-9870-4D24-85E1-8E1CBC08DF1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Gráficos!$F$4:$G$4</c:f>
              <c:numCache>
                <c:formatCode>_(* #,##0_);_(* \(#,##0\);_(* "-"_);_(@_)</c:formatCode>
                <c:ptCount val="2"/>
                <c:pt idx="0">
                  <c:v>50</c:v>
                </c:pt>
                <c:pt idx="1">
                  <c:v>50</c:v>
                </c:pt>
              </c:numCache>
            </c:numRef>
          </c:val>
          <c:extLst xmlns:c16r2="http://schemas.microsoft.com/office/drawing/2015/06/chart">
            <c:ext xmlns:c16="http://schemas.microsoft.com/office/drawing/2014/chart" uri="{C3380CC4-5D6E-409C-BE32-E72D297353CC}">
              <c16:uniqueId val="{00000004-9870-4D24-85E1-8E1CBC08DF1D}"/>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t-BR"/>
    </a:p>
  </c:txPr>
  <c:externalData r:id="rId1"/>
</c:chartSpace>
</file>

<file path=ppt/charts/chart34.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46397411770445512"/>
          <c:y val="0"/>
        </c:manualLayout>
      </c:layout>
      <c:spPr>
        <a:noFill/>
        <a:ln>
          <a:noFill/>
        </a:ln>
        <a:effectLst/>
      </c:spPr>
      <c:txPr>
        <a:bodyPr rot="0" spcFirstLastPara="1" vertOverflow="ellipsis" vert="horz" wrap="square" anchor="ctr" anchorCtr="1"/>
        <a:lstStyle/>
        <a:p>
          <a:pPr>
            <a:defRPr sz="1400" b="0" i="0" u="none" strike="noStrike" kern="1200" cap="none" spc="20" baseline="0">
              <a:solidFill>
                <a:schemeClr val="tx1"/>
              </a:solidFill>
              <a:latin typeface="Franklin Gothic Medium" panose="020B0603020102020204" pitchFamily="34" charset="0"/>
              <a:ea typeface="+mn-ea"/>
              <a:cs typeface="+mn-cs"/>
            </a:defRPr>
          </a:pPr>
          <a:endParaRPr lang="pt-BR"/>
        </a:p>
      </c:txPr>
    </c:title>
    <c:plotArea>
      <c:layout>
        <c:manualLayout>
          <c:layoutTarget val="inner"/>
          <c:xMode val="edge"/>
          <c:yMode val="edge"/>
          <c:x val="0.37350198933111284"/>
          <c:y val="0.18289469656141144"/>
          <c:w val="0.43353161248472016"/>
          <c:h val="0.68325742889342778"/>
        </c:manualLayout>
      </c:layout>
      <c:doughnutChart>
        <c:varyColors val="1"/>
        <c:ser>
          <c:idx val="0"/>
          <c:order val="0"/>
          <c:tx>
            <c:strRef>
              <c:f>Gráficos!$E$4</c:f>
              <c:strCache>
                <c:ptCount val="1"/>
                <c:pt idx="0">
                  <c:v>Despesa Total</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3F0A-4038-941C-11F31C16690C}"/>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3F0A-4038-941C-11F31C16690C}"/>
              </c:ext>
            </c:extLst>
          </c:dPt>
          <c:dLbls>
            <c:dLbl>
              <c:idx val="0"/>
              <c:layout>
                <c:manualLayout>
                  <c:x val="-5.5605421477209802E-2"/>
                  <c:y val="-0.14050840905385598"/>
                </c:manualLayout>
              </c:layout>
              <c:showPercent val="1"/>
              <c:extLst xmlns:c16r2="http://schemas.microsoft.com/office/drawing/2015/06/chart">
                <c:ext xmlns:c15="http://schemas.microsoft.com/office/drawing/2012/chart" uri="{CE6537A1-D6FC-4f65-9D91-7224C49458BB}">
                  <c15:layout>
                    <c:manualLayout>
                      <c:w val="0.21679311216782243"/>
                      <c:h val="0.17304134094860274"/>
                    </c:manualLayout>
                  </c15:layout>
                </c:ext>
                <c:ext xmlns:c16="http://schemas.microsoft.com/office/drawing/2014/chart" uri="{C3380CC4-5D6E-409C-BE32-E72D297353CC}">
                  <c16:uniqueId val="{00000001-3F0A-4038-941C-11F31C16690C}"/>
                </c:ext>
              </c:extLst>
            </c:dLbl>
            <c:dLbl>
              <c:idx val="1"/>
              <c:layout>
                <c:manualLayout>
                  <c:x val="0.11984949275290294"/>
                  <c:y val="7.7217134635277809E-2"/>
                </c:manualLayout>
              </c:layout>
              <c:showPercent val="1"/>
              <c:extLst xmlns:c16r2="http://schemas.microsoft.com/office/drawing/2015/06/chart">
                <c:ext xmlns:c15="http://schemas.microsoft.com/office/drawing/2012/chart" uri="{CE6537A1-D6FC-4f65-9D91-7224C49458BB}">
                  <c15:layout>
                    <c:manualLayout>
                      <c:w val="0.22599485716645668"/>
                      <c:h val="0.17304134094860274"/>
                    </c:manualLayout>
                  </c15:layout>
                </c:ext>
                <c:ext xmlns:c16="http://schemas.microsoft.com/office/drawing/2014/chart" uri="{C3380CC4-5D6E-409C-BE32-E72D297353CC}">
                  <c16:uniqueId val="{00000003-3F0A-4038-941C-11F31C16690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Gráficos!$F$4:$G$4</c:f>
              <c:numCache>
                <c:formatCode>_(* #,##0_);_(* \(#,##0\);_(* "-"_);_(@_)</c:formatCode>
                <c:ptCount val="2"/>
                <c:pt idx="0">
                  <c:v>1327842</c:v>
                </c:pt>
                <c:pt idx="1">
                  <c:v>479670.43000000005</c:v>
                </c:pt>
              </c:numCache>
            </c:numRef>
          </c:val>
          <c:extLst xmlns:c16r2="http://schemas.microsoft.com/office/drawing/2015/06/chart">
            <c:ext xmlns:c16="http://schemas.microsoft.com/office/drawing/2014/chart" uri="{C3380CC4-5D6E-409C-BE32-E72D297353CC}">
              <c16:uniqueId val="{00000004-3F0A-4038-941C-11F31C16690C}"/>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t-BR"/>
    </a:p>
  </c:txPr>
  <c:externalData r:id="rId1"/>
</c:chartSpace>
</file>

<file path=ppt/charts/chart35.xml><?xml version="1.0" encoding="utf-8"?>
<c:chartSpace xmlns:c="http://schemas.openxmlformats.org/drawingml/2006/chart" xmlns:a="http://schemas.openxmlformats.org/drawingml/2006/main" xmlns:r="http://schemas.openxmlformats.org/officeDocument/2006/relationships">
  <c:lang val="pt-BR"/>
  <c:chart>
    <c:title>
      <c:layout>
        <c:manualLayout>
          <c:xMode val="edge"/>
          <c:yMode val="edge"/>
          <c:x val="0.41046319023476674"/>
          <c:y val="0.19060142373330236"/>
        </c:manualLayout>
      </c:layout>
      <c:spPr>
        <a:noFill/>
        <a:ln>
          <a:noFill/>
        </a:ln>
        <a:effectLst/>
      </c:spPr>
      <c:txPr>
        <a:bodyPr rot="0" spcFirstLastPara="1" vertOverflow="ellipsis" vert="horz" wrap="square" anchor="ctr" anchorCtr="1"/>
        <a:lstStyle/>
        <a:p>
          <a:pPr>
            <a:defRPr sz="1400" b="0" i="0" u="none" strike="noStrike" kern="1200" cap="none" spc="20" baseline="0">
              <a:solidFill>
                <a:schemeClr val="tx1"/>
              </a:solidFill>
              <a:latin typeface="+mn-lt"/>
              <a:ea typeface="+mn-ea"/>
              <a:cs typeface="+mn-cs"/>
            </a:defRPr>
          </a:pPr>
          <a:endParaRPr lang="pt-BR"/>
        </a:p>
      </c:txPr>
    </c:title>
    <c:plotArea>
      <c:layout/>
      <c:doughnutChart>
        <c:varyColors val="1"/>
        <c:ser>
          <c:idx val="0"/>
          <c:order val="0"/>
          <c:tx>
            <c:strRef>
              <c:f>Gráficos!$E$4</c:f>
              <c:strCache>
                <c:ptCount val="1"/>
                <c:pt idx="0">
                  <c:v>Serv. PF</c:v>
                </c:pt>
              </c:strCache>
            </c:strRef>
          </c:tx>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65E6-45CF-858F-C9B87D93D724}"/>
              </c:ext>
            </c:extLst>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65E6-45CF-858F-C9B87D93D724}"/>
              </c:ext>
            </c:extLst>
          </c:dPt>
          <c:dLbls>
            <c:dLbl>
              <c:idx val="0"/>
              <c:layout>
                <c:manualLayout>
                  <c:x val="-7.7843758971530189E-2"/>
                  <c:y val="-2.2967470847925182E-2"/>
                </c:manualLayout>
              </c:layout>
              <c:showPercent val="1"/>
              <c:extLst xmlns:c16r2="http://schemas.microsoft.com/office/drawing/2015/06/chart">
                <c:ext xmlns:c15="http://schemas.microsoft.com/office/drawing/2012/chart" uri="{CE6537A1-D6FC-4f65-9D91-7224C49458BB}">
                  <c15:layout>
                    <c:manualLayout>
                      <c:w val="0.21679311216782243"/>
                      <c:h val="0.17304134094860274"/>
                    </c:manualLayout>
                  </c15:layout>
                </c:ext>
                <c:ext xmlns:c16="http://schemas.microsoft.com/office/drawing/2014/chart" uri="{C3380CC4-5D6E-409C-BE32-E72D297353CC}">
                  <c16:uniqueId val="{00000001-65E6-45CF-858F-C9B87D93D724}"/>
                </c:ext>
              </c:extLst>
            </c:dLbl>
            <c:dLbl>
              <c:idx val="1"/>
              <c:layout>
                <c:manualLayout>
                  <c:x val="0.10665035570472824"/>
                  <c:y val="1.3925860216699563E-2"/>
                </c:manualLayout>
              </c:layout>
              <c:showPercent val="1"/>
              <c:extLst xmlns:c16r2="http://schemas.microsoft.com/office/drawing/2015/06/chart">
                <c:ext xmlns:c15="http://schemas.microsoft.com/office/drawing/2012/chart" uri="{CE6537A1-D6FC-4f65-9D91-7224C49458BB}">
                  <c15:layout>
                    <c:manualLayout>
                      <c:w val="0.22599485716645668"/>
                      <c:h val="0.17304134094860274"/>
                    </c:manualLayout>
                  </c15:layout>
                </c:ext>
                <c:ext xmlns:c16="http://schemas.microsoft.com/office/drawing/2014/chart" uri="{C3380CC4-5D6E-409C-BE32-E72D297353CC}">
                  <c16:uniqueId val="{00000003-65E6-45CF-858F-C9B87D93D724}"/>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t-BR"/>
              </a:p>
            </c:txPr>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val>
            <c:numRef>
              <c:f>Gráficos!$F$4:$G$4</c:f>
              <c:numCache>
                <c:formatCode>_(* #,##0_);_(* \(#,##0\);_(* "-"_);_(@_)</c:formatCode>
                <c:ptCount val="2"/>
                <c:pt idx="0">
                  <c:v>35.07</c:v>
                </c:pt>
                <c:pt idx="1">
                  <c:v>64.930000000000007</c:v>
                </c:pt>
              </c:numCache>
            </c:numRef>
          </c:val>
          <c:extLst xmlns:c16r2="http://schemas.microsoft.com/office/drawing/2015/06/chart">
            <c:ext xmlns:c16="http://schemas.microsoft.com/office/drawing/2014/chart" uri="{C3380CC4-5D6E-409C-BE32-E72D297353CC}">
              <c16:uniqueId val="{00000004-65E6-45CF-858F-C9B87D93D724}"/>
            </c:ext>
          </c:extLst>
        </c:ser>
        <c:dLbls>
          <c:showPercent val="1"/>
        </c:dLbls>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tx1"/>
          </a:solidFill>
        </a:defRPr>
      </a:pPr>
      <a:endParaRPr lang="pt-B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pt-BR"/>
  <c:chart>
    <c:title>
      <c:tx>
        <c:rich>
          <a:bodyPr/>
          <a:lstStyle/>
          <a:p>
            <a:pPr>
              <a:defRPr/>
            </a:pPr>
            <a:r>
              <a:rPr lang="en-US" sz="1400" dirty="0" err="1">
                <a:latin typeface="Arial" pitchFamily="34" charset="0"/>
                <a:cs typeface="Arial" pitchFamily="34" charset="0"/>
              </a:rPr>
              <a:t>Presença</a:t>
            </a:r>
            <a:r>
              <a:rPr lang="en-US" sz="1400" baseline="0" dirty="0">
                <a:latin typeface="Arial" pitchFamily="34" charset="0"/>
                <a:cs typeface="Arial" pitchFamily="34" charset="0"/>
              </a:rPr>
              <a:t> de </a:t>
            </a:r>
            <a:r>
              <a:rPr lang="en-US" sz="1400" baseline="0" dirty="0" err="1">
                <a:latin typeface="Arial" pitchFamily="34" charset="0"/>
                <a:cs typeface="Arial" pitchFamily="34" charset="0"/>
              </a:rPr>
              <a:t>profissionais</a:t>
            </a:r>
            <a:endParaRPr lang="en-US" sz="1400" baseline="0" dirty="0">
              <a:latin typeface="Arial" pitchFamily="34" charset="0"/>
              <a:cs typeface="Arial" pitchFamily="34" charset="0"/>
            </a:endParaRPr>
          </a:p>
          <a:p>
            <a:pPr>
              <a:defRPr/>
            </a:pPr>
            <a:r>
              <a:rPr lang="en-US" sz="1400" baseline="0" dirty="0" err="1">
                <a:latin typeface="Arial" pitchFamily="34" charset="0"/>
                <a:cs typeface="Arial" pitchFamily="34" charset="0"/>
              </a:rPr>
              <a:t>nas</a:t>
            </a:r>
            <a:r>
              <a:rPr lang="en-US" sz="1400" baseline="0" dirty="0">
                <a:latin typeface="Arial" pitchFamily="34" charset="0"/>
                <a:cs typeface="Arial" pitchFamily="34" charset="0"/>
              </a:rPr>
              <a:t> </a:t>
            </a:r>
            <a:r>
              <a:rPr lang="en-US" sz="1400" baseline="0" dirty="0" err="1">
                <a:latin typeface="Arial" pitchFamily="34" charset="0"/>
                <a:cs typeface="Arial" pitchFamily="34" charset="0"/>
              </a:rPr>
              <a:t>obras</a:t>
            </a:r>
            <a:endParaRPr lang="en-US" sz="1400" dirty="0">
              <a:latin typeface="Arial" pitchFamily="34" charset="0"/>
              <a:cs typeface="Arial" pitchFamily="34" charset="0"/>
            </a:endParaRPr>
          </a:p>
        </c:rich>
      </c:tx>
      <c:layout>
        <c:manualLayout>
          <c:xMode val="edge"/>
          <c:yMode val="edge"/>
          <c:x val="0.19401798319434738"/>
          <c:y val="2.0669288935773043E-2"/>
        </c:manualLayout>
      </c:layout>
    </c:title>
    <c:plotArea>
      <c:layout/>
      <c:barChart>
        <c:barDir val="col"/>
        <c:grouping val="clustered"/>
        <c:ser>
          <c:idx val="0"/>
          <c:order val="0"/>
          <c:tx>
            <c:strRef>
              <c:f>Plan1!$B$1</c:f>
              <c:strCache>
                <c:ptCount val="1"/>
                <c:pt idx="0">
                  <c:v>Série 1</c:v>
                </c:pt>
              </c:strCache>
            </c:strRef>
          </c:tx>
          <c:cat>
            <c:strRef>
              <c:f>Plan1!$A$2:$A$5</c:f>
              <c:strCache>
                <c:ptCount val="2"/>
                <c:pt idx="0">
                  <c:v>N° total de obras (%)</c:v>
                </c:pt>
                <c:pt idx="1">
                  <c:v>n° de RT presentes (%)</c:v>
                </c:pt>
              </c:strCache>
            </c:strRef>
          </c:cat>
          <c:val>
            <c:numRef>
              <c:f>Plan1!$B$2:$B$5</c:f>
              <c:numCache>
                <c:formatCode>General</c:formatCode>
                <c:ptCount val="4"/>
                <c:pt idx="0">
                  <c:v>302</c:v>
                </c:pt>
                <c:pt idx="1">
                  <c:v>84</c:v>
                </c:pt>
              </c:numCache>
            </c:numRef>
          </c:val>
          <c:extLst xmlns:c16r2="http://schemas.microsoft.com/office/drawing/2015/06/chart">
            <c:ext xmlns:c16="http://schemas.microsoft.com/office/drawing/2014/chart" uri="{C3380CC4-5D6E-409C-BE32-E72D297353CC}">
              <c16:uniqueId val="{00000000-8BEA-4809-A3BA-222082B55FBE}"/>
            </c:ext>
          </c:extLst>
        </c:ser>
        <c:dLbls/>
        <c:axId val="186259328"/>
        <c:axId val="186742656"/>
      </c:barChart>
      <c:catAx>
        <c:axId val="186259328"/>
        <c:scaling>
          <c:orientation val="minMax"/>
        </c:scaling>
        <c:axPos val="b"/>
        <c:numFmt formatCode="General" sourceLinked="0"/>
        <c:tickLblPos val="nextTo"/>
        <c:crossAx val="186742656"/>
        <c:crosses val="autoZero"/>
        <c:auto val="1"/>
        <c:lblAlgn val="ctr"/>
        <c:lblOffset val="100"/>
      </c:catAx>
      <c:valAx>
        <c:axId val="186742656"/>
        <c:scaling>
          <c:orientation val="minMax"/>
        </c:scaling>
        <c:axPos val="l"/>
        <c:majorGridlines/>
        <c:numFmt formatCode="General" sourceLinked="1"/>
        <c:tickLblPos val="nextTo"/>
        <c:crossAx val="186259328"/>
        <c:crosses val="autoZero"/>
        <c:crossBetween val="between"/>
      </c:valAx>
    </c:plotArea>
    <c:plotVisOnly val="1"/>
    <c:dispBlanksAs val="gap"/>
  </c:chart>
  <c:txPr>
    <a:bodyPr/>
    <a:lstStyle/>
    <a:p>
      <a:pPr>
        <a:defRPr sz="1400"/>
      </a:pPr>
      <a:endParaRPr lang="pt-BR"/>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1.0713073068064323E-2"/>
          <c:y val="8.2983424732472846E-2"/>
          <c:w val="0.96145265809721758"/>
          <c:h val="0.5482013542343146"/>
        </c:manualLayout>
      </c:layout>
      <c:barChart>
        <c:barDir val="col"/>
        <c:grouping val="clustered"/>
        <c:ser>
          <c:idx val="0"/>
          <c:order val="0"/>
          <c:tx>
            <c:strRef>
              <c:f>Plan1!$B$1</c:f>
              <c:strCache>
                <c:ptCount val="1"/>
                <c:pt idx="0">
                  <c:v>2020</c:v>
                </c:pt>
              </c:strCache>
            </c:strRef>
          </c:tx>
          <c:spPr>
            <a:solidFill>
              <a:srgbClr val="008080"/>
            </a:solidFill>
            <a:ln>
              <a:noFill/>
            </a:ln>
            <a:effectLst/>
          </c:spPr>
          <c:dPt>
            <c:idx val="0"/>
            <c:spPr>
              <a:solidFill>
                <a:srgbClr val="99FFCC"/>
              </a:solidFill>
              <a:ln>
                <a:noFill/>
              </a:ln>
              <a:effectLst/>
            </c:spPr>
            <c:extLst xmlns:c16r2="http://schemas.microsoft.com/office/drawing/2015/06/chart">
              <c:ext xmlns:c16="http://schemas.microsoft.com/office/drawing/2014/chart" uri="{C3380CC4-5D6E-409C-BE32-E72D297353CC}">
                <c16:uniqueId val="{00000000-55A0-46D4-96B0-35D5A4618962}"/>
              </c:ext>
            </c:extLst>
          </c:dPt>
          <c:dPt>
            <c:idx val="1"/>
            <c:spPr>
              <a:solidFill>
                <a:srgbClr val="00FF00"/>
              </a:solidFill>
              <a:ln>
                <a:noFill/>
              </a:ln>
              <a:effectLst/>
            </c:spPr>
            <c:extLst xmlns:c16r2="http://schemas.microsoft.com/office/drawing/2015/06/chart">
              <c:ext xmlns:c16="http://schemas.microsoft.com/office/drawing/2014/chart" uri="{C3380CC4-5D6E-409C-BE32-E72D297353CC}">
                <c16:uniqueId val="{00000001-55A0-46D4-96B0-35D5A4618962}"/>
              </c:ext>
            </c:extLst>
          </c:dPt>
          <c:dPt>
            <c:idx val="2"/>
            <c:spPr>
              <a:solidFill>
                <a:srgbClr val="009900"/>
              </a:solidFill>
              <a:ln>
                <a:noFill/>
              </a:ln>
              <a:effectLst/>
            </c:spPr>
            <c:extLst xmlns:c16r2="http://schemas.microsoft.com/office/drawing/2015/06/chart">
              <c:ext xmlns:c16="http://schemas.microsoft.com/office/drawing/2014/chart" uri="{C3380CC4-5D6E-409C-BE32-E72D297353CC}">
                <c16:uniqueId val="{00000002-55A0-46D4-96B0-35D5A4618962}"/>
              </c:ext>
            </c:extLst>
          </c:dPt>
          <c:dPt>
            <c:idx val="3"/>
            <c:spPr>
              <a:solidFill>
                <a:srgbClr val="CCCC00"/>
              </a:solidFill>
              <a:ln>
                <a:noFill/>
              </a:ln>
              <a:effectLst/>
            </c:spPr>
            <c:extLst xmlns:c16r2="http://schemas.microsoft.com/office/drawing/2015/06/chart">
              <c:ext xmlns:c16="http://schemas.microsoft.com/office/drawing/2014/chart" uri="{C3380CC4-5D6E-409C-BE32-E72D297353CC}">
                <c16:uniqueId val="{00000003-55A0-46D4-96B0-35D5A4618962}"/>
              </c:ext>
            </c:extLst>
          </c:dPt>
          <c:dPt>
            <c:idx val="4"/>
            <c:spPr>
              <a:solidFill>
                <a:schemeClr val="accent6">
                  <a:lumMod val="50000"/>
                </a:schemeClr>
              </a:solidFill>
              <a:ln>
                <a:noFill/>
              </a:ln>
              <a:effectLst/>
            </c:spPr>
            <c:extLst xmlns:c16r2="http://schemas.microsoft.com/office/drawing/2015/06/chart">
              <c:ext xmlns:c16="http://schemas.microsoft.com/office/drawing/2014/chart" uri="{C3380CC4-5D6E-409C-BE32-E72D297353CC}">
                <c16:uniqueId val="{00000004-55A0-46D4-96B0-35D5A4618962}"/>
              </c:ext>
            </c:extLst>
          </c:dPt>
          <c:dPt>
            <c:idx val="5"/>
            <c:spPr>
              <a:solidFill>
                <a:srgbClr val="339933"/>
              </a:solidFill>
              <a:ln>
                <a:noFill/>
              </a:ln>
              <a:effectLst/>
            </c:spPr>
            <c:extLst xmlns:c16r2="http://schemas.microsoft.com/office/drawing/2015/06/chart">
              <c:ext xmlns:c16="http://schemas.microsoft.com/office/drawing/2014/chart" uri="{C3380CC4-5D6E-409C-BE32-E72D297353CC}">
                <c16:uniqueId val="{00000005-55A0-46D4-96B0-35D5A4618962}"/>
              </c:ext>
            </c:extLst>
          </c:dPt>
          <c:dPt>
            <c:idx val="6"/>
            <c:spPr>
              <a:solidFill>
                <a:srgbClr val="00FFCC"/>
              </a:solidFill>
              <a:ln>
                <a:noFill/>
              </a:ln>
              <a:effectLst/>
            </c:spPr>
            <c:extLst xmlns:c16r2="http://schemas.microsoft.com/office/drawing/2015/06/chart">
              <c:ext xmlns:c16="http://schemas.microsoft.com/office/drawing/2014/chart" uri="{C3380CC4-5D6E-409C-BE32-E72D297353CC}">
                <c16:uniqueId val="{00000006-55A0-46D4-96B0-35D5A4618962}"/>
              </c:ext>
            </c:extLst>
          </c:dPt>
          <c:dPt>
            <c:idx val="7"/>
            <c:spPr>
              <a:solidFill>
                <a:schemeClr val="accent6">
                  <a:lumMod val="60000"/>
                  <a:lumOff val="40000"/>
                </a:schemeClr>
              </a:solidFill>
              <a:ln>
                <a:noFill/>
              </a:ln>
              <a:effectLst/>
            </c:spPr>
            <c:extLst xmlns:c16r2="http://schemas.microsoft.com/office/drawing/2015/06/chart">
              <c:ext xmlns:c16="http://schemas.microsoft.com/office/drawing/2014/chart" uri="{C3380CC4-5D6E-409C-BE32-E72D297353CC}">
                <c16:uniqueId val="{00000007-55A0-46D4-96B0-35D5A4618962}"/>
              </c:ext>
            </c:extLst>
          </c:dPt>
          <c:dPt>
            <c:idx val="8"/>
            <c:spPr>
              <a:solidFill>
                <a:schemeClr val="accent6">
                  <a:lumMod val="40000"/>
                  <a:lumOff val="60000"/>
                </a:schemeClr>
              </a:solidFill>
              <a:ln>
                <a:noFill/>
              </a:ln>
              <a:effectLst/>
            </c:spPr>
            <c:extLst xmlns:c16r2="http://schemas.microsoft.com/office/drawing/2015/06/chart">
              <c:ext xmlns:c16="http://schemas.microsoft.com/office/drawing/2014/chart" uri="{C3380CC4-5D6E-409C-BE32-E72D297353CC}">
                <c16:uniqueId val="{00000008-55A0-46D4-96B0-35D5A4618962}"/>
              </c:ext>
            </c:extLst>
          </c:dPt>
          <c:dPt>
            <c:idx val="9"/>
            <c:spPr>
              <a:solidFill>
                <a:srgbClr val="CCFF33"/>
              </a:solidFill>
              <a:ln>
                <a:noFill/>
              </a:ln>
              <a:effectLst/>
            </c:spPr>
            <c:extLst xmlns:c16r2="http://schemas.microsoft.com/office/drawing/2015/06/chart">
              <c:ext xmlns:c16="http://schemas.microsoft.com/office/drawing/2014/chart" uri="{C3380CC4-5D6E-409C-BE32-E72D297353CC}">
                <c16:uniqueId val="{00000009-55A0-46D4-96B0-35D5A4618962}"/>
              </c:ext>
            </c:extLst>
          </c:dPt>
          <c:dPt>
            <c:idx val="10"/>
            <c:spPr>
              <a:solidFill>
                <a:srgbClr val="009999"/>
              </a:solidFill>
              <a:ln>
                <a:noFill/>
              </a:ln>
              <a:effectLst/>
            </c:spPr>
            <c:extLst xmlns:c16r2="http://schemas.microsoft.com/office/drawing/2015/06/chart">
              <c:ext xmlns:c16="http://schemas.microsoft.com/office/drawing/2014/chart" uri="{C3380CC4-5D6E-409C-BE32-E72D297353CC}">
                <c16:uniqueId val="{0000000A-55A0-46D4-96B0-35D5A4618962}"/>
              </c:ext>
            </c:extLst>
          </c:dPt>
          <c:dPt>
            <c:idx val="11"/>
            <c:spPr>
              <a:solidFill>
                <a:srgbClr val="006600"/>
              </a:solidFill>
              <a:ln>
                <a:noFill/>
              </a:ln>
              <a:effectLst/>
            </c:spPr>
            <c:extLst xmlns:c16r2="http://schemas.microsoft.com/office/drawing/2015/06/chart">
              <c:ext xmlns:c16="http://schemas.microsoft.com/office/drawing/2014/chart" uri="{C3380CC4-5D6E-409C-BE32-E72D297353CC}">
                <c16:uniqueId val="{0000000B-55A0-46D4-96B0-35D5A4618962}"/>
              </c:ext>
            </c:extLst>
          </c:dPt>
          <c:dPt>
            <c:idx val="12"/>
            <c:spPr>
              <a:solidFill>
                <a:srgbClr val="33CCCC"/>
              </a:solidFill>
              <a:ln>
                <a:noFill/>
              </a:ln>
              <a:effectLst/>
            </c:spPr>
            <c:extLst xmlns:c16r2="http://schemas.microsoft.com/office/drawing/2015/06/chart">
              <c:ext xmlns:c16="http://schemas.microsoft.com/office/drawing/2014/chart" uri="{C3380CC4-5D6E-409C-BE32-E72D297353CC}">
                <c16:uniqueId val="{0000000C-55A0-46D4-96B0-35D5A4618962}"/>
              </c:ext>
            </c:extLst>
          </c:dPt>
          <c:dPt>
            <c:idx val="13"/>
            <c:spPr>
              <a:solidFill>
                <a:srgbClr val="99FFCC"/>
              </a:solidFill>
              <a:ln>
                <a:noFill/>
              </a:ln>
              <a:effectLst/>
            </c:spPr>
            <c:extLst xmlns:c16r2="http://schemas.microsoft.com/office/drawing/2015/06/chart">
              <c:ext xmlns:c16="http://schemas.microsoft.com/office/drawing/2014/chart" uri="{C3380CC4-5D6E-409C-BE32-E72D297353CC}">
                <c16:uniqueId val="{0000000D-55A0-46D4-96B0-35D5A4618962}"/>
              </c:ext>
            </c:extLst>
          </c:dPt>
          <c:dPt>
            <c:idx val="14"/>
            <c:spPr>
              <a:solidFill>
                <a:srgbClr val="006600"/>
              </a:solidFill>
              <a:ln>
                <a:noFill/>
              </a:ln>
              <a:effectLst/>
            </c:spPr>
            <c:extLst xmlns:c16r2="http://schemas.microsoft.com/office/drawing/2015/06/chart">
              <c:ext xmlns:c16="http://schemas.microsoft.com/office/drawing/2014/chart" uri="{C3380CC4-5D6E-409C-BE32-E72D297353CC}">
                <c16:uniqueId val="{0000000E-55A0-46D4-96B0-35D5A4618962}"/>
              </c:ext>
            </c:extLst>
          </c:dPt>
          <c:dPt>
            <c:idx val="15"/>
            <c:spPr>
              <a:solidFill>
                <a:srgbClr val="CCFF33"/>
              </a:solidFill>
              <a:ln>
                <a:noFill/>
              </a:ln>
              <a:effectLst/>
            </c:spPr>
            <c:extLst xmlns:c16r2="http://schemas.microsoft.com/office/drawing/2015/06/chart">
              <c:ext xmlns:c16="http://schemas.microsoft.com/office/drawing/2014/chart" uri="{C3380CC4-5D6E-409C-BE32-E72D297353CC}">
                <c16:uniqueId val="{0000000F-55A0-46D4-96B0-35D5A4618962}"/>
              </c:ext>
            </c:extLst>
          </c:dPt>
          <c:dPt>
            <c:idx val="16"/>
            <c:spPr>
              <a:solidFill>
                <a:srgbClr val="99CC00"/>
              </a:solidFill>
              <a:ln>
                <a:noFill/>
              </a:ln>
              <a:effectLst/>
            </c:spPr>
            <c:extLst xmlns:c16r2="http://schemas.microsoft.com/office/drawing/2015/06/chart">
              <c:ext xmlns:c16="http://schemas.microsoft.com/office/drawing/2014/chart" uri="{C3380CC4-5D6E-409C-BE32-E72D297353CC}">
                <c16:uniqueId val="{00000010-55A0-46D4-96B0-35D5A4618962}"/>
              </c:ext>
            </c:extLst>
          </c:dPt>
          <c:dPt>
            <c:idx val="17"/>
            <c:spPr>
              <a:solidFill>
                <a:srgbClr val="669900"/>
              </a:solidFill>
              <a:ln>
                <a:noFill/>
              </a:ln>
              <a:effectLst/>
            </c:spPr>
            <c:extLst xmlns:c16r2="http://schemas.microsoft.com/office/drawing/2015/06/chart">
              <c:ext xmlns:c16="http://schemas.microsoft.com/office/drawing/2014/chart" uri="{C3380CC4-5D6E-409C-BE32-E72D297353CC}">
                <c16:uniqueId val="{00000011-55A0-46D4-96B0-35D5A4618962}"/>
              </c:ext>
            </c:extLst>
          </c:dPt>
          <c:dLbls>
            <c:dLbl>
              <c:idx val="0"/>
              <c:layout/>
              <c:tx>
                <c:rich>
                  <a:bodyPr/>
                  <a:lstStyle/>
                  <a:p>
                    <a:r>
                      <a:rPr lang="en-US" dirty="0"/>
                      <a:t>244</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55A0-46D4-96B0-35D5A4618962}"/>
                </c:ext>
              </c:extLst>
            </c:dLbl>
            <c:dLbl>
              <c:idx val="1"/>
              <c:layout/>
              <c:tx>
                <c:rich>
                  <a:bodyPr/>
                  <a:lstStyle/>
                  <a:p>
                    <a:r>
                      <a:rPr lang="en-US" dirty="0"/>
                      <a:t>62</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55A0-46D4-96B0-35D5A4618962}"/>
                </c:ext>
              </c:extLst>
            </c:dLbl>
            <c:dLbl>
              <c:idx val="2"/>
              <c:layout/>
              <c:tx>
                <c:rich>
                  <a:bodyPr/>
                  <a:lstStyle/>
                  <a:p>
                    <a:r>
                      <a:rPr lang="en-US" dirty="0"/>
                      <a:t>35</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55A0-46D4-96B0-35D5A4618962}"/>
                </c:ext>
              </c:extLst>
            </c:dLbl>
            <c:dLbl>
              <c:idx val="3"/>
              <c:layout/>
              <c:tx>
                <c:rich>
                  <a:bodyPr/>
                  <a:lstStyle/>
                  <a:p>
                    <a:r>
                      <a:rPr lang="en-US" dirty="0"/>
                      <a:t>05</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55A0-46D4-96B0-35D5A4618962}"/>
                </c:ext>
              </c:extLst>
            </c:dLbl>
            <c:dLbl>
              <c:idx val="4"/>
              <c:layout/>
              <c:tx>
                <c:rich>
                  <a:bodyPr/>
                  <a:lstStyle/>
                  <a:p>
                    <a:r>
                      <a:rPr lang="en-US" dirty="0"/>
                      <a:t>00</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4-55A0-46D4-96B0-35D5A4618962}"/>
                </c:ext>
              </c:extLst>
            </c:dLbl>
            <c:spPr>
              <a:noFill/>
              <a:ln>
                <a:noFill/>
              </a:ln>
              <a:effectLst/>
            </c:spPr>
            <c:txPr>
              <a:bodyPr rot="0" vert="horz"/>
              <a:lstStyle/>
              <a:p>
                <a:pPr>
                  <a:defRPr/>
                </a:pPr>
                <a:endParaRPr lang="pt-BR"/>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Plan1!$A$2:$A$19</c:f>
              <c:numCache>
                <c:formatCode>General</c:formatCode>
                <c:ptCount val="18"/>
                <c:pt idx="0">
                  <c:v>1</c:v>
                </c:pt>
                <c:pt idx="1">
                  <c:v>2</c:v>
                </c:pt>
                <c:pt idx="2">
                  <c:v>3</c:v>
                </c:pt>
                <c:pt idx="3">
                  <c:v>4</c:v>
                </c:pt>
                <c:pt idx="4">
                  <c:v>5</c:v>
                </c:pt>
              </c:numCache>
            </c:numRef>
          </c:cat>
          <c:val>
            <c:numRef>
              <c:f>Plan1!$B$2:$B$19</c:f>
              <c:numCache>
                <c:formatCode>General</c:formatCode>
                <c:ptCount val="18"/>
                <c:pt idx="0">
                  <c:v>244</c:v>
                </c:pt>
                <c:pt idx="1">
                  <c:v>62</c:v>
                </c:pt>
                <c:pt idx="2">
                  <c:v>35</c:v>
                </c:pt>
                <c:pt idx="3">
                  <c:v>5</c:v>
                </c:pt>
                <c:pt idx="4">
                  <c:v>0</c:v>
                </c:pt>
              </c:numCache>
            </c:numRef>
          </c:val>
          <c:extLst xmlns:c16r2="http://schemas.microsoft.com/office/drawing/2015/06/chart">
            <c:ext xmlns:c16="http://schemas.microsoft.com/office/drawing/2014/chart" uri="{C3380CC4-5D6E-409C-BE32-E72D297353CC}">
              <c16:uniqueId val="{00000012-55A0-46D4-96B0-35D5A4618962}"/>
            </c:ext>
          </c:extLst>
        </c:ser>
        <c:dLbls/>
        <c:gapWidth val="20"/>
        <c:axId val="187348864"/>
        <c:axId val="187350400"/>
      </c:barChart>
      <c:catAx>
        <c:axId val="187348864"/>
        <c:scaling>
          <c:orientation val="minMax"/>
        </c:scaling>
        <c:axPos val="b"/>
        <c:numFmt formatCode="General" sourceLinked="1"/>
        <c:tickLblPos val="nextTo"/>
        <c:spPr>
          <a:noFill/>
          <a:ln w="9525" cap="flat" cmpd="sng" algn="ctr">
            <a:noFill/>
            <a:round/>
          </a:ln>
          <a:effectLst/>
        </c:spPr>
        <c:txPr>
          <a:bodyPr rot="-60000000" spcFirstLastPara="1" vertOverflow="ellipsis" vert="horz" wrap="square" anchor="ctr" anchorCtr="1"/>
          <a:lstStyle/>
          <a:p>
            <a:pPr>
              <a:defRPr sz="1197" b="1"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pt-BR"/>
          </a:p>
        </c:txPr>
        <c:crossAx val="187350400"/>
        <c:crosses val="autoZero"/>
        <c:auto val="1"/>
        <c:lblAlgn val="ctr"/>
        <c:lblOffset val="100"/>
      </c:catAx>
      <c:valAx>
        <c:axId val="187350400"/>
        <c:scaling>
          <c:orientation val="minMax"/>
        </c:scaling>
        <c:delete val="1"/>
        <c:axPos val="l"/>
        <c:numFmt formatCode="General" sourceLinked="1"/>
        <c:majorTickMark val="none"/>
        <c:tickLblPos val="none"/>
        <c:crossAx val="187348864"/>
        <c:crosses val="autoZero"/>
        <c:crossBetween val="between"/>
      </c:valAx>
    </c:plotArea>
    <c:plotVisOnly val="1"/>
    <c:dispBlanksAs val="gap"/>
  </c:chart>
  <c:spPr>
    <a:noFill/>
    <a:ln>
      <a:noFill/>
    </a:ln>
    <a:effectLst/>
  </c:spPr>
  <c:txPr>
    <a:bodyPr/>
    <a:lstStyle/>
    <a:p>
      <a:pPr>
        <a:defRPr/>
      </a:pPr>
      <a:endParaRPr lang="pt-BR"/>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pt-BR"/>
  <c:style val="8"/>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pt-BR" sz="1800" dirty="0">
                <a:latin typeface="Franklin Gothic Medium" panose="020B0603020102020204" pitchFamily="34" charset="0"/>
              </a:rPr>
              <a:t>Total de</a:t>
            </a:r>
            <a:r>
              <a:rPr lang="pt-BR" sz="1800" baseline="0" dirty="0">
                <a:latin typeface="Franklin Gothic Medium" panose="020B0603020102020204" pitchFamily="34" charset="0"/>
              </a:rPr>
              <a:t> </a:t>
            </a:r>
            <a:r>
              <a:rPr lang="pt-BR" sz="1800" dirty="0">
                <a:latin typeface="Franklin Gothic Medium" panose="020B0603020102020204" pitchFamily="34" charset="0"/>
              </a:rPr>
              <a:t>atendimentos – 1º semestre</a:t>
            </a:r>
          </a:p>
        </c:rich>
      </c:tx>
      <c:layout>
        <c:manualLayout>
          <c:xMode val="edge"/>
          <c:yMode val="edge"/>
          <c:x val="9.0167796562491229E-2"/>
          <c:y val="3.8147060757287576E-2"/>
        </c:manualLayout>
      </c:layout>
      <c:spPr>
        <a:noFill/>
        <a:ln>
          <a:noFill/>
        </a:ln>
        <a:effectLst/>
      </c:spPr>
    </c:title>
    <c:plotArea>
      <c:layout/>
      <c:barChart>
        <c:barDir val="col"/>
        <c:grouping val="stacked"/>
        <c:ser>
          <c:idx val="0"/>
          <c:order val="0"/>
          <c:tx>
            <c:strRef>
              <c:f>Planilha1!$B$1</c:f>
              <c:strCache>
                <c:ptCount val="1"/>
                <c:pt idx="0">
                  <c:v>Coluna2</c:v>
                </c:pt>
              </c:strCache>
            </c:strRef>
          </c:tx>
          <c:spPr>
            <a:solidFill>
              <a:schemeClr val="accent6">
                <a:shade val="76000"/>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Franklin Gothic Medium" panose="020B0603020102020204" pitchFamily="34" charset="0"/>
                    <a:ea typeface="+mn-ea"/>
                    <a:cs typeface="+mn-cs"/>
                  </a:defRPr>
                </a:pPr>
                <a:endParaRPr lang="pt-BR"/>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Planilha1!$A$2:$A$3</c:f>
              <c:numCache>
                <c:formatCode>General</c:formatCode>
                <c:ptCount val="2"/>
                <c:pt idx="0">
                  <c:v>2020</c:v>
                </c:pt>
                <c:pt idx="1">
                  <c:v>2021</c:v>
                </c:pt>
              </c:numCache>
            </c:numRef>
          </c:cat>
          <c:val>
            <c:numRef>
              <c:f>Planilha1!$B$2:$B$3</c:f>
              <c:numCache>
                <c:formatCode>General</c:formatCode>
                <c:ptCount val="2"/>
                <c:pt idx="0">
                  <c:v>2587</c:v>
                </c:pt>
                <c:pt idx="1">
                  <c:v>4309</c:v>
                </c:pt>
              </c:numCache>
            </c:numRef>
          </c:val>
          <c:extLst xmlns:c16r2="http://schemas.microsoft.com/office/drawing/2015/06/chart">
            <c:ext xmlns:c16="http://schemas.microsoft.com/office/drawing/2014/chart" uri="{C3380CC4-5D6E-409C-BE32-E72D297353CC}">
              <c16:uniqueId val="{00000000-9AF0-4E20-90FD-CC03A29F0D58}"/>
            </c:ext>
          </c:extLst>
        </c:ser>
        <c:ser>
          <c:idx val="1"/>
          <c:order val="1"/>
          <c:tx>
            <c:strRef>
              <c:f>Planilha1!#REF!</c:f>
              <c:strCache>
                <c:ptCount val="1"/>
                <c:pt idx="0">
                  <c:v>#REF!</c:v>
                </c:pt>
              </c:strCache>
            </c:strRef>
          </c:tx>
          <c:spPr>
            <a:solidFill>
              <a:schemeClr val="accent6">
                <a:tint val="77000"/>
                <a:alpha val="85000"/>
              </a:schemeClr>
            </a:solidFill>
            <a:ln w="9525" cap="flat" cmpd="sng" algn="ctr">
              <a:solidFill>
                <a:schemeClr val="lt1">
                  <a:alpha val="50000"/>
                </a:schemeClr>
              </a:solidFill>
              <a:round/>
            </a:ln>
            <a:effectLst/>
          </c:spPr>
          <c:dLbls>
            <c:delete val="1"/>
          </c:dLbls>
          <c:cat>
            <c:numRef>
              <c:f>Planilha1!$A$2:$A$3</c:f>
              <c:numCache>
                <c:formatCode>General</c:formatCode>
                <c:ptCount val="2"/>
                <c:pt idx="0">
                  <c:v>2020</c:v>
                </c:pt>
                <c:pt idx="1">
                  <c:v>2021</c:v>
                </c:pt>
              </c:numCache>
            </c:numRef>
          </c:cat>
          <c:val>
            <c:numRef>
              <c:f>Planilha1!#REF!</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1-9AF0-4E20-90FD-CC03A29F0D58}"/>
            </c:ext>
          </c:extLst>
        </c:ser>
        <c:dLbls>
          <c:showVal val="1"/>
        </c:dLbls>
        <c:overlap val="100"/>
        <c:axId val="187924864"/>
        <c:axId val="187926400"/>
      </c:barChart>
      <c:catAx>
        <c:axId val="187924864"/>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Franklin Gothic Medium" panose="020B0603020102020204" pitchFamily="34" charset="0"/>
                <a:ea typeface="+mn-ea"/>
                <a:cs typeface="+mn-cs"/>
              </a:defRPr>
            </a:pPr>
            <a:endParaRPr lang="pt-BR"/>
          </a:p>
        </c:txPr>
        <c:crossAx val="187926400"/>
        <c:crosses val="autoZero"/>
        <c:auto val="1"/>
        <c:lblAlgn val="ctr"/>
        <c:lblOffset val="100"/>
      </c:catAx>
      <c:valAx>
        <c:axId val="18792640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tickLblPos val="none"/>
        <c:crossAx val="187924864"/>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BR"/>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pt-BR"/>
  <c:style val="8"/>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pt-BR" sz="1800" dirty="0">
                <a:latin typeface="Franklin Gothic Medium" panose="020B0603020102020204" pitchFamily="34" charset="0"/>
              </a:rPr>
              <a:t>Valor gasto em Ações de Atendimento – 1º semestre</a:t>
            </a:r>
          </a:p>
        </c:rich>
      </c:tx>
      <c:layout/>
      <c:spPr>
        <a:noFill/>
        <a:ln>
          <a:noFill/>
        </a:ln>
        <a:effectLst/>
      </c:spPr>
    </c:title>
    <c:plotArea>
      <c:layout/>
      <c:barChart>
        <c:barDir val="col"/>
        <c:grouping val="stacked"/>
        <c:ser>
          <c:idx val="0"/>
          <c:order val="0"/>
          <c:tx>
            <c:strRef>
              <c:f>Planilha1!$B$1</c:f>
              <c:strCache>
                <c:ptCount val="1"/>
                <c:pt idx="0">
                  <c:v>Série 1</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lt1">
                        <a:lumMod val="85000"/>
                      </a:schemeClr>
                    </a:solidFill>
                    <a:latin typeface="Franklin Gothic Medium" panose="020B0603020102020204" pitchFamily="34" charset="0"/>
                    <a:ea typeface="+mn-ea"/>
                    <a:cs typeface="+mn-cs"/>
                  </a:defRPr>
                </a:pPr>
                <a:endParaRPr lang="pt-BR"/>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Planilha1!$A$2:$A$3</c:f>
              <c:numCache>
                <c:formatCode>General</c:formatCode>
                <c:ptCount val="2"/>
                <c:pt idx="0">
                  <c:v>2020</c:v>
                </c:pt>
                <c:pt idx="1">
                  <c:v>2021</c:v>
                </c:pt>
              </c:numCache>
            </c:numRef>
          </c:cat>
          <c:val>
            <c:numRef>
              <c:f>Planilha1!$B$2:$B$3</c:f>
              <c:numCache>
                <c:formatCode>"R$"#,##0.00_);[Red]\("R$"#,##0.00\)</c:formatCode>
                <c:ptCount val="2"/>
                <c:pt idx="0">
                  <c:v>170000</c:v>
                </c:pt>
                <c:pt idx="1">
                  <c:v>180000</c:v>
                </c:pt>
              </c:numCache>
            </c:numRef>
          </c:val>
          <c:extLst xmlns:c16r2="http://schemas.microsoft.com/office/drawing/2015/06/chart">
            <c:ext xmlns:c16="http://schemas.microsoft.com/office/drawing/2014/chart" uri="{C3380CC4-5D6E-409C-BE32-E72D297353CC}">
              <c16:uniqueId val="{00000000-57CA-4614-9899-212D0C44F5F5}"/>
            </c:ext>
          </c:extLst>
        </c:ser>
        <c:dLbls>
          <c:showVal val="1"/>
        </c:dLbls>
        <c:overlap val="100"/>
        <c:axId val="187877632"/>
        <c:axId val="187883520"/>
      </c:barChart>
      <c:catAx>
        <c:axId val="187877632"/>
        <c:scaling>
          <c:orientation val="minMax"/>
        </c:scaling>
        <c:axPos val="b"/>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Franklin Gothic Medium" panose="020B0603020102020204" pitchFamily="34" charset="0"/>
                <a:ea typeface="+mn-ea"/>
                <a:cs typeface="+mn-cs"/>
              </a:defRPr>
            </a:pPr>
            <a:endParaRPr lang="pt-BR"/>
          </a:p>
        </c:txPr>
        <c:crossAx val="187883520"/>
        <c:crosses val="autoZero"/>
        <c:auto val="1"/>
        <c:lblAlgn val="ctr"/>
        <c:lblOffset val="100"/>
      </c:catAx>
      <c:valAx>
        <c:axId val="187883520"/>
        <c:scaling>
          <c:orientation val="minMax"/>
        </c:scaling>
        <c:axPos val="l"/>
        <c:majorGridlines>
          <c:spPr>
            <a:ln w="9525" cap="flat" cmpd="sng" algn="ctr">
              <a:solidFill>
                <a:schemeClr val="lt1">
                  <a:lumMod val="95000"/>
                  <a:alpha val="10000"/>
                </a:schemeClr>
              </a:solidFill>
              <a:round/>
            </a:ln>
            <a:effectLst/>
          </c:spPr>
        </c:majorGridlines>
        <c:numFmt formatCode="&quot;R$&quot;#,##0.00_);[Red]\(&quot;R$&quot;#,##0.00\)"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Franklin Gothic Medium" panose="020B0603020102020204" pitchFamily="34" charset="0"/>
                <a:ea typeface="+mn-ea"/>
                <a:cs typeface="+mn-cs"/>
              </a:defRPr>
            </a:pPr>
            <a:endParaRPr lang="pt-BR"/>
          </a:p>
        </c:txPr>
        <c:crossAx val="187877632"/>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pt-BR"/>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pt-BR"/>
  <c:style val="8"/>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Franklin Gothic Medium" panose="020B0603020102020204" pitchFamily="34" charset="0"/>
                <a:ea typeface="+mn-ea"/>
                <a:cs typeface="+mn-cs"/>
              </a:defRPr>
            </a:pPr>
            <a:r>
              <a:rPr lang="pt-BR" dirty="0">
                <a:latin typeface="Franklin Gothic Medium" panose="020B0603020102020204" pitchFamily="34" charset="0"/>
              </a:rPr>
              <a:t>Atendimentos 1º Semestre (Janeiro – Junho)</a:t>
            </a:r>
          </a:p>
        </c:rich>
      </c:tx>
      <c:layout/>
      <c:spPr>
        <a:noFill/>
        <a:ln>
          <a:noFill/>
        </a:ln>
        <a:effectLst/>
      </c:spPr>
    </c:title>
    <c:plotArea>
      <c:layout/>
      <c:barChart>
        <c:barDir val="bar"/>
        <c:grouping val="clustered"/>
        <c:ser>
          <c:idx val="0"/>
          <c:order val="0"/>
          <c:tx>
            <c:strRef>
              <c:f>Planilha1!$B$1</c:f>
              <c:strCache>
                <c:ptCount val="1"/>
                <c:pt idx="0">
                  <c:v>2020</c:v>
                </c:pt>
              </c:strCache>
            </c:strRef>
          </c:tx>
          <c:spPr>
            <a:solidFill>
              <a:schemeClr val="accent6">
                <a:tint val="77000"/>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pt-BR"/>
              </a:p>
            </c:txPr>
            <c:dLblPos val="inEnd"/>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Planilha1!$A$2:$A$8</c:f>
              <c:strCache>
                <c:ptCount val="7"/>
                <c:pt idx="0">
                  <c:v>Instagram</c:v>
                </c:pt>
                <c:pt idx="1">
                  <c:v>Whatsapp</c:v>
                </c:pt>
                <c:pt idx="2">
                  <c:v>Facebook</c:v>
                </c:pt>
                <c:pt idx="3">
                  <c:v>Presencial</c:v>
                </c:pt>
                <c:pt idx="4">
                  <c:v>E-mail</c:v>
                </c:pt>
                <c:pt idx="5">
                  <c:v>Telefone</c:v>
                </c:pt>
                <c:pt idx="6">
                  <c:v>Siccau</c:v>
                </c:pt>
              </c:strCache>
            </c:strRef>
          </c:cat>
          <c:val>
            <c:numRef>
              <c:f>Planilha1!$B$2:$B$8</c:f>
              <c:numCache>
                <c:formatCode>General</c:formatCode>
                <c:ptCount val="7"/>
                <c:pt idx="0">
                  <c:v>79</c:v>
                </c:pt>
                <c:pt idx="1">
                  <c:v>275</c:v>
                </c:pt>
                <c:pt idx="2">
                  <c:v>3</c:v>
                </c:pt>
                <c:pt idx="3">
                  <c:v>98</c:v>
                </c:pt>
                <c:pt idx="4">
                  <c:v>412</c:v>
                </c:pt>
                <c:pt idx="5">
                  <c:v>830</c:v>
                </c:pt>
                <c:pt idx="6">
                  <c:v>890</c:v>
                </c:pt>
              </c:numCache>
            </c:numRef>
          </c:val>
          <c:extLst xmlns:c16r2="http://schemas.microsoft.com/office/drawing/2015/06/chart">
            <c:ext xmlns:c16="http://schemas.microsoft.com/office/drawing/2014/chart" uri="{C3380CC4-5D6E-409C-BE32-E72D297353CC}">
              <c16:uniqueId val="{00000000-3C62-4D7B-8385-77BFF5C6B956}"/>
            </c:ext>
          </c:extLst>
        </c:ser>
        <c:ser>
          <c:idx val="1"/>
          <c:order val="1"/>
          <c:tx>
            <c:strRef>
              <c:f>Planilha1!$C$1</c:f>
              <c:strCache>
                <c:ptCount val="1"/>
                <c:pt idx="0">
                  <c:v>2021</c:v>
                </c:pt>
              </c:strCache>
            </c:strRef>
          </c:tx>
          <c:spPr>
            <a:solidFill>
              <a:schemeClr val="accent6">
                <a:shade val="76000"/>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pt-BR"/>
              </a:p>
            </c:txPr>
            <c:dLblPos val="inEnd"/>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Planilha1!$A$2:$A$8</c:f>
              <c:strCache>
                <c:ptCount val="7"/>
                <c:pt idx="0">
                  <c:v>Instagram</c:v>
                </c:pt>
                <c:pt idx="1">
                  <c:v>Whatsapp</c:v>
                </c:pt>
                <c:pt idx="2">
                  <c:v>Facebook</c:v>
                </c:pt>
                <c:pt idx="3">
                  <c:v>Presencial</c:v>
                </c:pt>
                <c:pt idx="4">
                  <c:v>E-mail</c:v>
                </c:pt>
                <c:pt idx="5">
                  <c:v>Telefone</c:v>
                </c:pt>
                <c:pt idx="6">
                  <c:v>Siccau</c:v>
                </c:pt>
              </c:strCache>
            </c:strRef>
          </c:cat>
          <c:val>
            <c:numRef>
              <c:f>Planilha1!$C$2:$C$8</c:f>
              <c:numCache>
                <c:formatCode>General</c:formatCode>
                <c:ptCount val="7"/>
                <c:pt idx="0">
                  <c:v>68</c:v>
                </c:pt>
                <c:pt idx="1">
                  <c:v>555</c:v>
                </c:pt>
                <c:pt idx="2">
                  <c:v>2</c:v>
                </c:pt>
                <c:pt idx="3">
                  <c:v>219</c:v>
                </c:pt>
                <c:pt idx="4">
                  <c:v>475</c:v>
                </c:pt>
                <c:pt idx="5">
                  <c:v>2092</c:v>
                </c:pt>
                <c:pt idx="6">
                  <c:v>898</c:v>
                </c:pt>
              </c:numCache>
            </c:numRef>
          </c:val>
          <c:extLst xmlns:c16r2="http://schemas.microsoft.com/office/drawing/2015/06/chart">
            <c:ext xmlns:c16="http://schemas.microsoft.com/office/drawing/2014/chart" uri="{C3380CC4-5D6E-409C-BE32-E72D297353CC}">
              <c16:uniqueId val="{00000001-3C62-4D7B-8385-77BFF5C6B956}"/>
            </c:ext>
          </c:extLst>
        </c:ser>
        <c:dLbls>
          <c:showVal val="1"/>
        </c:dLbls>
        <c:gapWidth val="65"/>
        <c:axId val="188016896"/>
        <c:axId val="188030976"/>
      </c:barChart>
      <c:catAx>
        <c:axId val="188016896"/>
        <c:scaling>
          <c:orientation val="minMax"/>
        </c:scaling>
        <c:axPos val="l"/>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Franklin Gothic Medium" panose="020B0603020102020204" pitchFamily="34" charset="0"/>
                <a:ea typeface="+mn-ea"/>
                <a:cs typeface="+mn-cs"/>
              </a:defRPr>
            </a:pPr>
            <a:endParaRPr lang="pt-BR"/>
          </a:p>
        </c:txPr>
        <c:crossAx val="188030976"/>
        <c:crosses val="autoZero"/>
        <c:auto val="1"/>
        <c:lblAlgn val="ctr"/>
        <c:lblOffset val="100"/>
      </c:catAx>
      <c:valAx>
        <c:axId val="188030976"/>
        <c:scaling>
          <c:orientation val="minMax"/>
        </c:scaling>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Franklin Gothic Medium" panose="020B0603020102020204" pitchFamily="34" charset="0"/>
                <a:ea typeface="+mn-ea"/>
                <a:cs typeface="+mn-cs"/>
              </a:defRPr>
            </a:pPr>
            <a:endParaRPr lang="pt-BR"/>
          </a:p>
        </c:txPr>
        <c:crossAx val="188016896"/>
        <c:crosses val="autoZero"/>
        <c:crossBetween val="between"/>
      </c:valAx>
      <c:spPr>
        <a:noFill/>
        <a:ln>
          <a:noFill/>
        </a:ln>
        <a:effectLst/>
      </c:spPr>
    </c:plotArea>
    <c:legend>
      <c:legendPos val="b"/>
      <c:layout/>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Franklin Gothic Medium" panose="020B0603020102020204" pitchFamily="34" charset="0"/>
              <a:ea typeface="+mn-ea"/>
              <a:cs typeface="+mn-cs"/>
            </a:defRPr>
          </a:pPr>
          <a:endParaRPr lang="pt-BR"/>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BR"/>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pt-BR"/>
  <c:style val="8"/>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Franklin Gothic Medium" panose="020B0603020102020204" pitchFamily="34" charset="0"/>
                <a:ea typeface="+mn-ea"/>
                <a:cs typeface="+mn-cs"/>
              </a:defRPr>
            </a:pPr>
            <a:r>
              <a:rPr lang="pt-BR" sz="2200" b="1" i="0" baseline="0" dirty="0">
                <a:effectLst/>
              </a:rPr>
              <a:t>Registros Profissionais 1º Semestre (Janeiro – Junho)</a:t>
            </a:r>
            <a:endParaRPr lang="pt-BR" sz="2200" dirty="0">
              <a:effectLst/>
            </a:endParaRPr>
          </a:p>
        </c:rich>
      </c:tx>
      <c:layout/>
      <c:spPr>
        <a:noFill/>
        <a:ln>
          <a:noFill/>
        </a:ln>
        <a:effectLst/>
      </c:spPr>
    </c:title>
    <c:plotArea>
      <c:layout/>
      <c:barChart>
        <c:barDir val="bar"/>
        <c:grouping val="clustered"/>
        <c:ser>
          <c:idx val="0"/>
          <c:order val="0"/>
          <c:tx>
            <c:strRef>
              <c:f>Planilha1!$B$1</c:f>
              <c:strCache>
                <c:ptCount val="1"/>
                <c:pt idx="0">
                  <c:v>2020</c:v>
                </c:pt>
              </c:strCache>
            </c:strRef>
          </c:tx>
          <c:spPr>
            <a:solidFill>
              <a:schemeClr val="accent6">
                <a:tint val="77000"/>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Franklin Gothic Medium" panose="020B0603020102020204" pitchFamily="34" charset="0"/>
                    <a:ea typeface="+mn-ea"/>
                    <a:cs typeface="+mn-cs"/>
                  </a:defRPr>
                </a:pPr>
                <a:endParaRPr lang="pt-BR"/>
              </a:p>
            </c:txPr>
            <c:dLblPos val="inEnd"/>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Planilha1!$A$2:$A$5</c:f>
              <c:strCache>
                <c:ptCount val="4"/>
                <c:pt idx="0">
                  <c:v>Coletas biométricas</c:v>
                </c:pt>
                <c:pt idx="1">
                  <c:v>Reativações</c:v>
                </c:pt>
                <c:pt idx="2">
                  <c:v>Interrupções</c:v>
                </c:pt>
                <c:pt idx="3">
                  <c:v>Registros</c:v>
                </c:pt>
              </c:strCache>
            </c:strRef>
          </c:cat>
          <c:val>
            <c:numRef>
              <c:f>Planilha1!$B$2:$B$5</c:f>
              <c:numCache>
                <c:formatCode>General</c:formatCode>
                <c:ptCount val="4"/>
                <c:pt idx="0">
                  <c:v>0</c:v>
                </c:pt>
                <c:pt idx="1">
                  <c:v>10</c:v>
                </c:pt>
                <c:pt idx="2">
                  <c:v>37</c:v>
                </c:pt>
                <c:pt idx="3">
                  <c:v>93</c:v>
                </c:pt>
              </c:numCache>
            </c:numRef>
          </c:val>
          <c:extLst xmlns:c16r2="http://schemas.microsoft.com/office/drawing/2015/06/chart">
            <c:ext xmlns:c16="http://schemas.microsoft.com/office/drawing/2014/chart" uri="{C3380CC4-5D6E-409C-BE32-E72D297353CC}">
              <c16:uniqueId val="{00000000-CC8F-4A8A-9FD8-C340535BA55F}"/>
            </c:ext>
          </c:extLst>
        </c:ser>
        <c:ser>
          <c:idx val="1"/>
          <c:order val="1"/>
          <c:tx>
            <c:strRef>
              <c:f>Planilha1!$C$1</c:f>
              <c:strCache>
                <c:ptCount val="1"/>
                <c:pt idx="0">
                  <c:v>2021</c:v>
                </c:pt>
              </c:strCache>
            </c:strRef>
          </c:tx>
          <c:spPr>
            <a:solidFill>
              <a:schemeClr val="accent6">
                <a:shade val="76000"/>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Franklin Gothic Medium" panose="020B0603020102020204" pitchFamily="34" charset="0"/>
                    <a:ea typeface="+mn-ea"/>
                    <a:cs typeface="+mn-cs"/>
                  </a:defRPr>
                </a:pPr>
                <a:endParaRPr lang="pt-BR"/>
              </a:p>
            </c:txPr>
            <c:dLblPos val="inEnd"/>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Planilha1!$A$2:$A$5</c:f>
              <c:strCache>
                <c:ptCount val="4"/>
                <c:pt idx="0">
                  <c:v>Coletas biométricas</c:v>
                </c:pt>
                <c:pt idx="1">
                  <c:v>Reativações</c:v>
                </c:pt>
                <c:pt idx="2">
                  <c:v>Interrupções</c:v>
                </c:pt>
                <c:pt idx="3">
                  <c:v>Registros</c:v>
                </c:pt>
              </c:strCache>
            </c:strRef>
          </c:cat>
          <c:val>
            <c:numRef>
              <c:f>Planilha1!$C$2:$C$5</c:f>
              <c:numCache>
                <c:formatCode>General</c:formatCode>
                <c:ptCount val="4"/>
                <c:pt idx="0">
                  <c:v>53</c:v>
                </c:pt>
                <c:pt idx="1">
                  <c:v>20</c:v>
                </c:pt>
                <c:pt idx="2">
                  <c:v>51</c:v>
                </c:pt>
                <c:pt idx="3">
                  <c:v>168</c:v>
                </c:pt>
              </c:numCache>
            </c:numRef>
          </c:val>
          <c:extLst xmlns:c16r2="http://schemas.microsoft.com/office/drawing/2015/06/chart">
            <c:ext xmlns:c16="http://schemas.microsoft.com/office/drawing/2014/chart" uri="{C3380CC4-5D6E-409C-BE32-E72D297353CC}">
              <c16:uniqueId val="{00000001-CC8F-4A8A-9FD8-C340535BA55F}"/>
            </c:ext>
          </c:extLst>
        </c:ser>
        <c:dLbls>
          <c:showVal val="1"/>
        </c:dLbls>
        <c:gapWidth val="65"/>
        <c:axId val="188107392"/>
        <c:axId val="188113280"/>
      </c:barChart>
      <c:catAx>
        <c:axId val="188107392"/>
        <c:scaling>
          <c:orientation val="minMax"/>
        </c:scaling>
        <c:axPos val="l"/>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Franklin Gothic Medium" panose="020B0603020102020204" pitchFamily="34" charset="0"/>
                <a:ea typeface="+mn-ea"/>
                <a:cs typeface="+mn-cs"/>
              </a:defRPr>
            </a:pPr>
            <a:endParaRPr lang="pt-BR"/>
          </a:p>
        </c:txPr>
        <c:crossAx val="188113280"/>
        <c:crosses val="autoZero"/>
        <c:auto val="1"/>
        <c:lblAlgn val="ctr"/>
        <c:lblOffset val="100"/>
      </c:catAx>
      <c:valAx>
        <c:axId val="188113280"/>
        <c:scaling>
          <c:orientation val="minMax"/>
        </c:scaling>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Franklin Gothic Medium" panose="020B0603020102020204" pitchFamily="34" charset="0"/>
                <a:ea typeface="+mn-ea"/>
                <a:cs typeface="+mn-cs"/>
              </a:defRPr>
            </a:pPr>
            <a:endParaRPr lang="pt-BR"/>
          </a:p>
        </c:txPr>
        <c:crossAx val="188107392"/>
        <c:crosses val="autoZero"/>
        <c:crossBetween val="between"/>
      </c:valAx>
      <c:spPr>
        <a:noFill/>
        <a:ln>
          <a:noFill/>
        </a:ln>
        <a:effectLst/>
      </c:spPr>
    </c:plotArea>
    <c:legend>
      <c:legendPos val="b"/>
      <c:layout/>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Franklin Gothic Medium" panose="020B0603020102020204" pitchFamily="34" charset="0"/>
              <a:ea typeface="+mn-ea"/>
              <a:cs typeface="+mn-cs"/>
            </a:defRPr>
          </a:pPr>
          <a:endParaRPr lang="pt-BR"/>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BR"/>
    </a:p>
  </c:txPr>
  <c:externalData r:id="rId1"/>
  <c:userShapes r:id="rId2"/>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6">
  <a:schemeClr val="accent6"/>
</cs:colorStyle>
</file>

<file path=ppt/charts/colors5.xml><?xml version="1.0" encoding="utf-8"?>
<cs:colorStyle xmlns:cs="http://schemas.microsoft.com/office/drawing/2012/chartStyle" xmlns:a="http://schemas.openxmlformats.org/drawingml/2006/main" meth="withinLinearReversed" id="26">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8.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svg"/><Relationship Id="rId1" Type="http://schemas.openxmlformats.org/officeDocument/2006/relationships/image" Target="../media/image28.png"/><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svg"/><Relationship Id="rId1" Type="http://schemas.openxmlformats.org/officeDocument/2006/relationships/image" Target="../media/image28.png"/><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7A8BF1-96A3-47A4-8880-2FD6BFA69847}" type="doc">
      <dgm:prSet loTypeId="urn:microsoft.com/office/officeart/2005/8/layout/bList2#1" loCatId="list" qsTypeId="urn:microsoft.com/office/officeart/2005/8/quickstyle/simple3" qsCatId="simple" csTypeId="urn:microsoft.com/office/officeart/2005/8/colors/accent3_2" csCatId="accent3" phldr="1"/>
      <dgm:spPr/>
      <dgm:t>
        <a:bodyPr/>
        <a:lstStyle/>
        <a:p>
          <a:endParaRPr lang="pt-BR"/>
        </a:p>
      </dgm:t>
    </dgm:pt>
    <dgm:pt modelId="{842518FF-82C9-49BB-AA18-B8207C9B63F1}">
      <dgm:prSet phldrT="[Texto]" custT="1"/>
      <dgm:spPr/>
      <dgm:t>
        <a:bodyPr/>
        <a:lstStyle/>
        <a:p>
          <a:r>
            <a:rPr lang="pt-BR" sz="1300" b="1" dirty="0">
              <a:latin typeface="Franklin Gothic Medium" panose="020B0603020102020204" pitchFamily="34" charset="0"/>
            </a:rPr>
            <a:t>Comissão de Administração e Finanças</a:t>
          </a:r>
        </a:p>
      </dgm:t>
    </dgm:pt>
    <dgm:pt modelId="{609A67FD-9F79-4CA6-8F7C-070F4F3460DC}" type="parTrans" cxnId="{796F4D95-1E62-4487-BBCE-1CB9BF8F6343}">
      <dgm:prSet/>
      <dgm:spPr/>
      <dgm:t>
        <a:bodyPr/>
        <a:lstStyle/>
        <a:p>
          <a:endParaRPr lang="pt-BR" sz="1200" b="0">
            <a:latin typeface="Franklin Gothic Medium" panose="020B0603020102020204" pitchFamily="34" charset="0"/>
          </a:endParaRPr>
        </a:p>
      </dgm:t>
    </dgm:pt>
    <dgm:pt modelId="{E9A21F98-A720-471B-BB7D-BA84EFAA7B18}" type="sibTrans" cxnId="{796F4D95-1E62-4487-BBCE-1CB9BF8F6343}">
      <dgm:prSet/>
      <dgm:spPr/>
      <dgm:t>
        <a:bodyPr/>
        <a:lstStyle/>
        <a:p>
          <a:endParaRPr lang="pt-BR" sz="1200" b="0">
            <a:latin typeface="Franklin Gothic Medium" panose="020B0603020102020204" pitchFamily="34" charset="0"/>
          </a:endParaRPr>
        </a:p>
      </dgm:t>
    </dgm:pt>
    <dgm:pt modelId="{E0317676-7D75-4098-81EF-3470B63327A7}">
      <dgm:prSet phldrT="[Texto]" custT="1"/>
      <dgm:spPr/>
      <dgm:t>
        <a:bodyPr/>
        <a:lstStyle/>
        <a:p>
          <a:r>
            <a:rPr lang="pt-BR" sz="1300" b="1" i="0" dirty="0">
              <a:latin typeface="Franklin Gothic Medium" panose="020B0603020102020204" pitchFamily="34" charset="0"/>
            </a:rPr>
            <a:t>Comissão de Exercício Profissional</a:t>
          </a:r>
          <a:endParaRPr lang="pt-BR" sz="1300" b="1" dirty="0">
            <a:latin typeface="Franklin Gothic Medium" panose="020B0603020102020204" pitchFamily="34" charset="0"/>
          </a:endParaRPr>
        </a:p>
      </dgm:t>
    </dgm:pt>
    <dgm:pt modelId="{719C5842-9025-49C7-AE91-757C6E50CD6E}" type="parTrans" cxnId="{E08B72D3-5790-4CF9-BC0B-89C93CE75642}">
      <dgm:prSet/>
      <dgm:spPr/>
      <dgm:t>
        <a:bodyPr/>
        <a:lstStyle/>
        <a:p>
          <a:endParaRPr lang="pt-BR" sz="1200" b="0">
            <a:latin typeface="Franklin Gothic Medium" panose="020B0603020102020204" pitchFamily="34" charset="0"/>
          </a:endParaRPr>
        </a:p>
      </dgm:t>
    </dgm:pt>
    <dgm:pt modelId="{3C50DDD2-00E8-4C18-9494-56251D727EC7}" type="sibTrans" cxnId="{E08B72D3-5790-4CF9-BC0B-89C93CE75642}">
      <dgm:prSet/>
      <dgm:spPr/>
      <dgm:t>
        <a:bodyPr/>
        <a:lstStyle/>
        <a:p>
          <a:endParaRPr lang="pt-BR" sz="1200" b="0">
            <a:latin typeface="Franklin Gothic Medium" panose="020B0603020102020204" pitchFamily="34" charset="0"/>
          </a:endParaRPr>
        </a:p>
      </dgm:t>
    </dgm:pt>
    <dgm:pt modelId="{2A95307E-7E46-4A59-A75B-0DBEF83ED003}">
      <dgm:prSet phldrT="[Texto]" custT="1"/>
      <dgm:spPr/>
      <dgm:t>
        <a:bodyPr/>
        <a:lstStyle/>
        <a:p>
          <a:r>
            <a:rPr lang="pt-BR" sz="1300" b="1" i="0" dirty="0">
              <a:latin typeface="Franklin Gothic Medium" panose="020B0603020102020204" pitchFamily="34" charset="0"/>
            </a:rPr>
            <a:t>Comissão de Ensino e Formação</a:t>
          </a:r>
          <a:endParaRPr lang="pt-BR" sz="1300" b="1" dirty="0">
            <a:latin typeface="Franklin Gothic Medium" panose="020B0603020102020204" pitchFamily="34" charset="0"/>
          </a:endParaRPr>
        </a:p>
      </dgm:t>
    </dgm:pt>
    <dgm:pt modelId="{4818C102-C279-426C-B955-DB8C7271DC50}" type="parTrans" cxnId="{794975EF-CA49-43F0-A361-BD1ED6999F78}">
      <dgm:prSet/>
      <dgm:spPr/>
      <dgm:t>
        <a:bodyPr/>
        <a:lstStyle/>
        <a:p>
          <a:endParaRPr lang="pt-BR" sz="1200" b="0">
            <a:latin typeface="Franklin Gothic Medium" panose="020B0603020102020204" pitchFamily="34" charset="0"/>
          </a:endParaRPr>
        </a:p>
      </dgm:t>
    </dgm:pt>
    <dgm:pt modelId="{E35AE21C-188F-4979-AC46-DABF5427D453}" type="sibTrans" cxnId="{794975EF-CA49-43F0-A361-BD1ED6999F78}">
      <dgm:prSet/>
      <dgm:spPr/>
      <dgm:t>
        <a:bodyPr/>
        <a:lstStyle/>
        <a:p>
          <a:endParaRPr lang="pt-BR" sz="1200" b="0">
            <a:latin typeface="Franklin Gothic Medium" panose="020B0603020102020204" pitchFamily="34" charset="0"/>
          </a:endParaRPr>
        </a:p>
      </dgm:t>
    </dgm:pt>
    <dgm:pt modelId="{A4453B78-7602-41FB-9DDB-B6E8E8398C0B}">
      <dgm:prSet phldrT="[Texto]" custT="1"/>
      <dgm:spPr/>
      <dgm:t>
        <a:bodyPr/>
        <a:lstStyle/>
        <a:p>
          <a:r>
            <a:rPr lang="pt-BR" sz="1300" b="1" i="0" dirty="0">
              <a:latin typeface="Franklin Gothic Medium" panose="020B0603020102020204" pitchFamily="34" charset="0"/>
            </a:rPr>
            <a:t>Comissão de Ética e Disciplina</a:t>
          </a:r>
          <a:endParaRPr lang="pt-BR" sz="1300" b="1" dirty="0">
            <a:latin typeface="Franklin Gothic Medium" panose="020B0603020102020204" pitchFamily="34" charset="0"/>
          </a:endParaRPr>
        </a:p>
      </dgm:t>
    </dgm:pt>
    <dgm:pt modelId="{996715C3-1662-4499-A9B2-FA082CDEDBB0}" type="parTrans" cxnId="{ED2ADB6F-B475-43ED-935A-AFCD4FA83E5B}">
      <dgm:prSet/>
      <dgm:spPr/>
      <dgm:t>
        <a:bodyPr/>
        <a:lstStyle/>
        <a:p>
          <a:endParaRPr lang="pt-BR" sz="1200" b="0">
            <a:latin typeface="Franklin Gothic Medium" panose="020B0603020102020204" pitchFamily="34" charset="0"/>
          </a:endParaRPr>
        </a:p>
      </dgm:t>
    </dgm:pt>
    <dgm:pt modelId="{9134B9A8-3AD0-4807-9BB1-9B8178B1B89C}" type="sibTrans" cxnId="{ED2ADB6F-B475-43ED-935A-AFCD4FA83E5B}">
      <dgm:prSet/>
      <dgm:spPr/>
      <dgm:t>
        <a:bodyPr/>
        <a:lstStyle/>
        <a:p>
          <a:endParaRPr lang="pt-BR" sz="1200" b="0">
            <a:latin typeface="Franklin Gothic Medium" panose="020B0603020102020204" pitchFamily="34" charset="0"/>
          </a:endParaRPr>
        </a:p>
      </dgm:t>
    </dgm:pt>
    <dgm:pt modelId="{F274ACC0-BC94-4AB6-BB4B-6C36EC1FD52E}">
      <dgm:prSet custT="1"/>
      <dgm:spPr/>
      <dgm:t>
        <a:bodyPr/>
        <a:lstStyle/>
        <a:p>
          <a:r>
            <a:rPr lang="pt-BR" sz="1300" b="1" dirty="0">
              <a:latin typeface="Franklin Gothic Medium" panose="020B0603020102020204" pitchFamily="34" charset="0"/>
            </a:rPr>
            <a:t>Comissão Temporária para a Equidade de Gênero</a:t>
          </a:r>
        </a:p>
      </dgm:t>
    </dgm:pt>
    <dgm:pt modelId="{648530C2-5554-476E-A440-EC486B78AAB7}" type="parTrans" cxnId="{0388C734-0CD2-4D9E-ABC0-BA41F170E0EA}">
      <dgm:prSet/>
      <dgm:spPr/>
      <dgm:t>
        <a:bodyPr/>
        <a:lstStyle/>
        <a:p>
          <a:endParaRPr lang="pt-BR" sz="1200" b="0">
            <a:latin typeface="Franklin Gothic Medium" panose="020B0603020102020204" pitchFamily="34" charset="0"/>
          </a:endParaRPr>
        </a:p>
      </dgm:t>
    </dgm:pt>
    <dgm:pt modelId="{7BD766F4-0283-422D-9DF2-93CA1766F26C}" type="sibTrans" cxnId="{0388C734-0CD2-4D9E-ABC0-BA41F170E0EA}">
      <dgm:prSet/>
      <dgm:spPr/>
      <dgm:t>
        <a:bodyPr/>
        <a:lstStyle/>
        <a:p>
          <a:endParaRPr lang="pt-BR" sz="1200" b="0">
            <a:latin typeface="Franklin Gothic Medium" panose="020B0603020102020204" pitchFamily="34" charset="0"/>
          </a:endParaRPr>
        </a:p>
      </dgm:t>
    </dgm:pt>
    <dgm:pt modelId="{2A5FD982-3F62-443B-8924-5CAE08824F39}">
      <dgm:prSet custT="1"/>
      <dgm:spPr/>
      <dgm:t>
        <a:bodyPr/>
        <a:lstStyle/>
        <a:p>
          <a:pPr algn="just"/>
          <a:r>
            <a:rPr lang="pt-BR" sz="1200" b="0" i="0" dirty="0">
              <a:latin typeface="Franklin Gothic Medium" panose="020B0603020102020204" pitchFamily="34" charset="0"/>
            </a:rPr>
            <a:t>Alexandre Henrique Pereira e Silva (Coordenador)</a:t>
          </a:r>
          <a:endParaRPr lang="pt-BR" sz="1200" b="0" dirty="0">
            <a:latin typeface="Franklin Gothic Medium" panose="020B0603020102020204" pitchFamily="34" charset="0"/>
          </a:endParaRPr>
        </a:p>
      </dgm:t>
    </dgm:pt>
    <dgm:pt modelId="{C19F9BFB-4C16-4F56-8F67-37FC231B90F7}" type="parTrans" cxnId="{1D277F77-5D65-40A0-B997-391C485D5074}">
      <dgm:prSet/>
      <dgm:spPr/>
      <dgm:t>
        <a:bodyPr/>
        <a:lstStyle/>
        <a:p>
          <a:endParaRPr lang="pt-BR" sz="1200" b="0">
            <a:latin typeface="Franklin Gothic Medium" panose="020B0603020102020204" pitchFamily="34" charset="0"/>
          </a:endParaRPr>
        </a:p>
      </dgm:t>
    </dgm:pt>
    <dgm:pt modelId="{57A18E49-00DC-411B-B471-18671212D1F3}" type="sibTrans" cxnId="{1D277F77-5D65-40A0-B997-391C485D5074}">
      <dgm:prSet/>
      <dgm:spPr/>
      <dgm:t>
        <a:bodyPr/>
        <a:lstStyle/>
        <a:p>
          <a:endParaRPr lang="pt-BR" sz="1200" b="0">
            <a:latin typeface="Franklin Gothic Medium" panose="020B0603020102020204" pitchFamily="34" charset="0"/>
          </a:endParaRPr>
        </a:p>
      </dgm:t>
    </dgm:pt>
    <dgm:pt modelId="{73E5A6DA-320A-4422-B290-CA5D53F75B90}">
      <dgm:prSet custT="1"/>
      <dgm:spPr/>
      <dgm:t>
        <a:bodyPr/>
        <a:lstStyle/>
        <a:p>
          <a:pPr algn="just"/>
          <a:r>
            <a:rPr lang="pt-BR" sz="1200" b="0" i="0" dirty="0" err="1">
              <a:latin typeface="Franklin Gothic Medium" panose="020B0603020102020204" pitchFamily="34" charset="0"/>
            </a:rPr>
            <a:t>Josemée</a:t>
          </a:r>
          <a:r>
            <a:rPr lang="pt-BR" sz="1200" b="0" i="0" dirty="0">
              <a:latin typeface="Franklin Gothic Medium" panose="020B0603020102020204" pitchFamily="34" charset="0"/>
            </a:rPr>
            <a:t> Gomes de Lima</a:t>
          </a:r>
          <a:endParaRPr lang="pt-BR" sz="1200" b="0" dirty="0">
            <a:latin typeface="Franklin Gothic Medium" panose="020B0603020102020204" pitchFamily="34" charset="0"/>
          </a:endParaRPr>
        </a:p>
      </dgm:t>
    </dgm:pt>
    <dgm:pt modelId="{307E7B82-1E5E-47E1-9CF3-6477E56AA471}" type="parTrans" cxnId="{6B863A97-17F3-45D2-AF87-B82B5D168810}">
      <dgm:prSet/>
      <dgm:spPr/>
      <dgm:t>
        <a:bodyPr/>
        <a:lstStyle/>
        <a:p>
          <a:endParaRPr lang="pt-BR" sz="1200" b="0">
            <a:latin typeface="Franklin Gothic Medium" panose="020B0603020102020204" pitchFamily="34" charset="0"/>
          </a:endParaRPr>
        </a:p>
      </dgm:t>
    </dgm:pt>
    <dgm:pt modelId="{8175CFDF-4B49-4E09-8D1C-B09BB0C6544F}" type="sibTrans" cxnId="{6B863A97-17F3-45D2-AF87-B82B5D168810}">
      <dgm:prSet/>
      <dgm:spPr/>
      <dgm:t>
        <a:bodyPr/>
        <a:lstStyle/>
        <a:p>
          <a:endParaRPr lang="pt-BR" sz="1200" b="0">
            <a:latin typeface="Franklin Gothic Medium" panose="020B0603020102020204" pitchFamily="34" charset="0"/>
          </a:endParaRPr>
        </a:p>
      </dgm:t>
    </dgm:pt>
    <dgm:pt modelId="{1C8D779A-45AB-4506-998D-E73C9C4752DD}">
      <dgm:prSet custT="1"/>
      <dgm:spPr/>
      <dgm:t>
        <a:bodyPr/>
        <a:lstStyle/>
        <a:p>
          <a:pPr algn="just"/>
          <a:r>
            <a:rPr lang="pt-BR" sz="1200" b="0" i="0" dirty="0">
              <a:latin typeface="Franklin Gothic Medium" panose="020B0603020102020204" pitchFamily="34" charset="0"/>
            </a:rPr>
            <a:t>Rosângela Benigna de Oliveira Carvalho</a:t>
          </a:r>
          <a:endParaRPr lang="pt-BR" sz="1200" b="0" dirty="0">
            <a:latin typeface="Franklin Gothic Medium" panose="020B0603020102020204" pitchFamily="34" charset="0"/>
          </a:endParaRPr>
        </a:p>
      </dgm:t>
    </dgm:pt>
    <dgm:pt modelId="{62A8845E-B507-4D9D-8F75-F8E08074DC9B}" type="parTrans" cxnId="{87F7F243-5BE5-4E0A-BCF7-B79BE60B36F8}">
      <dgm:prSet/>
      <dgm:spPr/>
      <dgm:t>
        <a:bodyPr/>
        <a:lstStyle/>
        <a:p>
          <a:endParaRPr lang="pt-BR" sz="1200" b="0">
            <a:latin typeface="Franklin Gothic Medium" panose="020B0603020102020204" pitchFamily="34" charset="0"/>
          </a:endParaRPr>
        </a:p>
      </dgm:t>
    </dgm:pt>
    <dgm:pt modelId="{19EFA0B2-814C-4A97-98E1-D7179ED9FC7E}" type="sibTrans" cxnId="{87F7F243-5BE5-4E0A-BCF7-B79BE60B36F8}">
      <dgm:prSet/>
      <dgm:spPr/>
      <dgm:t>
        <a:bodyPr/>
        <a:lstStyle/>
        <a:p>
          <a:endParaRPr lang="pt-BR" sz="1200" b="0">
            <a:latin typeface="Franklin Gothic Medium" panose="020B0603020102020204" pitchFamily="34" charset="0"/>
          </a:endParaRPr>
        </a:p>
      </dgm:t>
    </dgm:pt>
    <dgm:pt modelId="{B8EE9AA4-B59E-4865-8F81-5FC8187A2BC9}">
      <dgm:prSet custT="1"/>
      <dgm:spPr/>
      <dgm:t>
        <a:bodyPr/>
        <a:lstStyle/>
        <a:p>
          <a:r>
            <a:rPr lang="pt-BR" sz="1200" b="0" i="0" dirty="0">
              <a:latin typeface="Franklin Gothic Medium" panose="020B0603020102020204" pitchFamily="34" charset="0"/>
            </a:rPr>
            <a:t>Paula Regina Vieira Zacarias (Coordenadora)</a:t>
          </a:r>
          <a:endParaRPr lang="pt-BR" sz="1200" dirty="0">
            <a:latin typeface="Franklin Gothic Medium" panose="020B0603020102020204" pitchFamily="34" charset="0"/>
          </a:endParaRPr>
        </a:p>
      </dgm:t>
    </dgm:pt>
    <dgm:pt modelId="{5A463155-CADC-49C5-9A3E-1372E4FB976E}" type="parTrans" cxnId="{BD6CCB04-F3D2-46AC-9219-99FC41B546A5}">
      <dgm:prSet/>
      <dgm:spPr/>
      <dgm:t>
        <a:bodyPr/>
        <a:lstStyle/>
        <a:p>
          <a:endParaRPr lang="pt-BR">
            <a:latin typeface="Franklin Gothic Medium" panose="020B0603020102020204" pitchFamily="34" charset="0"/>
          </a:endParaRPr>
        </a:p>
      </dgm:t>
    </dgm:pt>
    <dgm:pt modelId="{82057854-6204-4D70-8C2D-D25BCD8A061D}" type="sibTrans" cxnId="{BD6CCB04-F3D2-46AC-9219-99FC41B546A5}">
      <dgm:prSet/>
      <dgm:spPr/>
      <dgm:t>
        <a:bodyPr/>
        <a:lstStyle/>
        <a:p>
          <a:endParaRPr lang="pt-BR">
            <a:latin typeface="Franklin Gothic Medium" panose="020B0603020102020204" pitchFamily="34" charset="0"/>
          </a:endParaRPr>
        </a:p>
      </dgm:t>
    </dgm:pt>
    <dgm:pt modelId="{5440D296-C52C-49B3-A23F-C7F60585B914}">
      <dgm:prSet custT="1"/>
      <dgm:spPr/>
      <dgm:t>
        <a:bodyPr/>
        <a:lstStyle/>
        <a:p>
          <a:r>
            <a:rPr lang="pt-BR" sz="1200" b="0" i="0" dirty="0">
              <a:latin typeface="Franklin Gothic Medium" panose="020B0603020102020204" pitchFamily="34" charset="0"/>
            </a:rPr>
            <a:t>Hanah Maria Torres de Melo (Coordenadora adjunta)</a:t>
          </a:r>
          <a:endParaRPr lang="pt-BR" sz="1200" dirty="0">
            <a:latin typeface="Franklin Gothic Medium" panose="020B0603020102020204" pitchFamily="34" charset="0"/>
          </a:endParaRPr>
        </a:p>
      </dgm:t>
    </dgm:pt>
    <dgm:pt modelId="{9A049F05-7C81-4D20-85C1-DC87EBD7E888}" type="parTrans" cxnId="{3AA40590-E5E9-4D10-A174-F52D1DD6DFDD}">
      <dgm:prSet/>
      <dgm:spPr/>
      <dgm:t>
        <a:bodyPr/>
        <a:lstStyle/>
        <a:p>
          <a:endParaRPr lang="pt-BR">
            <a:latin typeface="Franklin Gothic Medium" panose="020B0603020102020204" pitchFamily="34" charset="0"/>
          </a:endParaRPr>
        </a:p>
      </dgm:t>
    </dgm:pt>
    <dgm:pt modelId="{3A8994CF-AAD8-4E43-AE20-A04725CC9DD5}" type="sibTrans" cxnId="{3AA40590-E5E9-4D10-A174-F52D1DD6DFDD}">
      <dgm:prSet/>
      <dgm:spPr/>
      <dgm:t>
        <a:bodyPr/>
        <a:lstStyle/>
        <a:p>
          <a:endParaRPr lang="pt-BR">
            <a:latin typeface="Franklin Gothic Medium" panose="020B0603020102020204" pitchFamily="34" charset="0"/>
          </a:endParaRPr>
        </a:p>
      </dgm:t>
    </dgm:pt>
    <dgm:pt modelId="{90439320-5996-4F77-A155-ABB04E1C0EC8}">
      <dgm:prSet custT="1"/>
      <dgm:spPr/>
      <dgm:t>
        <a:bodyPr/>
        <a:lstStyle/>
        <a:p>
          <a:r>
            <a:rPr lang="pt-BR" sz="1200" b="0" i="0" dirty="0">
              <a:latin typeface="Franklin Gothic Medium" panose="020B0603020102020204" pitchFamily="34" charset="0"/>
            </a:rPr>
            <a:t>Simone Rachel Lopes Moura</a:t>
          </a:r>
          <a:endParaRPr lang="pt-BR" sz="1200" dirty="0">
            <a:latin typeface="Franklin Gothic Medium" panose="020B0603020102020204" pitchFamily="34" charset="0"/>
          </a:endParaRPr>
        </a:p>
      </dgm:t>
    </dgm:pt>
    <dgm:pt modelId="{9E66152F-6795-4B06-891C-84AFB7F56006}" type="parTrans" cxnId="{735AD532-5E31-4CF7-80C5-02FAE4AADB49}">
      <dgm:prSet/>
      <dgm:spPr/>
      <dgm:t>
        <a:bodyPr/>
        <a:lstStyle/>
        <a:p>
          <a:endParaRPr lang="pt-BR">
            <a:latin typeface="Franklin Gothic Medium" panose="020B0603020102020204" pitchFamily="34" charset="0"/>
          </a:endParaRPr>
        </a:p>
      </dgm:t>
    </dgm:pt>
    <dgm:pt modelId="{6692C718-0617-4C65-9EEA-6594F26CC8F6}" type="sibTrans" cxnId="{735AD532-5E31-4CF7-80C5-02FAE4AADB49}">
      <dgm:prSet/>
      <dgm:spPr/>
      <dgm:t>
        <a:bodyPr/>
        <a:lstStyle/>
        <a:p>
          <a:endParaRPr lang="pt-BR">
            <a:latin typeface="Franklin Gothic Medium" panose="020B0603020102020204" pitchFamily="34" charset="0"/>
          </a:endParaRPr>
        </a:p>
      </dgm:t>
    </dgm:pt>
    <dgm:pt modelId="{33742E3D-A517-4123-A835-ECA23E0A9092}">
      <dgm:prSet custT="1"/>
      <dgm:spPr/>
      <dgm:t>
        <a:bodyPr/>
        <a:lstStyle/>
        <a:p>
          <a:r>
            <a:rPr lang="pt-BR" sz="1200" b="0" i="0" dirty="0" err="1">
              <a:latin typeface="Franklin Gothic Medium" panose="020B0603020102020204" pitchFamily="34" charset="0"/>
            </a:rPr>
            <a:t>Cylleide</a:t>
          </a:r>
          <a:r>
            <a:rPr lang="pt-BR" sz="1200" b="0" i="0" dirty="0">
              <a:latin typeface="Franklin Gothic Medium" panose="020B0603020102020204" pitchFamily="34" charset="0"/>
            </a:rPr>
            <a:t> de Lima Barros (Coordenadora)</a:t>
          </a:r>
          <a:endParaRPr lang="pt-BR" sz="1200" dirty="0">
            <a:latin typeface="Franklin Gothic Medium" panose="020B0603020102020204" pitchFamily="34" charset="0"/>
          </a:endParaRPr>
        </a:p>
      </dgm:t>
    </dgm:pt>
    <dgm:pt modelId="{3D8114E8-AB72-48BA-A8E0-8E8F085AEB8D}" type="parTrans" cxnId="{2F40584F-CA9A-4447-A9B0-831288F0CA14}">
      <dgm:prSet/>
      <dgm:spPr/>
      <dgm:t>
        <a:bodyPr/>
        <a:lstStyle/>
        <a:p>
          <a:endParaRPr lang="pt-BR"/>
        </a:p>
      </dgm:t>
    </dgm:pt>
    <dgm:pt modelId="{F4FF7D00-1D4E-4A17-8BD2-FC93281347C5}" type="sibTrans" cxnId="{2F40584F-CA9A-4447-A9B0-831288F0CA14}">
      <dgm:prSet/>
      <dgm:spPr/>
      <dgm:t>
        <a:bodyPr/>
        <a:lstStyle/>
        <a:p>
          <a:endParaRPr lang="pt-BR"/>
        </a:p>
      </dgm:t>
    </dgm:pt>
    <dgm:pt modelId="{4B0741F4-072F-4BCB-AB6F-1F7A1FE86DEC}">
      <dgm:prSet custT="1"/>
      <dgm:spPr/>
      <dgm:t>
        <a:bodyPr/>
        <a:lstStyle/>
        <a:p>
          <a:r>
            <a:rPr lang="pt-BR" sz="1200" b="0" i="0" dirty="0">
              <a:latin typeface="Franklin Gothic Medium" panose="020B0603020102020204" pitchFamily="34" charset="0"/>
            </a:rPr>
            <a:t>Alexandre Henrique Pereira e Silva (Coordenador adjunto)</a:t>
          </a:r>
          <a:endParaRPr lang="pt-BR" sz="1200" dirty="0">
            <a:latin typeface="Franklin Gothic Medium" panose="020B0603020102020204" pitchFamily="34" charset="0"/>
          </a:endParaRPr>
        </a:p>
      </dgm:t>
    </dgm:pt>
    <dgm:pt modelId="{42ECAC8C-0735-4E79-AC21-A0FE1770B97F}" type="parTrans" cxnId="{82C4915C-F5F2-45BA-A4C7-88FEF53C0648}">
      <dgm:prSet/>
      <dgm:spPr/>
      <dgm:t>
        <a:bodyPr/>
        <a:lstStyle/>
        <a:p>
          <a:endParaRPr lang="pt-BR"/>
        </a:p>
      </dgm:t>
    </dgm:pt>
    <dgm:pt modelId="{17CF3DBF-FD58-4E41-B5C2-CE0DD7BBADFB}" type="sibTrans" cxnId="{82C4915C-F5F2-45BA-A4C7-88FEF53C0648}">
      <dgm:prSet/>
      <dgm:spPr/>
      <dgm:t>
        <a:bodyPr/>
        <a:lstStyle/>
        <a:p>
          <a:endParaRPr lang="pt-BR"/>
        </a:p>
      </dgm:t>
    </dgm:pt>
    <dgm:pt modelId="{81ADD95D-67AF-4661-B249-6EF8ACE87800}">
      <dgm:prSet custT="1"/>
      <dgm:spPr/>
      <dgm:t>
        <a:bodyPr/>
        <a:lstStyle/>
        <a:p>
          <a:r>
            <a:rPr lang="pt-BR" sz="1200" b="0" i="0" dirty="0">
              <a:latin typeface="Franklin Gothic Medium" panose="020B0603020102020204" pitchFamily="34" charset="0"/>
            </a:rPr>
            <a:t>Vivaldo Ferreira Chagas Júnior</a:t>
          </a:r>
          <a:endParaRPr lang="pt-BR" sz="1200" dirty="0">
            <a:latin typeface="Franklin Gothic Medium" panose="020B0603020102020204" pitchFamily="34" charset="0"/>
          </a:endParaRPr>
        </a:p>
      </dgm:t>
    </dgm:pt>
    <dgm:pt modelId="{F69BF8F1-7B6E-4FE9-9B11-DBD722A55F5E}" type="parTrans" cxnId="{F06976BC-792F-4750-9693-1F239B718698}">
      <dgm:prSet/>
      <dgm:spPr/>
      <dgm:t>
        <a:bodyPr/>
        <a:lstStyle/>
        <a:p>
          <a:endParaRPr lang="pt-BR"/>
        </a:p>
      </dgm:t>
    </dgm:pt>
    <dgm:pt modelId="{98538E6D-F840-4C87-9C93-18172099346B}" type="sibTrans" cxnId="{F06976BC-792F-4750-9693-1F239B718698}">
      <dgm:prSet/>
      <dgm:spPr/>
      <dgm:t>
        <a:bodyPr/>
        <a:lstStyle/>
        <a:p>
          <a:endParaRPr lang="pt-BR"/>
        </a:p>
      </dgm:t>
    </dgm:pt>
    <dgm:pt modelId="{A11E2D1E-4CFA-41E4-9472-6905E002C488}">
      <dgm:prSet custT="1"/>
      <dgm:spPr/>
      <dgm:t>
        <a:bodyPr/>
        <a:lstStyle/>
        <a:p>
          <a:r>
            <a:rPr lang="pt-BR" sz="1200" b="0" i="0" dirty="0">
              <a:latin typeface="Franklin Gothic Medium" panose="020B0603020102020204" pitchFamily="34" charset="0"/>
            </a:rPr>
            <a:t>Hanah Maria Torres de Melo (Coordenadora)</a:t>
          </a:r>
          <a:endParaRPr lang="pt-BR" sz="1200" dirty="0">
            <a:latin typeface="Franklin Gothic Medium" panose="020B0603020102020204" pitchFamily="34" charset="0"/>
          </a:endParaRPr>
        </a:p>
      </dgm:t>
    </dgm:pt>
    <dgm:pt modelId="{9C359DDC-EF55-495A-BC4F-760BE9F0FD96}" type="parTrans" cxnId="{5C0A8148-3CF8-4083-8B0A-43C9A039F9AA}">
      <dgm:prSet/>
      <dgm:spPr/>
      <dgm:t>
        <a:bodyPr/>
        <a:lstStyle/>
        <a:p>
          <a:endParaRPr lang="pt-BR"/>
        </a:p>
      </dgm:t>
    </dgm:pt>
    <dgm:pt modelId="{B6B8295A-1B5D-4509-A307-F3AB76EC3DC9}" type="sibTrans" cxnId="{5C0A8148-3CF8-4083-8B0A-43C9A039F9AA}">
      <dgm:prSet/>
      <dgm:spPr/>
      <dgm:t>
        <a:bodyPr/>
        <a:lstStyle/>
        <a:p>
          <a:endParaRPr lang="pt-BR"/>
        </a:p>
      </dgm:t>
    </dgm:pt>
    <dgm:pt modelId="{03E02E6A-BB77-44E8-AA5D-436999F75CE1}">
      <dgm:prSet custT="1"/>
      <dgm:spPr/>
      <dgm:t>
        <a:bodyPr/>
        <a:lstStyle/>
        <a:p>
          <a:r>
            <a:rPr lang="pt-BR" sz="1200" b="0" i="0" dirty="0">
              <a:latin typeface="Franklin Gothic Medium" panose="020B0603020102020204" pitchFamily="34" charset="0"/>
            </a:rPr>
            <a:t>Vivaldo Ferreira Chagas Júnior (Coordenador adjunto)</a:t>
          </a:r>
          <a:endParaRPr lang="pt-BR" sz="1200" dirty="0">
            <a:latin typeface="Franklin Gothic Medium" panose="020B0603020102020204" pitchFamily="34" charset="0"/>
          </a:endParaRPr>
        </a:p>
      </dgm:t>
    </dgm:pt>
    <dgm:pt modelId="{340C89FE-8850-4592-ABD7-1269ECCCFAF8}" type="parTrans" cxnId="{8367E062-7F12-4047-8543-ABE09D8FE49F}">
      <dgm:prSet/>
      <dgm:spPr/>
      <dgm:t>
        <a:bodyPr/>
        <a:lstStyle/>
        <a:p>
          <a:endParaRPr lang="pt-BR"/>
        </a:p>
      </dgm:t>
    </dgm:pt>
    <dgm:pt modelId="{6522DC05-FBB1-4822-957D-848D3256EB76}" type="sibTrans" cxnId="{8367E062-7F12-4047-8543-ABE09D8FE49F}">
      <dgm:prSet/>
      <dgm:spPr/>
      <dgm:t>
        <a:bodyPr/>
        <a:lstStyle/>
        <a:p>
          <a:endParaRPr lang="pt-BR"/>
        </a:p>
      </dgm:t>
    </dgm:pt>
    <dgm:pt modelId="{1F95B1D0-9521-476D-B297-4EEC10437618}">
      <dgm:prSet custT="1"/>
      <dgm:spPr/>
      <dgm:t>
        <a:bodyPr/>
        <a:lstStyle/>
        <a:p>
          <a:r>
            <a:rPr lang="pt-BR" sz="1200" b="0" i="0" dirty="0" err="1">
              <a:latin typeface="Franklin Gothic Medium" panose="020B0603020102020204" pitchFamily="34" charset="0"/>
            </a:rPr>
            <a:t>Cylleide</a:t>
          </a:r>
          <a:r>
            <a:rPr lang="pt-BR" sz="1200" b="0" i="0" dirty="0">
              <a:latin typeface="Franklin Gothic Medium" panose="020B0603020102020204" pitchFamily="34" charset="0"/>
            </a:rPr>
            <a:t> de Lima Barros</a:t>
          </a:r>
          <a:endParaRPr lang="pt-BR" sz="1200" dirty="0">
            <a:latin typeface="Franklin Gothic Medium" panose="020B0603020102020204" pitchFamily="34" charset="0"/>
          </a:endParaRPr>
        </a:p>
      </dgm:t>
    </dgm:pt>
    <dgm:pt modelId="{38CAEF9E-DEAC-4A47-BFA7-9ADEF80E6F14}" type="parTrans" cxnId="{3A8C8BD1-2012-40B0-BEF4-525620F2CA0E}">
      <dgm:prSet/>
      <dgm:spPr/>
      <dgm:t>
        <a:bodyPr/>
        <a:lstStyle/>
        <a:p>
          <a:endParaRPr lang="pt-BR"/>
        </a:p>
      </dgm:t>
    </dgm:pt>
    <dgm:pt modelId="{35E75CA9-BECC-431A-8D53-58C6CA6A3476}" type="sibTrans" cxnId="{3A8C8BD1-2012-40B0-BEF4-525620F2CA0E}">
      <dgm:prSet/>
      <dgm:spPr/>
      <dgm:t>
        <a:bodyPr/>
        <a:lstStyle/>
        <a:p>
          <a:endParaRPr lang="pt-BR"/>
        </a:p>
      </dgm:t>
    </dgm:pt>
    <dgm:pt modelId="{048D9782-E1DA-408A-B717-E7C9F9B03173}">
      <dgm:prSet custT="1"/>
      <dgm:spPr/>
      <dgm:t>
        <a:bodyPr/>
        <a:lstStyle/>
        <a:p>
          <a:r>
            <a:rPr lang="pt-BR" sz="1200" b="0" i="0" dirty="0" err="1">
              <a:latin typeface="Franklin Gothic Medium" panose="020B0603020102020204" pitchFamily="34" charset="0"/>
            </a:rPr>
            <a:t>Josemée</a:t>
          </a:r>
          <a:r>
            <a:rPr lang="pt-BR" sz="1200" b="0" i="0" dirty="0">
              <a:latin typeface="Franklin Gothic Medium" panose="020B0603020102020204" pitchFamily="34" charset="0"/>
            </a:rPr>
            <a:t> Gomes de Lima (Coordenadora)</a:t>
          </a:r>
          <a:endParaRPr lang="pt-BR" sz="1200" dirty="0">
            <a:latin typeface="Franklin Gothic Medium" panose="020B0603020102020204" pitchFamily="34" charset="0"/>
          </a:endParaRPr>
        </a:p>
      </dgm:t>
    </dgm:pt>
    <dgm:pt modelId="{CCAA229D-C84D-41AD-AC56-DE7179A09F80}" type="parTrans" cxnId="{DAF4EDE0-237E-4EA6-9ECF-90A327B60C93}">
      <dgm:prSet/>
      <dgm:spPr/>
      <dgm:t>
        <a:bodyPr/>
        <a:lstStyle/>
        <a:p>
          <a:endParaRPr lang="pt-BR"/>
        </a:p>
      </dgm:t>
    </dgm:pt>
    <dgm:pt modelId="{27FB60BE-BEC9-49A0-9C53-4C2E32D1E04B}" type="sibTrans" cxnId="{DAF4EDE0-237E-4EA6-9ECF-90A327B60C93}">
      <dgm:prSet/>
      <dgm:spPr/>
      <dgm:t>
        <a:bodyPr/>
        <a:lstStyle/>
        <a:p>
          <a:endParaRPr lang="pt-BR"/>
        </a:p>
      </dgm:t>
    </dgm:pt>
    <dgm:pt modelId="{D2FE5802-A204-4863-BFA6-4EFF5C448ADE}">
      <dgm:prSet custT="1"/>
      <dgm:spPr/>
      <dgm:t>
        <a:bodyPr/>
        <a:lstStyle/>
        <a:p>
          <a:r>
            <a:rPr lang="pt-BR" sz="1200" b="0" i="0" dirty="0">
              <a:latin typeface="Franklin Gothic Medium" panose="020B0603020102020204" pitchFamily="34" charset="0"/>
            </a:rPr>
            <a:t>Lourival Assunção</a:t>
          </a:r>
          <a:endParaRPr lang="pt-BR" sz="1200" dirty="0">
            <a:latin typeface="Franklin Gothic Medium" panose="020B0603020102020204" pitchFamily="34" charset="0"/>
          </a:endParaRPr>
        </a:p>
      </dgm:t>
    </dgm:pt>
    <dgm:pt modelId="{1316BA93-E3A5-41B6-A830-E1DA6C40D795}" type="parTrans" cxnId="{35B9ED5B-F796-490B-A9FD-0DBE4818A72D}">
      <dgm:prSet/>
      <dgm:spPr/>
      <dgm:t>
        <a:bodyPr/>
        <a:lstStyle/>
        <a:p>
          <a:endParaRPr lang="pt-BR"/>
        </a:p>
      </dgm:t>
    </dgm:pt>
    <dgm:pt modelId="{5063267D-676C-426E-9297-C753FD65D00C}" type="sibTrans" cxnId="{35B9ED5B-F796-490B-A9FD-0DBE4818A72D}">
      <dgm:prSet/>
      <dgm:spPr/>
      <dgm:t>
        <a:bodyPr/>
        <a:lstStyle/>
        <a:p>
          <a:endParaRPr lang="pt-BR"/>
        </a:p>
      </dgm:t>
    </dgm:pt>
    <dgm:pt modelId="{A36A3CBB-EC4B-4178-8B28-15CAD240464A}">
      <dgm:prSet custT="1"/>
      <dgm:spPr/>
      <dgm:t>
        <a:bodyPr/>
        <a:lstStyle/>
        <a:p>
          <a:r>
            <a:rPr lang="pt-BR" sz="1200" b="0" i="0" dirty="0">
              <a:latin typeface="Franklin Gothic Medium" panose="020B0603020102020204" pitchFamily="34" charset="0"/>
            </a:rPr>
            <a:t>Maria Clara Rodrigues Gomes</a:t>
          </a:r>
          <a:endParaRPr lang="pt-BR" sz="1200" dirty="0">
            <a:latin typeface="Franklin Gothic Medium" panose="020B0603020102020204" pitchFamily="34" charset="0"/>
          </a:endParaRPr>
        </a:p>
      </dgm:t>
    </dgm:pt>
    <dgm:pt modelId="{66201B30-975C-4679-8B00-F47237ADDC71}" type="parTrans" cxnId="{D246229C-73DE-448D-823E-AE4CFC8C16EF}">
      <dgm:prSet/>
      <dgm:spPr/>
      <dgm:t>
        <a:bodyPr/>
        <a:lstStyle/>
        <a:p>
          <a:endParaRPr lang="pt-BR"/>
        </a:p>
      </dgm:t>
    </dgm:pt>
    <dgm:pt modelId="{01CC87F0-B1F0-4100-A840-54A7A23EACFF}" type="sibTrans" cxnId="{D246229C-73DE-448D-823E-AE4CFC8C16EF}">
      <dgm:prSet/>
      <dgm:spPr/>
      <dgm:t>
        <a:bodyPr/>
        <a:lstStyle/>
        <a:p>
          <a:endParaRPr lang="pt-BR"/>
        </a:p>
      </dgm:t>
    </dgm:pt>
    <dgm:pt modelId="{9D706A44-7375-4A38-9354-638DE465FC5D}">
      <dgm:prSet custT="1"/>
      <dgm:spPr/>
      <dgm:t>
        <a:bodyPr/>
        <a:lstStyle/>
        <a:p>
          <a:r>
            <a:rPr lang="pt-BR" sz="1200" b="0" i="0" dirty="0">
              <a:latin typeface="Franklin Gothic Medium" panose="020B0603020102020204" pitchFamily="34" charset="0"/>
            </a:rPr>
            <a:t>Flávia de Sousa Araújo</a:t>
          </a:r>
          <a:endParaRPr lang="pt-BR" sz="1200" dirty="0">
            <a:latin typeface="Franklin Gothic Medium" panose="020B0603020102020204" pitchFamily="34" charset="0"/>
          </a:endParaRPr>
        </a:p>
      </dgm:t>
    </dgm:pt>
    <dgm:pt modelId="{D01D0A08-BEA2-4F5F-BDFE-97FF23F967BA}" type="parTrans" cxnId="{15FF39F4-861B-4441-8BD2-EE1E5062BAC0}">
      <dgm:prSet/>
      <dgm:spPr/>
      <dgm:t>
        <a:bodyPr/>
        <a:lstStyle/>
        <a:p>
          <a:endParaRPr lang="pt-BR"/>
        </a:p>
      </dgm:t>
    </dgm:pt>
    <dgm:pt modelId="{7095FB9E-2557-483C-AA2F-9CA1A524EE1F}" type="sibTrans" cxnId="{15FF39F4-861B-4441-8BD2-EE1E5062BAC0}">
      <dgm:prSet/>
      <dgm:spPr/>
      <dgm:t>
        <a:bodyPr/>
        <a:lstStyle/>
        <a:p>
          <a:endParaRPr lang="pt-BR"/>
        </a:p>
      </dgm:t>
    </dgm:pt>
    <dgm:pt modelId="{59F0EB94-4978-40DF-8345-C806AE12413D}">
      <dgm:prSet custT="1"/>
      <dgm:spPr/>
      <dgm:t>
        <a:bodyPr/>
        <a:lstStyle/>
        <a:p>
          <a:r>
            <a:rPr lang="pt-BR" sz="1200" b="0" i="0" dirty="0">
              <a:latin typeface="Franklin Gothic Medium" panose="020B0603020102020204" pitchFamily="34" charset="0"/>
            </a:rPr>
            <a:t>Daphne Costa Besen</a:t>
          </a:r>
          <a:endParaRPr lang="pt-BR" sz="1200" dirty="0">
            <a:latin typeface="Franklin Gothic Medium" panose="020B0603020102020204" pitchFamily="34" charset="0"/>
          </a:endParaRPr>
        </a:p>
      </dgm:t>
    </dgm:pt>
    <dgm:pt modelId="{ED579278-BAA3-47E6-AAE1-1AE9CB79B100}" type="parTrans" cxnId="{F7E708C3-73E4-42CF-920B-CCC5998034E9}">
      <dgm:prSet/>
      <dgm:spPr/>
      <dgm:t>
        <a:bodyPr/>
        <a:lstStyle/>
        <a:p>
          <a:endParaRPr lang="pt-BR"/>
        </a:p>
      </dgm:t>
    </dgm:pt>
    <dgm:pt modelId="{0C2C7409-47AE-4895-9E21-A0F0BB449479}" type="sibTrans" cxnId="{F7E708C3-73E4-42CF-920B-CCC5998034E9}">
      <dgm:prSet/>
      <dgm:spPr/>
      <dgm:t>
        <a:bodyPr/>
        <a:lstStyle/>
        <a:p>
          <a:endParaRPr lang="pt-BR"/>
        </a:p>
      </dgm:t>
    </dgm:pt>
    <dgm:pt modelId="{53D53750-B6BA-4199-B510-06D22BF32625}" type="pres">
      <dgm:prSet presAssocID="{BF7A8BF1-96A3-47A4-8880-2FD6BFA69847}" presName="diagram" presStyleCnt="0">
        <dgm:presLayoutVars>
          <dgm:dir/>
          <dgm:animLvl val="lvl"/>
          <dgm:resizeHandles val="exact"/>
        </dgm:presLayoutVars>
      </dgm:prSet>
      <dgm:spPr/>
      <dgm:t>
        <a:bodyPr/>
        <a:lstStyle/>
        <a:p>
          <a:endParaRPr lang="pt-BR"/>
        </a:p>
      </dgm:t>
    </dgm:pt>
    <dgm:pt modelId="{ADCD3FCA-BDB4-46C3-9CB6-EDA85A110CBC}" type="pres">
      <dgm:prSet presAssocID="{842518FF-82C9-49BB-AA18-B8207C9B63F1}" presName="compNode" presStyleCnt="0"/>
      <dgm:spPr/>
    </dgm:pt>
    <dgm:pt modelId="{B9C2AD9A-2A80-4A20-98F8-76A618FA8DA2}" type="pres">
      <dgm:prSet presAssocID="{842518FF-82C9-49BB-AA18-B8207C9B63F1}" presName="childRect" presStyleLbl="bgAcc1" presStyleIdx="0" presStyleCnt="5" custScaleX="131927">
        <dgm:presLayoutVars>
          <dgm:bulletEnabled val="1"/>
        </dgm:presLayoutVars>
      </dgm:prSet>
      <dgm:spPr/>
      <dgm:t>
        <a:bodyPr/>
        <a:lstStyle/>
        <a:p>
          <a:endParaRPr lang="pt-BR"/>
        </a:p>
      </dgm:t>
    </dgm:pt>
    <dgm:pt modelId="{8CB93DBA-EF29-4398-8CEA-BE78DEB01419}" type="pres">
      <dgm:prSet presAssocID="{842518FF-82C9-49BB-AA18-B8207C9B63F1}" presName="parentText" presStyleLbl="node1" presStyleIdx="0" presStyleCnt="0">
        <dgm:presLayoutVars>
          <dgm:chMax val="0"/>
          <dgm:bulletEnabled val="1"/>
        </dgm:presLayoutVars>
      </dgm:prSet>
      <dgm:spPr/>
      <dgm:t>
        <a:bodyPr/>
        <a:lstStyle/>
        <a:p>
          <a:endParaRPr lang="pt-BR"/>
        </a:p>
      </dgm:t>
    </dgm:pt>
    <dgm:pt modelId="{136E6421-ED34-481A-A408-7CCA297E1CA4}" type="pres">
      <dgm:prSet presAssocID="{842518FF-82C9-49BB-AA18-B8207C9B63F1}" presName="parentRect" presStyleLbl="alignNode1" presStyleIdx="0" presStyleCnt="5" custScaleX="131927"/>
      <dgm:spPr/>
      <dgm:t>
        <a:bodyPr/>
        <a:lstStyle/>
        <a:p>
          <a:endParaRPr lang="pt-BR"/>
        </a:p>
      </dgm:t>
    </dgm:pt>
    <dgm:pt modelId="{0C8735AF-F849-4714-97BC-598010C2BDD4}" type="pres">
      <dgm:prSet presAssocID="{842518FF-82C9-49BB-AA18-B8207C9B63F1}" presName="adorn" presStyleLbl="fgAccFollowNode1" presStyleIdx="0" presStyleCnt="5"/>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rcRect/>
          <a:stretch>
            <a:fillRect/>
          </a:stretch>
        </a:blipFill>
        <a:ln>
          <a:solidFill>
            <a:srgbClr val="D7D7D7">
              <a:alpha val="90000"/>
            </a:srgbClr>
          </a:solidFill>
        </a:ln>
      </dgm:spPr>
      <dgm:extLst>
        <a:ext uri="{E40237B7-FDA0-4F09-8148-C483321AD2D9}">
          <dgm14:cNvPr xmlns:dgm14="http://schemas.microsoft.com/office/drawing/2010/diagram" xmlns="" id="0" name="" descr="Registrar com preenchimento sólido"/>
        </a:ext>
      </dgm:extLst>
    </dgm:pt>
    <dgm:pt modelId="{5C953B74-6A0E-4AF2-A650-C38A6609FDC8}" type="pres">
      <dgm:prSet presAssocID="{E9A21F98-A720-471B-BB7D-BA84EFAA7B18}" presName="sibTrans" presStyleLbl="sibTrans2D1" presStyleIdx="0" presStyleCnt="0"/>
      <dgm:spPr/>
      <dgm:t>
        <a:bodyPr/>
        <a:lstStyle/>
        <a:p>
          <a:endParaRPr lang="pt-BR"/>
        </a:p>
      </dgm:t>
    </dgm:pt>
    <dgm:pt modelId="{A58975D3-4ADF-4E20-A7F2-C79C5C992422}" type="pres">
      <dgm:prSet presAssocID="{2A95307E-7E46-4A59-A75B-0DBEF83ED003}" presName="compNode" presStyleCnt="0"/>
      <dgm:spPr/>
    </dgm:pt>
    <dgm:pt modelId="{2D3DDC35-4F40-4027-AC38-5664546E467B}" type="pres">
      <dgm:prSet presAssocID="{2A95307E-7E46-4A59-A75B-0DBEF83ED003}" presName="childRect" presStyleLbl="bgAcc1" presStyleIdx="1" presStyleCnt="5" custScaleX="131927">
        <dgm:presLayoutVars>
          <dgm:bulletEnabled val="1"/>
        </dgm:presLayoutVars>
      </dgm:prSet>
      <dgm:spPr/>
      <dgm:t>
        <a:bodyPr/>
        <a:lstStyle/>
        <a:p>
          <a:endParaRPr lang="pt-BR"/>
        </a:p>
      </dgm:t>
    </dgm:pt>
    <dgm:pt modelId="{B57A23E7-4F90-4EDE-8580-81521C86F042}" type="pres">
      <dgm:prSet presAssocID="{2A95307E-7E46-4A59-A75B-0DBEF83ED003}" presName="parentText" presStyleLbl="node1" presStyleIdx="0" presStyleCnt="0">
        <dgm:presLayoutVars>
          <dgm:chMax val="0"/>
          <dgm:bulletEnabled val="1"/>
        </dgm:presLayoutVars>
      </dgm:prSet>
      <dgm:spPr/>
      <dgm:t>
        <a:bodyPr/>
        <a:lstStyle/>
        <a:p>
          <a:endParaRPr lang="pt-BR"/>
        </a:p>
      </dgm:t>
    </dgm:pt>
    <dgm:pt modelId="{D496435C-0CCE-4B03-BC81-32CB8691ED71}" type="pres">
      <dgm:prSet presAssocID="{2A95307E-7E46-4A59-A75B-0DBEF83ED003}" presName="parentRect" presStyleLbl="alignNode1" presStyleIdx="1" presStyleCnt="5" custScaleX="131927"/>
      <dgm:spPr/>
      <dgm:t>
        <a:bodyPr/>
        <a:lstStyle/>
        <a:p>
          <a:endParaRPr lang="pt-BR"/>
        </a:p>
      </dgm:t>
    </dgm:pt>
    <dgm:pt modelId="{8C9B18B5-60E8-44C6-BB31-181E46B63EC6}" type="pres">
      <dgm:prSet presAssocID="{2A95307E-7E46-4A59-A75B-0DBEF83ED003}" presName="adorn" presStyleLbl="fgAccFollowNode1" presStyleIdx="1" presStyleCnt="5"/>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a:blipFill>
        <a:ln>
          <a:solidFill>
            <a:srgbClr val="D7D7D7">
              <a:alpha val="89804"/>
            </a:srgbClr>
          </a:solidFill>
        </a:ln>
      </dgm:spPr>
      <dgm:extLst>
        <a:ext uri="{E40237B7-FDA0-4F09-8148-C483321AD2D9}">
          <dgm14:cNvPr xmlns:dgm14="http://schemas.microsoft.com/office/drawing/2010/diagram" xmlns="" id="0" name="" descr="Sala de aula com preenchimento sólido"/>
        </a:ext>
      </dgm:extLst>
    </dgm:pt>
    <dgm:pt modelId="{BF153366-B9A5-4AA5-B01C-7BB7023639D1}" type="pres">
      <dgm:prSet presAssocID="{E35AE21C-188F-4979-AC46-DABF5427D453}" presName="sibTrans" presStyleLbl="sibTrans2D1" presStyleIdx="0" presStyleCnt="0"/>
      <dgm:spPr/>
      <dgm:t>
        <a:bodyPr/>
        <a:lstStyle/>
        <a:p>
          <a:endParaRPr lang="pt-BR"/>
        </a:p>
      </dgm:t>
    </dgm:pt>
    <dgm:pt modelId="{CF8A08E8-1798-4118-900E-5C1B4D4F91C3}" type="pres">
      <dgm:prSet presAssocID="{A4453B78-7602-41FB-9DDB-B6E8E8398C0B}" presName="compNode" presStyleCnt="0"/>
      <dgm:spPr/>
    </dgm:pt>
    <dgm:pt modelId="{AEA8E0BD-866B-4CD7-A7A7-A97DDF1765C1}" type="pres">
      <dgm:prSet presAssocID="{A4453B78-7602-41FB-9DDB-B6E8E8398C0B}" presName="childRect" presStyleLbl="bgAcc1" presStyleIdx="2" presStyleCnt="5" custScaleX="131927">
        <dgm:presLayoutVars>
          <dgm:bulletEnabled val="1"/>
        </dgm:presLayoutVars>
      </dgm:prSet>
      <dgm:spPr/>
      <dgm:t>
        <a:bodyPr/>
        <a:lstStyle/>
        <a:p>
          <a:endParaRPr lang="pt-BR"/>
        </a:p>
      </dgm:t>
    </dgm:pt>
    <dgm:pt modelId="{1E6DB6A8-9030-457D-BE69-DA9B8E1FE870}" type="pres">
      <dgm:prSet presAssocID="{A4453B78-7602-41FB-9DDB-B6E8E8398C0B}" presName="parentText" presStyleLbl="node1" presStyleIdx="0" presStyleCnt="0">
        <dgm:presLayoutVars>
          <dgm:chMax val="0"/>
          <dgm:bulletEnabled val="1"/>
        </dgm:presLayoutVars>
      </dgm:prSet>
      <dgm:spPr/>
      <dgm:t>
        <a:bodyPr/>
        <a:lstStyle/>
        <a:p>
          <a:endParaRPr lang="pt-BR"/>
        </a:p>
      </dgm:t>
    </dgm:pt>
    <dgm:pt modelId="{D7AAEACF-AFC9-4426-B791-DC4FCC7DA1A6}" type="pres">
      <dgm:prSet presAssocID="{A4453B78-7602-41FB-9DDB-B6E8E8398C0B}" presName="parentRect" presStyleLbl="alignNode1" presStyleIdx="2" presStyleCnt="5" custScaleX="131927"/>
      <dgm:spPr/>
      <dgm:t>
        <a:bodyPr/>
        <a:lstStyle/>
        <a:p>
          <a:endParaRPr lang="pt-BR"/>
        </a:p>
      </dgm:t>
    </dgm:pt>
    <dgm:pt modelId="{861289B6-AFFE-4A73-B470-EDFFFE5FB320}" type="pres">
      <dgm:prSet presAssocID="{A4453B78-7602-41FB-9DDB-B6E8E8398C0B}" presName="adorn" presStyleLbl="fgAccFollowNode1" presStyleIdx="2" presStyleCnt="5"/>
      <dgm:spPr>
        <a:blipFill rotWithShape="1">
          <a:blip xmlns:r="http://schemas.openxmlformats.org/officeDocument/2006/relationships" r:embed="rId5" cstate="print">
            <a:alphaModFix amt="50000"/>
            <a:duotone>
              <a:schemeClr val="accent3">
                <a:alpha val="90000"/>
                <a:hueOff val="0"/>
                <a:satOff val="0"/>
                <a:lumOff val="0"/>
                <a:alphaOff val="0"/>
                <a:shade val="20000"/>
                <a:satMod val="200000"/>
              </a:schemeClr>
              <a:schemeClr val="accent3">
                <a:alpha val="90000"/>
                <a:hueOff val="0"/>
                <a:satOff val="0"/>
                <a:lumOff val="0"/>
                <a:alphaOff val="0"/>
                <a:tint val="12000"/>
                <a:satMod val="190000"/>
              </a:schemeClr>
            </a:duotone>
            <a:extLst>
              <a:ext uri="{28A0092B-C50C-407E-A947-70E740481C1C}">
                <a14:useLocalDpi xmlns:a14="http://schemas.microsoft.com/office/drawing/2010/main" xmlns="" val="0"/>
              </a:ext>
            </a:extLst>
          </a:blip>
          <a:srcRect/>
          <a:stretch>
            <a:fillRect/>
          </a:stretch>
        </a:blipFill>
      </dgm:spPr>
    </dgm:pt>
    <dgm:pt modelId="{FA9833F2-89F6-43C3-BEE6-05E523FF7509}" type="pres">
      <dgm:prSet presAssocID="{9134B9A8-3AD0-4807-9BB1-9B8178B1B89C}" presName="sibTrans" presStyleLbl="sibTrans2D1" presStyleIdx="0" presStyleCnt="0"/>
      <dgm:spPr/>
      <dgm:t>
        <a:bodyPr/>
        <a:lstStyle/>
        <a:p>
          <a:endParaRPr lang="pt-BR"/>
        </a:p>
      </dgm:t>
    </dgm:pt>
    <dgm:pt modelId="{C660D3C1-DBFD-430F-83B6-C5FC56F335A3}" type="pres">
      <dgm:prSet presAssocID="{E0317676-7D75-4098-81EF-3470B63327A7}" presName="compNode" presStyleCnt="0"/>
      <dgm:spPr/>
    </dgm:pt>
    <dgm:pt modelId="{D003B446-A53E-4DB5-BA05-0B92A173D620}" type="pres">
      <dgm:prSet presAssocID="{E0317676-7D75-4098-81EF-3470B63327A7}" presName="childRect" presStyleLbl="bgAcc1" presStyleIdx="3" presStyleCnt="5" custScaleX="131927">
        <dgm:presLayoutVars>
          <dgm:bulletEnabled val="1"/>
        </dgm:presLayoutVars>
      </dgm:prSet>
      <dgm:spPr/>
      <dgm:t>
        <a:bodyPr/>
        <a:lstStyle/>
        <a:p>
          <a:endParaRPr lang="pt-BR"/>
        </a:p>
      </dgm:t>
    </dgm:pt>
    <dgm:pt modelId="{686ECB28-E514-4351-9840-C1107D0450AA}" type="pres">
      <dgm:prSet presAssocID="{E0317676-7D75-4098-81EF-3470B63327A7}" presName="parentText" presStyleLbl="node1" presStyleIdx="0" presStyleCnt="0">
        <dgm:presLayoutVars>
          <dgm:chMax val="0"/>
          <dgm:bulletEnabled val="1"/>
        </dgm:presLayoutVars>
      </dgm:prSet>
      <dgm:spPr/>
      <dgm:t>
        <a:bodyPr/>
        <a:lstStyle/>
        <a:p>
          <a:endParaRPr lang="pt-BR"/>
        </a:p>
      </dgm:t>
    </dgm:pt>
    <dgm:pt modelId="{6074526C-ADF3-48AE-9C0F-BF693B1C0C7A}" type="pres">
      <dgm:prSet presAssocID="{E0317676-7D75-4098-81EF-3470B63327A7}" presName="parentRect" presStyleLbl="alignNode1" presStyleIdx="3" presStyleCnt="5" custScaleX="131927"/>
      <dgm:spPr/>
      <dgm:t>
        <a:bodyPr/>
        <a:lstStyle/>
        <a:p>
          <a:endParaRPr lang="pt-BR"/>
        </a:p>
      </dgm:t>
    </dgm:pt>
    <dgm:pt modelId="{23E22355-3B33-46D6-B704-E4E4F3398666}" type="pres">
      <dgm:prSet presAssocID="{E0317676-7D75-4098-81EF-3470B63327A7}" presName="adorn" presStyleLbl="fgAccFollowNode1" presStyleIdx="3" presStyleCnt="5"/>
      <dgm:spPr>
        <a:blipFill rotWithShape="1">
          <a:blip xmlns:r="http://schemas.openxmlformats.org/officeDocument/2006/relationships" r:embed="rId6" cstate="print">
            <a:duotone>
              <a:schemeClr val="accent3">
                <a:alpha val="90000"/>
                <a:hueOff val="0"/>
                <a:satOff val="0"/>
                <a:lumOff val="0"/>
                <a:alphaOff val="0"/>
                <a:shade val="20000"/>
                <a:satMod val="200000"/>
              </a:schemeClr>
              <a:schemeClr val="accent3">
                <a:alpha val="90000"/>
                <a:hueOff val="0"/>
                <a:satOff val="0"/>
                <a:lumOff val="0"/>
                <a:alphaOff val="0"/>
                <a:tint val="12000"/>
                <a:satMod val="190000"/>
              </a:schemeClr>
            </a:duotone>
          </a:blip>
          <a:srcRect/>
          <a:stretch>
            <a:fillRect l="-1000" r="-1000"/>
          </a:stretch>
        </a:blipFill>
      </dgm:spPr>
    </dgm:pt>
    <dgm:pt modelId="{938DD4BE-0FCC-428A-B580-61B9835F73BD}" type="pres">
      <dgm:prSet presAssocID="{3C50DDD2-00E8-4C18-9494-56251D727EC7}" presName="sibTrans" presStyleLbl="sibTrans2D1" presStyleIdx="0" presStyleCnt="0"/>
      <dgm:spPr/>
      <dgm:t>
        <a:bodyPr/>
        <a:lstStyle/>
        <a:p>
          <a:endParaRPr lang="pt-BR"/>
        </a:p>
      </dgm:t>
    </dgm:pt>
    <dgm:pt modelId="{9F30D7E2-8C9F-42F7-9DE1-A9C5D11C90B4}" type="pres">
      <dgm:prSet presAssocID="{F274ACC0-BC94-4AB6-BB4B-6C36EC1FD52E}" presName="compNode" presStyleCnt="0"/>
      <dgm:spPr/>
    </dgm:pt>
    <dgm:pt modelId="{4A88858F-D957-4B38-9C2F-5E874D0452A7}" type="pres">
      <dgm:prSet presAssocID="{F274ACC0-BC94-4AB6-BB4B-6C36EC1FD52E}" presName="childRect" presStyleLbl="bgAcc1" presStyleIdx="4" presStyleCnt="5" custScaleX="131927">
        <dgm:presLayoutVars>
          <dgm:bulletEnabled val="1"/>
        </dgm:presLayoutVars>
      </dgm:prSet>
      <dgm:spPr/>
      <dgm:t>
        <a:bodyPr/>
        <a:lstStyle/>
        <a:p>
          <a:endParaRPr lang="pt-BR"/>
        </a:p>
      </dgm:t>
    </dgm:pt>
    <dgm:pt modelId="{E670EE49-BCFC-471C-B839-EAEFD6A0E160}" type="pres">
      <dgm:prSet presAssocID="{F274ACC0-BC94-4AB6-BB4B-6C36EC1FD52E}" presName="parentText" presStyleLbl="node1" presStyleIdx="0" presStyleCnt="0">
        <dgm:presLayoutVars>
          <dgm:chMax val="0"/>
          <dgm:bulletEnabled val="1"/>
        </dgm:presLayoutVars>
      </dgm:prSet>
      <dgm:spPr/>
      <dgm:t>
        <a:bodyPr/>
        <a:lstStyle/>
        <a:p>
          <a:endParaRPr lang="pt-BR"/>
        </a:p>
      </dgm:t>
    </dgm:pt>
    <dgm:pt modelId="{430ACCE6-9E05-4E37-96E4-24E599DD475F}" type="pres">
      <dgm:prSet presAssocID="{F274ACC0-BC94-4AB6-BB4B-6C36EC1FD52E}" presName="parentRect" presStyleLbl="alignNode1" presStyleIdx="4" presStyleCnt="5" custScaleX="131927"/>
      <dgm:spPr/>
      <dgm:t>
        <a:bodyPr/>
        <a:lstStyle/>
        <a:p>
          <a:endParaRPr lang="pt-BR"/>
        </a:p>
      </dgm:t>
    </dgm:pt>
    <dgm:pt modelId="{56F79EC9-0E3E-4DD3-9507-6A305CB2343F}" type="pres">
      <dgm:prSet presAssocID="{F274ACC0-BC94-4AB6-BB4B-6C36EC1FD52E}" presName="adorn" presStyleLbl="fgAccFollowNode1" presStyleIdx="4" presStyleCnt="5"/>
      <dgm:spPr>
        <a:xfrm>
          <a:off x="5082644" y="4126859"/>
          <a:ext cx="681475" cy="681475"/>
        </a:xfrm>
        <a:prstGeom prst="ellipse">
          <a:avLst/>
        </a:prstGeom>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a:blipFill>
      </dgm:spPr>
      <dgm:extLst>
        <a:ext uri="{E40237B7-FDA0-4F09-8148-C483321AD2D9}">
          <dgm14:cNvPr xmlns:dgm14="http://schemas.microsoft.com/office/drawing/2010/diagram" xmlns="" id="0" name="" descr="Gênero com preenchimento sólido"/>
        </a:ext>
      </dgm:extLst>
    </dgm:pt>
  </dgm:ptLst>
  <dgm:cxnLst>
    <dgm:cxn modelId="{EE99100E-5D20-45C8-966E-3071AEB9087B}" type="presOf" srcId="{E0317676-7D75-4098-81EF-3470B63327A7}" destId="{686ECB28-E514-4351-9840-C1107D0450AA}" srcOrd="0" destOrd="0" presId="urn:microsoft.com/office/officeart/2005/8/layout/bList2#1"/>
    <dgm:cxn modelId="{ED2ADB6F-B475-43ED-935A-AFCD4FA83E5B}" srcId="{BF7A8BF1-96A3-47A4-8880-2FD6BFA69847}" destId="{A4453B78-7602-41FB-9DDB-B6E8E8398C0B}" srcOrd="2" destOrd="0" parTransId="{996715C3-1662-4499-A9B2-FA082CDEDBB0}" sibTransId="{9134B9A8-3AD0-4807-9BB1-9B8178B1B89C}"/>
    <dgm:cxn modelId="{286B4FAA-2BD2-4708-B6D5-5EA89906CAAE}" type="presOf" srcId="{5440D296-C52C-49B3-A23F-C7F60585B914}" destId="{2D3DDC35-4F40-4027-AC38-5664546E467B}" srcOrd="0" destOrd="1" presId="urn:microsoft.com/office/officeart/2005/8/layout/bList2#1"/>
    <dgm:cxn modelId="{F06976BC-792F-4750-9693-1F239B718698}" srcId="{A4453B78-7602-41FB-9DDB-B6E8E8398C0B}" destId="{81ADD95D-67AF-4661-B249-6EF8ACE87800}" srcOrd="2" destOrd="0" parTransId="{F69BF8F1-7B6E-4FE9-9B11-DBD722A55F5E}" sibTransId="{98538E6D-F840-4C87-9C93-18172099346B}"/>
    <dgm:cxn modelId="{E2B1ADD6-7FED-4060-A526-97E2A2A0AAEB}" type="presOf" srcId="{842518FF-82C9-49BB-AA18-B8207C9B63F1}" destId="{136E6421-ED34-481A-A408-7CCA297E1CA4}" srcOrd="1" destOrd="0" presId="urn:microsoft.com/office/officeart/2005/8/layout/bList2#1"/>
    <dgm:cxn modelId="{0787D69B-533C-4811-8145-7D7C5F89EC27}" type="presOf" srcId="{33742E3D-A517-4123-A835-ECA23E0A9092}" destId="{AEA8E0BD-866B-4CD7-A7A7-A97DDF1765C1}" srcOrd="0" destOrd="0" presId="urn:microsoft.com/office/officeart/2005/8/layout/bList2#1"/>
    <dgm:cxn modelId="{1D277F77-5D65-40A0-B997-391C485D5074}" srcId="{842518FF-82C9-49BB-AA18-B8207C9B63F1}" destId="{2A5FD982-3F62-443B-8924-5CAE08824F39}" srcOrd="0" destOrd="0" parTransId="{C19F9BFB-4C16-4F56-8F67-37FC231B90F7}" sibTransId="{57A18E49-00DC-411B-B471-18671212D1F3}"/>
    <dgm:cxn modelId="{3EB886F3-CBA4-40E0-AB27-A792BF496FBB}" type="presOf" srcId="{59F0EB94-4978-40DF-8345-C806AE12413D}" destId="{4A88858F-D957-4B38-9C2F-5E874D0452A7}" srcOrd="0" destOrd="4" presId="urn:microsoft.com/office/officeart/2005/8/layout/bList2#1"/>
    <dgm:cxn modelId="{35B9ED5B-F796-490B-A9FD-0DBE4818A72D}" srcId="{F274ACC0-BC94-4AB6-BB4B-6C36EC1FD52E}" destId="{D2FE5802-A204-4863-BFA6-4EFF5C448ADE}" srcOrd="1" destOrd="0" parTransId="{1316BA93-E3A5-41B6-A830-E1DA6C40D795}" sibTransId="{5063267D-676C-426E-9297-C753FD65D00C}"/>
    <dgm:cxn modelId="{3AA40590-E5E9-4D10-A174-F52D1DD6DFDD}" srcId="{2A95307E-7E46-4A59-A75B-0DBEF83ED003}" destId="{5440D296-C52C-49B3-A23F-C7F60585B914}" srcOrd="1" destOrd="0" parTransId="{9A049F05-7C81-4D20-85C1-DC87EBD7E888}" sibTransId="{3A8994CF-AAD8-4E43-AE20-A04725CC9DD5}"/>
    <dgm:cxn modelId="{DAF4EDE0-237E-4EA6-9ECF-90A327B60C93}" srcId="{F274ACC0-BC94-4AB6-BB4B-6C36EC1FD52E}" destId="{048D9782-E1DA-408A-B717-E7C9F9B03173}" srcOrd="0" destOrd="0" parTransId="{CCAA229D-C84D-41AD-AC56-DE7179A09F80}" sibTransId="{27FB60BE-BEC9-49A0-9C53-4C2E32D1E04B}"/>
    <dgm:cxn modelId="{796F4D95-1E62-4487-BBCE-1CB9BF8F6343}" srcId="{BF7A8BF1-96A3-47A4-8880-2FD6BFA69847}" destId="{842518FF-82C9-49BB-AA18-B8207C9B63F1}" srcOrd="0" destOrd="0" parTransId="{609A67FD-9F79-4CA6-8F7C-070F4F3460DC}" sibTransId="{E9A21F98-A720-471B-BB7D-BA84EFAA7B18}"/>
    <dgm:cxn modelId="{99ADE624-FCDE-46C1-97AD-121325F226EC}" type="presOf" srcId="{A36A3CBB-EC4B-4178-8B28-15CAD240464A}" destId="{4A88858F-D957-4B38-9C2F-5E874D0452A7}" srcOrd="0" destOrd="2" presId="urn:microsoft.com/office/officeart/2005/8/layout/bList2#1"/>
    <dgm:cxn modelId="{F7E708C3-73E4-42CF-920B-CCC5998034E9}" srcId="{F274ACC0-BC94-4AB6-BB4B-6C36EC1FD52E}" destId="{59F0EB94-4978-40DF-8345-C806AE12413D}" srcOrd="4" destOrd="0" parTransId="{ED579278-BAA3-47E6-AAE1-1AE9CB79B100}" sibTransId="{0C2C7409-47AE-4895-9E21-A0F0BB449479}"/>
    <dgm:cxn modelId="{F434D268-03AA-4E92-BF4E-0F0BCB36B86B}" type="presOf" srcId="{2A95307E-7E46-4A59-A75B-0DBEF83ED003}" destId="{D496435C-0CCE-4B03-BC81-32CB8691ED71}" srcOrd="1" destOrd="0" presId="urn:microsoft.com/office/officeart/2005/8/layout/bList2#1"/>
    <dgm:cxn modelId="{6B863A97-17F3-45D2-AF87-B82B5D168810}" srcId="{842518FF-82C9-49BB-AA18-B8207C9B63F1}" destId="{73E5A6DA-320A-4422-B290-CA5D53F75B90}" srcOrd="1" destOrd="0" parTransId="{307E7B82-1E5E-47E1-9CF3-6477E56AA471}" sibTransId="{8175CFDF-4B49-4E09-8D1C-B09BB0C6544F}"/>
    <dgm:cxn modelId="{F49DBB54-22F3-4E43-A6E4-FACC8FC2F191}" type="presOf" srcId="{81ADD95D-67AF-4661-B249-6EF8ACE87800}" destId="{AEA8E0BD-866B-4CD7-A7A7-A97DDF1765C1}" srcOrd="0" destOrd="2" presId="urn:microsoft.com/office/officeart/2005/8/layout/bList2#1"/>
    <dgm:cxn modelId="{545AAF8B-25F9-4B6F-B611-B9A28C44DC33}" type="presOf" srcId="{9134B9A8-3AD0-4807-9BB1-9B8178B1B89C}" destId="{FA9833F2-89F6-43C3-BEE6-05E523FF7509}" srcOrd="0" destOrd="0" presId="urn:microsoft.com/office/officeart/2005/8/layout/bList2#1"/>
    <dgm:cxn modelId="{BB9FA06B-58DD-437A-B97C-1D5BDC9E8F30}" type="presOf" srcId="{1F95B1D0-9521-476D-B297-4EEC10437618}" destId="{D003B446-A53E-4DB5-BA05-0B92A173D620}" srcOrd="0" destOrd="2" presId="urn:microsoft.com/office/officeart/2005/8/layout/bList2#1"/>
    <dgm:cxn modelId="{C90719E6-0EAD-4AEF-94CB-D924E094F0C1}" type="presOf" srcId="{B8EE9AA4-B59E-4865-8F81-5FC8187A2BC9}" destId="{2D3DDC35-4F40-4027-AC38-5664546E467B}" srcOrd="0" destOrd="0" presId="urn:microsoft.com/office/officeart/2005/8/layout/bList2#1"/>
    <dgm:cxn modelId="{2F40584F-CA9A-4447-A9B0-831288F0CA14}" srcId="{A4453B78-7602-41FB-9DDB-B6E8E8398C0B}" destId="{33742E3D-A517-4123-A835-ECA23E0A9092}" srcOrd="0" destOrd="0" parTransId="{3D8114E8-AB72-48BA-A8E0-8E8F085AEB8D}" sibTransId="{F4FF7D00-1D4E-4A17-8BD2-FC93281347C5}"/>
    <dgm:cxn modelId="{794975EF-CA49-43F0-A361-BD1ED6999F78}" srcId="{BF7A8BF1-96A3-47A4-8880-2FD6BFA69847}" destId="{2A95307E-7E46-4A59-A75B-0DBEF83ED003}" srcOrd="1" destOrd="0" parTransId="{4818C102-C279-426C-B955-DB8C7271DC50}" sibTransId="{E35AE21C-188F-4979-AC46-DABF5427D453}"/>
    <dgm:cxn modelId="{5C0A8148-3CF8-4083-8B0A-43C9A039F9AA}" srcId="{E0317676-7D75-4098-81EF-3470B63327A7}" destId="{A11E2D1E-4CFA-41E4-9472-6905E002C488}" srcOrd="0" destOrd="0" parTransId="{9C359DDC-EF55-495A-BC4F-760BE9F0FD96}" sibTransId="{B6B8295A-1B5D-4509-A307-F3AB76EC3DC9}"/>
    <dgm:cxn modelId="{15FF39F4-861B-4441-8BD2-EE1E5062BAC0}" srcId="{F274ACC0-BC94-4AB6-BB4B-6C36EC1FD52E}" destId="{9D706A44-7375-4A38-9354-638DE465FC5D}" srcOrd="3" destOrd="0" parTransId="{D01D0A08-BEA2-4F5F-BDFE-97FF23F967BA}" sibTransId="{7095FB9E-2557-483C-AA2F-9CA1A524EE1F}"/>
    <dgm:cxn modelId="{C27CB0DA-2BDD-4CFA-BF8D-C7F2B4A9305E}" type="presOf" srcId="{BF7A8BF1-96A3-47A4-8880-2FD6BFA69847}" destId="{53D53750-B6BA-4199-B510-06D22BF32625}" srcOrd="0" destOrd="0" presId="urn:microsoft.com/office/officeart/2005/8/layout/bList2#1"/>
    <dgm:cxn modelId="{35AA0272-C7B8-454E-8054-BCEC3E00EDBD}" type="presOf" srcId="{F274ACC0-BC94-4AB6-BB4B-6C36EC1FD52E}" destId="{E670EE49-BCFC-471C-B839-EAEFD6A0E160}" srcOrd="0" destOrd="0" presId="urn:microsoft.com/office/officeart/2005/8/layout/bList2#1"/>
    <dgm:cxn modelId="{FAD9933A-7663-4C12-9A07-26CB0ECF0E1F}" type="presOf" srcId="{F274ACC0-BC94-4AB6-BB4B-6C36EC1FD52E}" destId="{430ACCE6-9E05-4E37-96E4-24E599DD475F}" srcOrd="1" destOrd="0" presId="urn:microsoft.com/office/officeart/2005/8/layout/bList2#1"/>
    <dgm:cxn modelId="{0388C734-0CD2-4D9E-ABC0-BA41F170E0EA}" srcId="{BF7A8BF1-96A3-47A4-8880-2FD6BFA69847}" destId="{F274ACC0-BC94-4AB6-BB4B-6C36EC1FD52E}" srcOrd="4" destOrd="0" parTransId="{648530C2-5554-476E-A440-EC486B78AAB7}" sibTransId="{7BD766F4-0283-422D-9DF2-93CA1766F26C}"/>
    <dgm:cxn modelId="{38430EE3-8DC0-46DC-B2C5-0F2488BCFDC3}" type="presOf" srcId="{A4453B78-7602-41FB-9DDB-B6E8E8398C0B}" destId="{1E6DB6A8-9030-457D-BE69-DA9B8E1FE870}" srcOrd="0" destOrd="0" presId="urn:microsoft.com/office/officeart/2005/8/layout/bList2#1"/>
    <dgm:cxn modelId="{20CAAB9D-714D-44A8-A791-B503B2D4036B}" type="presOf" srcId="{842518FF-82C9-49BB-AA18-B8207C9B63F1}" destId="{8CB93DBA-EF29-4398-8CEA-BE78DEB01419}" srcOrd="0" destOrd="0" presId="urn:microsoft.com/office/officeart/2005/8/layout/bList2#1"/>
    <dgm:cxn modelId="{3FC79B52-29C9-47FF-86C8-3C3029C21C7D}" type="presOf" srcId="{A4453B78-7602-41FB-9DDB-B6E8E8398C0B}" destId="{D7AAEACF-AFC9-4426-B791-DC4FCC7DA1A6}" srcOrd="1" destOrd="0" presId="urn:microsoft.com/office/officeart/2005/8/layout/bList2#1"/>
    <dgm:cxn modelId="{A5B6BDD0-DEEE-45B3-8632-FCF9D072CD30}" type="presOf" srcId="{2A5FD982-3F62-443B-8924-5CAE08824F39}" destId="{B9C2AD9A-2A80-4A20-98F8-76A618FA8DA2}" srcOrd="0" destOrd="0" presId="urn:microsoft.com/office/officeart/2005/8/layout/bList2#1"/>
    <dgm:cxn modelId="{3A8C8BD1-2012-40B0-BEF4-525620F2CA0E}" srcId="{E0317676-7D75-4098-81EF-3470B63327A7}" destId="{1F95B1D0-9521-476D-B297-4EEC10437618}" srcOrd="2" destOrd="0" parTransId="{38CAEF9E-DEAC-4A47-BFA7-9ADEF80E6F14}" sibTransId="{35E75CA9-BECC-431A-8D53-58C6CA6A3476}"/>
    <dgm:cxn modelId="{E08B72D3-5790-4CF9-BC0B-89C93CE75642}" srcId="{BF7A8BF1-96A3-47A4-8880-2FD6BFA69847}" destId="{E0317676-7D75-4098-81EF-3470B63327A7}" srcOrd="3" destOrd="0" parTransId="{719C5842-9025-49C7-AE91-757C6E50CD6E}" sibTransId="{3C50DDD2-00E8-4C18-9494-56251D727EC7}"/>
    <dgm:cxn modelId="{8367E062-7F12-4047-8543-ABE09D8FE49F}" srcId="{E0317676-7D75-4098-81EF-3470B63327A7}" destId="{03E02E6A-BB77-44E8-AA5D-436999F75CE1}" srcOrd="1" destOrd="0" parTransId="{340C89FE-8850-4592-ABD7-1269ECCCFAF8}" sibTransId="{6522DC05-FBB1-4822-957D-848D3256EB76}"/>
    <dgm:cxn modelId="{23FD1ABF-0B41-4026-94DF-07C87A56EC53}" type="presOf" srcId="{73E5A6DA-320A-4422-B290-CA5D53F75B90}" destId="{B9C2AD9A-2A80-4A20-98F8-76A618FA8DA2}" srcOrd="0" destOrd="1" presId="urn:microsoft.com/office/officeart/2005/8/layout/bList2#1"/>
    <dgm:cxn modelId="{AB545932-47E9-4B19-9C5A-AF838051AE3C}" type="presOf" srcId="{2A95307E-7E46-4A59-A75B-0DBEF83ED003}" destId="{B57A23E7-4F90-4EDE-8580-81521C86F042}" srcOrd="0" destOrd="0" presId="urn:microsoft.com/office/officeart/2005/8/layout/bList2#1"/>
    <dgm:cxn modelId="{017825C9-C81E-4C92-9C0F-9F8B4E9F38CE}" type="presOf" srcId="{D2FE5802-A204-4863-BFA6-4EFF5C448ADE}" destId="{4A88858F-D957-4B38-9C2F-5E874D0452A7}" srcOrd="0" destOrd="1" presId="urn:microsoft.com/office/officeart/2005/8/layout/bList2#1"/>
    <dgm:cxn modelId="{FAD6C9D4-3588-4C54-975D-46AC82349183}" type="presOf" srcId="{E35AE21C-188F-4979-AC46-DABF5427D453}" destId="{BF153366-B9A5-4AA5-B01C-7BB7023639D1}" srcOrd="0" destOrd="0" presId="urn:microsoft.com/office/officeart/2005/8/layout/bList2#1"/>
    <dgm:cxn modelId="{82C4915C-F5F2-45BA-A4C7-88FEF53C0648}" srcId="{A4453B78-7602-41FB-9DDB-B6E8E8398C0B}" destId="{4B0741F4-072F-4BCB-AB6F-1F7A1FE86DEC}" srcOrd="1" destOrd="0" parTransId="{42ECAC8C-0735-4E79-AC21-A0FE1770B97F}" sibTransId="{17CF3DBF-FD58-4E41-B5C2-CE0DD7BBADFB}"/>
    <dgm:cxn modelId="{3D1D4A5C-A5A8-4DCC-9AA7-F6137FB7FE76}" type="presOf" srcId="{9D706A44-7375-4A38-9354-638DE465FC5D}" destId="{4A88858F-D957-4B38-9C2F-5E874D0452A7}" srcOrd="0" destOrd="3" presId="urn:microsoft.com/office/officeart/2005/8/layout/bList2#1"/>
    <dgm:cxn modelId="{F9D85AA8-E735-4DC2-A2FC-5D313EFE02B3}" type="presOf" srcId="{048D9782-E1DA-408A-B717-E7C9F9B03173}" destId="{4A88858F-D957-4B38-9C2F-5E874D0452A7}" srcOrd="0" destOrd="0" presId="urn:microsoft.com/office/officeart/2005/8/layout/bList2#1"/>
    <dgm:cxn modelId="{036B3FF6-B76F-497A-A734-523F4E9501A0}" type="presOf" srcId="{A11E2D1E-4CFA-41E4-9472-6905E002C488}" destId="{D003B446-A53E-4DB5-BA05-0B92A173D620}" srcOrd="0" destOrd="0" presId="urn:microsoft.com/office/officeart/2005/8/layout/bList2#1"/>
    <dgm:cxn modelId="{E6F007A5-598E-4197-B7CC-3997E4A60532}" type="presOf" srcId="{3C50DDD2-00E8-4C18-9494-56251D727EC7}" destId="{938DD4BE-0FCC-428A-B580-61B9835F73BD}" srcOrd="0" destOrd="0" presId="urn:microsoft.com/office/officeart/2005/8/layout/bList2#1"/>
    <dgm:cxn modelId="{735AD532-5E31-4CF7-80C5-02FAE4AADB49}" srcId="{2A95307E-7E46-4A59-A75B-0DBEF83ED003}" destId="{90439320-5996-4F77-A155-ABB04E1C0EC8}" srcOrd="2" destOrd="0" parTransId="{9E66152F-6795-4B06-891C-84AFB7F56006}" sibTransId="{6692C718-0617-4C65-9EEA-6594F26CC8F6}"/>
    <dgm:cxn modelId="{D246229C-73DE-448D-823E-AE4CFC8C16EF}" srcId="{F274ACC0-BC94-4AB6-BB4B-6C36EC1FD52E}" destId="{A36A3CBB-EC4B-4178-8B28-15CAD240464A}" srcOrd="2" destOrd="0" parTransId="{66201B30-975C-4679-8B00-F47237ADDC71}" sibTransId="{01CC87F0-B1F0-4100-A840-54A7A23EACFF}"/>
    <dgm:cxn modelId="{626F9820-6F82-41E9-9B9B-309441D9F766}" type="presOf" srcId="{E9A21F98-A720-471B-BB7D-BA84EFAA7B18}" destId="{5C953B74-6A0E-4AF2-A650-C38A6609FDC8}" srcOrd="0" destOrd="0" presId="urn:microsoft.com/office/officeart/2005/8/layout/bList2#1"/>
    <dgm:cxn modelId="{87F7F243-5BE5-4E0A-BCF7-B79BE60B36F8}" srcId="{842518FF-82C9-49BB-AA18-B8207C9B63F1}" destId="{1C8D779A-45AB-4506-998D-E73C9C4752DD}" srcOrd="2" destOrd="0" parTransId="{62A8845E-B507-4D9D-8F75-F8E08074DC9B}" sibTransId="{19EFA0B2-814C-4A97-98E1-D7179ED9FC7E}"/>
    <dgm:cxn modelId="{9B021559-1827-4FD8-A122-71C43AE6C34D}" type="presOf" srcId="{1C8D779A-45AB-4506-998D-E73C9C4752DD}" destId="{B9C2AD9A-2A80-4A20-98F8-76A618FA8DA2}" srcOrd="0" destOrd="2" presId="urn:microsoft.com/office/officeart/2005/8/layout/bList2#1"/>
    <dgm:cxn modelId="{F5542350-6139-492A-89B9-CEF039D6AA4D}" type="presOf" srcId="{E0317676-7D75-4098-81EF-3470B63327A7}" destId="{6074526C-ADF3-48AE-9C0F-BF693B1C0C7A}" srcOrd="1" destOrd="0" presId="urn:microsoft.com/office/officeart/2005/8/layout/bList2#1"/>
    <dgm:cxn modelId="{BD6CCB04-F3D2-46AC-9219-99FC41B546A5}" srcId="{2A95307E-7E46-4A59-A75B-0DBEF83ED003}" destId="{B8EE9AA4-B59E-4865-8F81-5FC8187A2BC9}" srcOrd="0" destOrd="0" parTransId="{5A463155-CADC-49C5-9A3E-1372E4FB976E}" sibTransId="{82057854-6204-4D70-8C2D-D25BCD8A061D}"/>
    <dgm:cxn modelId="{8118B4E0-7D3E-4193-AEDE-4E48F6716D32}" type="presOf" srcId="{03E02E6A-BB77-44E8-AA5D-436999F75CE1}" destId="{D003B446-A53E-4DB5-BA05-0B92A173D620}" srcOrd="0" destOrd="1" presId="urn:microsoft.com/office/officeart/2005/8/layout/bList2#1"/>
    <dgm:cxn modelId="{3BDCCAC6-B255-41EF-91B1-F1A0DA0205B7}" type="presOf" srcId="{4B0741F4-072F-4BCB-AB6F-1F7A1FE86DEC}" destId="{AEA8E0BD-866B-4CD7-A7A7-A97DDF1765C1}" srcOrd="0" destOrd="1" presId="urn:microsoft.com/office/officeart/2005/8/layout/bList2#1"/>
    <dgm:cxn modelId="{1CD742CD-E004-416F-A61E-47061DA4E60C}" type="presOf" srcId="{90439320-5996-4F77-A155-ABB04E1C0EC8}" destId="{2D3DDC35-4F40-4027-AC38-5664546E467B}" srcOrd="0" destOrd="2" presId="urn:microsoft.com/office/officeart/2005/8/layout/bList2#1"/>
    <dgm:cxn modelId="{B6154868-FBF0-47A0-91D0-8323D5805803}" type="presParOf" srcId="{53D53750-B6BA-4199-B510-06D22BF32625}" destId="{ADCD3FCA-BDB4-46C3-9CB6-EDA85A110CBC}" srcOrd="0" destOrd="0" presId="urn:microsoft.com/office/officeart/2005/8/layout/bList2#1"/>
    <dgm:cxn modelId="{18034362-8956-4CB6-B6C5-B1369CD552C6}" type="presParOf" srcId="{ADCD3FCA-BDB4-46C3-9CB6-EDA85A110CBC}" destId="{B9C2AD9A-2A80-4A20-98F8-76A618FA8DA2}" srcOrd="0" destOrd="0" presId="urn:microsoft.com/office/officeart/2005/8/layout/bList2#1"/>
    <dgm:cxn modelId="{2E103465-CA78-4258-9AF8-50B1784B44FC}" type="presParOf" srcId="{ADCD3FCA-BDB4-46C3-9CB6-EDA85A110CBC}" destId="{8CB93DBA-EF29-4398-8CEA-BE78DEB01419}" srcOrd="1" destOrd="0" presId="urn:microsoft.com/office/officeart/2005/8/layout/bList2#1"/>
    <dgm:cxn modelId="{7A6079E3-2CC7-4A78-9709-D20EABB68B90}" type="presParOf" srcId="{ADCD3FCA-BDB4-46C3-9CB6-EDA85A110CBC}" destId="{136E6421-ED34-481A-A408-7CCA297E1CA4}" srcOrd="2" destOrd="0" presId="urn:microsoft.com/office/officeart/2005/8/layout/bList2#1"/>
    <dgm:cxn modelId="{7905E605-4D63-4311-B0A7-965C3ED2FCDF}" type="presParOf" srcId="{ADCD3FCA-BDB4-46C3-9CB6-EDA85A110CBC}" destId="{0C8735AF-F849-4714-97BC-598010C2BDD4}" srcOrd="3" destOrd="0" presId="urn:microsoft.com/office/officeart/2005/8/layout/bList2#1"/>
    <dgm:cxn modelId="{A4B51929-3445-4A42-AC66-9A1849C8A41A}" type="presParOf" srcId="{53D53750-B6BA-4199-B510-06D22BF32625}" destId="{5C953B74-6A0E-4AF2-A650-C38A6609FDC8}" srcOrd="1" destOrd="0" presId="urn:microsoft.com/office/officeart/2005/8/layout/bList2#1"/>
    <dgm:cxn modelId="{07DDF850-72BD-4706-A0B1-AFCA6809477C}" type="presParOf" srcId="{53D53750-B6BA-4199-B510-06D22BF32625}" destId="{A58975D3-4ADF-4E20-A7F2-C79C5C992422}" srcOrd="2" destOrd="0" presId="urn:microsoft.com/office/officeart/2005/8/layout/bList2#1"/>
    <dgm:cxn modelId="{4B2E3100-FE67-4B54-8177-E5A074B55CBF}" type="presParOf" srcId="{A58975D3-4ADF-4E20-A7F2-C79C5C992422}" destId="{2D3DDC35-4F40-4027-AC38-5664546E467B}" srcOrd="0" destOrd="0" presId="urn:microsoft.com/office/officeart/2005/8/layout/bList2#1"/>
    <dgm:cxn modelId="{DA571D2D-71B7-4154-A166-5B8C096AFC51}" type="presParOf" srcId="{A58975D3-4ADF-4E20-A7F2-C79C5C992422}" destId="{B57A23E7-4F90-4EDE-8580-81521C86F042}" srcOrd="1" destOrd="0" presId="urn:microsoft.com/office/officeart/2005/8/layout/bList2#1"/>
    <dgm:cxn modelId="{5216802F-B874-48C0-8479-D16F2C363F6E}" type="presParOf" srcId="{A58975D3-4ADF-4E20-A7F2-C79C5C992422}" destId="{D496435C-0CCE-4B03-BC81-32CB8691ED71}" srcOrd="2" destOrd="0" presId="urn:microsoft.com/office/officeart/2005/8/layout/bList2#1"/>
    <dgm:cxn modelId="{CCA3F451-5B63-4C0E-8DA9-F6BEFE74EA80}" type="presParOf" srcId="{A58975D3-4ADF-4E20-A7F2-C79C5C992422}" destId="{8C9B18B5-60E8-44C6-BB31-181E46B63EC6}" srcOrd="3" destOrd="0" presId="urn:microsoft.com/office/officeart/2005/8/layout/bList2#1"/>
    <dgm:cxn modelId="{976E5412-0D2E-4984-96AF-28AE4E1D08FC}" type="presParOf" srcId="{53D53750-B6BA-4199-B510-06D22BF32625}" destId="{BF153366-B9A5-4AA5-B01C-7BB7023639D1}" srcOrd="3" destOrd="0" presId="urn:microsoft.com/office/officeart/2005/8/layout/bList2#1"/>
    <dgm:cxn modelId="{67CFE297-7F24-4005-9D5E-43FDA6D4BBF9}" type="presParOf" srcId="{53D53750-B6BA-4199-B510-06D22BF32625}" destId="{CF8A08E8-1798-4118-900E-5C1B4D4F91C3}" srcOrd="4" destOrd="0" presId="urn:microsoft.com/office/officeart/2005/8/layout/bList2#1"/>
    <dgm:cxn modelId="{7D116A2C-30D8-41F0-94D7-9E6E0DF5F719}" type="presParOf" srcId="{CF8A08E8-1798-4118-900E-5C1B4D4F91C3}" destId="{AEA8E0BD-866B-4CD7-A7A7-A97DDF1765C1}" srcOrd="0" destOrd="0" presId="urn:microsoft.com/office/officeart/2005/8/layout/bList2#1"/>
    <dgm:cxn modelId="{857861FF-77E6-481B-854F-864BA1DAB040}" type="presParOf" srcId="{CF8A08E8-1798-4118-900E-5C1B4D4F91C3}" destId="{1E6DB6A8-9030-457D-BE69-DA9B8E1FE870}" srcOrd="1" destOrd="0" presId="urn:microsoft.com/office/officeart/2005/8/layout/bList2#1"/>
    <dgm:cxn modelId="{C5873971-B4FB-4041-A62F-B7DBC3DD491F}" type="presParOf" srcId="{CF8A08E8-1798-4118-900E-5C1B4D4F91C3}" destId="{D7AAEACF-AFC9-4426-B791-DC4FCC7DA1A6}" srcOrd="2" destOrd="0" presId="urn:microsoft.com/office/officeart/2005/8/layout/bList2#1"/>
    <dgm:cxn modelId="{1C6B71F9-54E2-4F03-B168-632E1A53F1DA}" type="presParOf" srcId="{CF8A08E8-1798-4118-900E-5C1B4D4F91C3}" destId="{861289B6-AFFE-4A73-B470-EDFFFE5FB320}" srcOrd="3" destOrd="0" presId="urn:microsoft.com/office/officeart/2005/8/layout/bList2#1"/>
    <dgm:cxn modelId="{2044BF3D-C371-4BCA-9577-3E6616ADDCC4}" type="presParOf" srcId="{53D53750-B6BA-4199-B510-06D22BF32625}" destId="{FA9833F2-89F6-43C3-BEE6-05E523FF7509}" srcOrd="5" destOrd="0" presId="urn:microsoft.com/office/officeart/2005/8/layout/bList2#1"/>
    <dgm:cxn modelId="{17625B5A-457D-4D23-BA4D-B781C279348C}" type="presParOf" srcId="{53D53750-B6BA-4199-B510-06D22BF32625}" destId="{C660D3C1-DBFD-430F-83B6-C5FC56F335A3}" srcOrd="6" destOrd="0" presId="urn:microsoft.com/office/officeart/2005/8/layout/bList2#1"/>
    <dgm:cxn modelId="{672FC237-41CF-447D-A1E9-33D4CB94FE9E}" type="presParOf" srcId="{C660D3C1-DBFD-430F-83B6-C5FC56F335A3}" destId="{D003B446-A53E-4DB5-BA05-0B92A173D620}" srcOrd="0" destOrd="0" presId="urn:microsoft.com/office/officeart/2005/8/layout/bList2#1"/>
    <dgm:cxn modelId="{1DC2F4C9-FF13-442B-94F4-52B4AE67A629}" type="presParOf" srcId="{C660D3C1-DBFD-430F-83B6-C5FC56F335A3}" destId="{686ECB28-E514-4351-9840-C1107D0450AA}" srcOrd="1" destOrd="0" presId="urn:microsoft.com/office/officeart/2005/8/layout/bList2#1"/>
    <dgm:cxn modelId="{00A27954-257D-41E4-844F-B6596BC48663}" type="presParOf" srcId="{C660D3C1-DBFD-430F-83B6-C5FC56F335A3}" destId="{6074526C-ADF3-48AE-9C0F-BF693B1C0C7A}" srcOrd="2" destOrd="0" presId="urn:microsoft.com/office/officeart/2005/8/layout/bList2#1"/>
    <dgm:cxn modelId="{03463F84-FA58-4218-B60F-5BABA9D33E07}" type="presParOf" srcId="{C660D3C1-DBFD-430F-83B6-C5FC56F335A3}" destId="{23E22355-3B33-46D6-B704-E4E4F3398666}" srcOrd="3" destOrd="0" presId="urn:microsoft.com/office/officeart/2005/8/layout/bList2#1"/>
    <dgm:cxn modelId="{255C8258-C978-445B-8ADE-189313AE7871}" type="presParOf" srcId="{53D53750-B6BA-4199-B510-06D22BF32625}" destId="{938DD4BE-0FCC-428A-B580-61B9835F73BD}" srcOrd="7" destOrd="0" presId="urn:microsoft.com/office/officeart/2005/8/layout/bList2#1"/>
    <dgm:cxn modelId="{089E0C82-9BA1-4A3B-AAD4-ACE5EE1FC6DF}" type="presParOf" srcId="{53D53750-B6BA-4199-B510-06D22BF32625}" destId="{9F30D7E2-8C9F-42F7-9DE1-A9C5D11C90B4}" srcOrd="8" destOrd="0" presId="urn:microsoft.com/office/officeart/2005/8/layout/bList2#1"/>
    <dgm:cxn modelId="{5C0DC88E-627B-4496-B3E8-8E84A77B1EAC}" type="presParOf" srcId="{9F30D7E2-8C9F-42F7-9DE1-A9C5D11C90B4}" destId="{4A88858F-D957-4B38-9C2F-5E874D0452A7}" srcOrd="0" destOrd="0" presId="urn:microsoft.com/office/officeart/2005/8/layout/bList2#1"/>
    <dgm:cxn modelId="{851C9D96-D55A-49FA-A2D4-068BB1D14992}" type="presParOf" srcId="{9F30D7E2-8C9F-42F7-9DE1-A9C5D11C90B4}" destId="{E670EE49-BCFC-471C-B839-EAEFD6A0E160}" srcOrd="1" destOrd="0" presId="urn:microsoft.com/office/officeart/2005/8/layout/bList2#1"/>
    <dgm:cxn modelId="{1DFA5995-9630-4620-82B9-FAC3BB93F66B}" type="presParOf" srcId="{9F30D7E2-8C9F-42F7-9DE1-A9C5D11C90B4}" destId="{430ACCE6-9E05-4E37-96E4-24E599DD475F}" srcOrd="2" destOrd="0" presId="urn:microsoft.com/office/officeart/2005/8/layout/bList2#1"/>
    <dgm:cxn modelId="{E66D555E-9A48-4D77-A0C9-8BF417258ACD}" type="presParOf" srcId="{9F30D7E2-8C9F-42F7-9DE1-A9C5D11C90B4}" destId="{56F79EC9-0E3E-4DD3-9507-6A305CB2343F}" srcOrd="3" destOrd="0" presId="urn:microsoft.com/office/officeart/2005/8/layout/bList2#1"/>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9C2AD9A-2A80-4A20-98F8-76A618FA8DA2}">
      <dsp:nvSpPr>
        <dsp:cNvPr id="0" name=""/>
        <dsp:cNvSpPr/>
      </dsp:nvSpPr>
      <dsp:spPr>
        <a:xfrm>
          <a:off x="3834" y="1120861"/>
          <a:ext cx="2253807" cy="1275265"/>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just" defTabSz="533400">
            <a:lnSpc>
              <a:spcPct val="90000"/>
            </a:lnSpc>
            <a:spcBef>
              <a:spcPct val="0"/>
            </a:spcBef>
            <a:spcAft>
              <a:spcPct val="15000"/>
            </a:spcAft>
            <a:buChar char="••"/>
          </a:pPr>
          <a:r>
            <a:rPr lang="pt-BR" sz="1200" b="0" i="0" kern="1200" dirty="0">
              <a:latin typeface="Franklin Gothic Medium" panose="020B0603020102020204" pitchFamily="34" charset="0"/>
            </a:rPr>
            <a:t>Alexandre Henrique Pereira e Silva (Coordenador)</a:t>
          </a:r>
          <a:endParaRPr lang="pt-BR" sz="1200" b="0" kern="1200" dirty="0">
            <a:latin typeface="Franklin Gothic Medium" panose="020B0603020102020204" pitchFamily="34" charset="0"/>
          </a:endParaRPr>
        </a:p>
        <a:p>
          <a:pPr marL="114300" lvl="1" indent="-114300" algn="just" defTabSz="533400">
            <a:lnSpc>
              <a:spcPct val="90000"/>
            </a:lnSpc>
            <a:spcBef>
              <a:spcPct val="0"/>
            </a:spcBef>
            <a:spcAft>
              <a:spcPct val="15000"/>
            </a:spcAft>
            <a:buChar char="••"/>
          </a:pPr>
          <a:r>
            <a:rPr lang="pt-BR" sz="1200" b="0" i="0" kern="1200" dirty="0" err="1">
              <a:latin typeface="Franklin Gothic Medium" panose="020B0603020102020204" pitchFamily="34" charset="0"/>
            </a:rPr>
            <a:t>Josemée</a:t>
          </a:r>
          <a:r>
            <a:rPr lang="pt-BR" sz="1200" b="0" i="0" kern="1200" dirty="0">
              <a:latin typeface="Franklin Gothic Medium" panose="020B0603020102020204" pitchFamily="34" charset="0"/>
            </a:rPr>
            <a:t> Gomes de Lima</a:t>
          </a:r>
          <a:endParaRPr lang="pt-BR" sz="1200" b="0" kern="1200" dirty="0">
            <a:latin typeface="Franklin Gothic Medium" panose="020B0603020102020204" pitchFamily="34" charset="0"/>
          </a:endParaRPr>
        </a:p>
        <a:p>
          <a:pPr marL="114300" lvl="1" indent="-114300" algn="just" defTabSz="533400">
            <a:lnSpc>
              <a:spcPct val="90000"/>
            </a:lnSpc>
            <a:spcBef>
              <a:spcPct val="0"/>
            </a:spcBef>
            <a:spcAft>
              <a:spcPct val="15000"/>
            </a:spcAft>
            <a:buChar char="••"/>
          </a:pPr>
          <a:r>
            <a:rPr lang="pt-BR" sz="1200" b="0" i="0" kern="1200" dirty="0">
              <a:latin typeface="Franklin Gothic Medium" panose="020B0603020102020204" pitchFamily="34" charset="0"/>
            </a:rPr>
            <a:t>Rosângela Benigna de Oliveira Carvalho</a:t>
          </a:r>
          <a:endParaRPr lang="pt-BR" sz="1200" b="0" kern="1200" dirty="0">
            <a:latin typeface="Franklin Gothic Medium" panose="020B0603020102020204" pitchFamily="34" charset="0"/>
          </a:endParaRPr>
        </a:p>
      </dsp:txBody>
      <dsp:txXfrm>
        <a:off x="3834" y="1120861"/>
        <a:ext cx="2253807" cy="1275265"/>
      </dsp:txXfrm>
    </dsp:sp>
    <dsp:sp modelId="{136E6421-ED34-481A-A408-7CCA297E1CA4}">
      <dsp:nvSpPr>
        <dsp:cNvPr id="0" name=""/>
        <dsp:cNvSpPr/>
      </dsp:nvSpPr>
      <dsp:spPr>
        <a:xfrm>
          <a:off x="3834" y="2396126"/>
          <a:ext cx="2253807" cy="548364"/>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49530" tIns="0" rIns="16510" bIns="0" numCol="1" spcCol="1270" anchor="ctr" anchorCtr="0">
          <a:noAutofit/>
        </a:bodyPr>
        <a:lstStyle/>
        <a:p>
          <a:pPr lvl="0" algn="l" defTabSz="577850">
            <a:lnSpc>
              <a:spcPct val="90000"/>
            </a:lnSpc>
            <a:spcBef>
              <a:spcPct val="0"/>
            </a:spcBef>
            <a:spcAft>
              <a:spcPct val="35000"/>
            </a:spcAft>
          </a:pPr>
          <a:r>
            <a:rPr lang="pt-BR" sz="1300" b="1" kern="1200" dirty="0">
              <a:latin typeface="Franklin Gothic Medium" panose="020B0603020102020204" pitchFamily="34" charset="0"/>
            </a:rPr>
            <a:t>Comissão de Administração e Finanças</a:t>
          </a:r>
        </a:p>
      </dsp:txBody>
      <dsp:txXfrm>
        <a:off x="3834" y="2396126"/>
        <a:ext cx="1587188" cy="548364"/>
      </dsp:txXfrm>
    </dsp:sp>
    <dsp:sp modelId="{0C8735AF-F849-4714-97BC-598010C2BDD4}">
      <dsp:nvSpPr>
        <dsp:cNvPr id="0" name=""/>
        <dsp:cNvSpPr/>
      </dsp:nvSpPr>
      <dsp:spPr>
        <a:xfrm>
          <a:off x="1527958" y="2483229"/>
          <a:ext cx="597931" cy="597931"/>
        </a:xfrm>
        <a:prstGeom prst="ellipse">
          <a:avLst/>
        </a:prstGeom>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rcRect/>
          <a:stretch>
            <a:fillRect/>
          </a:stretch>
        </a:blipFill>
        <a:ln w="6350" cap="flat" cmpd="sng" algn="ctr">
          <a:solidFill>
            <a:srgbClr val="D7D7D7">
              <a:alpha val="90000"/>
            </a:srgbClr>
          </a:solidFill>
          <a:prstDash val="solid"/>
          <a:miter lim="800000"/>
        </a:ln>
        <a:effectLst/>
      </dsp:spPr>
      <dsp:style>
        <a:lnRef idx="1">
          <a:scrgbClr r="0" g="0" b="0"/>
        </a:lnRef>
        <a:fillRef idx="1">
          <a:scrgbClr r="0" g="0" b="0"/>
        </a:fillRef>
        <a:effectRef idx="0">
          <a:scrgbClr r="0" g="0" b="0"/>
        </a:effectRef>
        <a:fontRef idx="minor"/>
      </dsp:style>
    </dsp:sp>
    <dsp:sp modelId="{2D3DDC35-4F40-4027-AC38-5664546E467B}">
      <dsp:nvSpPr>
        <dsp:cNvPr id="0" name=""/>
        <dsp:cNvSpPr/>
      </dsp:nvSpPr>
      <dsp:spPr>
        <a:xfrm>
          <a:off x="2405775" y="1120861"/>
          <a:ext cx="2253807" cy="1275265"/>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pt-BR" sz="1200" b="0" i="0" kern="1200" dirty="0">
              <a:latin typeface="Franklin Gothic Medium" panose="020B0603020102020204" pitchFamily="34" charset="0"/>
            </a:rPr>
            <a:t>Paula Regina Vieira Zacarias (Coordenadora)</a:t>
          </a:r>
          <a:endParaRPr lang="pt-BR" sz="1200" kern="1200" dirty="0">
            <a:latin typeface="Franklin Gothic Medium" panose="020B0603020102020204" pitchFamily="34" charset="0"/>
          </a:endParaRPr>
        </a:p>
        <a:p>
          <a:pPr marL="114300" lvl="1" indent="-114300" algn="l" defTabSz="533400">
            <a:lnSpc>
              <a:spcPct val="90000"/>
            </a:lnSpc>
            <a:spcBef>
              <a:spcPct val="0"/>
            </a:spcBef>
            <a:spcAft>
              <a:spcPct val="15000"/>
            </a:spcAft>
            <a:buChar char="••"/>
          </a:pPr>
          <a:r>
            <a:rPr lang="pt-BR" sz="1200" b="0" i="0" kern="1200" dirty="0">
              <a:latin typeface="Franklin Gothic Medium" panose="020B0603020102020204" pitchFamily="34" charset="0"/>
            </a:rPr>
            <a:t>Hanah Maria Torres de Melo (Coordenadora adjunta)</a:t>
          </a:r>
          <a:endParaRPr lang="pt-BR" sz="1200" kern="1200" dirty="0">
            <a:latin typeface="Franklin Gothic Medium" panose="020B0603020102020204" pitchFamily="34" charset="0"/>
          </a:endParaRPr>
        </a:p>
        <a:p>
          <a:pPr marL="114300" lvl="1" indent="-114300" algn="l" defTabSz="533400">
            <a:lnSpc>
              <a:spcPct val="90000"/>
            </a:lnSpc>
            <a:spcBef>
              <a:spcPct val="0"/>
            </a:spcBef>
            <a:spcAft>
              <a:spcPct val="15000"/>
            </a:spcAft>
            <a:buChar char="••"/>
          </a:pPr>
          <a:r>
            <a:rPr lang="pt-BR" sz="1200" b="0" i="0" kern="1200" dirty="0">
              <a:latin typeface="Franklin Gothic Medium" panose="020B0603020102020204" pitchFamily="34" charset="0"/>
            </a:rPr>
            <a:t>Simone Rachel Lopes Moura</a:t>
          </a:r>
          <a:endParaRPr lang="pt-BR" sz="1200" kern="1200" dirty="0">
            <a:latin typeface="Franklin Gothic Medium" panose="020B0603020102020204" pitchFamily="34" charset="0"/>
          </a:endParaRPr>
        </a:p>
      </dsp:txBody>
      <dsp:txXfrm>
        <a:off x="2405775" y="1120861"/>
        <a:ext cx="2253807" cy="1275265"/>
      </dsp:txXfrm>
    </dsp:sp>
    <dsp:sp modelId="{D496435C-0CCE-4B03-BC81-32CB8691ED71}">
      <dsp:nvSpPr>
        <dsp:cNvPr id="0" name=""/>
        <dsp:cNvSpPr/>
      </dsp:nvSpPr>
      <dsp:spPr>
        <a:xfrm>
          <a:off x="2405775" y="2396126"/>
          <a:ext cx="2253807" cy="548364"/>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49530" tIns="0" rIns="16510" bIns="0" numCol="1" spcCol="1270" anchor="ctr" anchorCtr="0">
          <a:noAutofit/>
        </a:bodyPr>
        <a:lstStyle/>
        <a:p>
          <a:pPr lvl="0" algn="l" defTabSz="577850">
            <a:lnSpc>
              <a:spcPct val="90000"/>
            </a:lnSpc>
            <a:spcBef>
              <a:spcPct val="0"/>
            </a:spcBef>
            <a:spcAft>
              <a:spcPct val="35000"/>
            </a:spcAft>
          </a:pPr>
          <a:r>
            <a:rPr lang="pt-BR" sz="1300" b="1" i="0" kern="1200" dirty="0">
              <a:latin typeface="Franklin Gothic Medium" panose="020B0603020102020204" pitchFamily="34" charset="0"/>
            </a:rPr>
            <a:t>Comissão de Ensino e Formação</a:t>
          </a:r>
          <a:endParaRPr lang="pt-BR" sz="1300" b="1" kern="1200" dirty="0">
            <a:latin typeface="Franklin Gothic Medium" panose="020B0603020102020204" pitchFamily="34" charset="0"/>
          </a:endParaRPr>
        </a:p>
      </dsp:txBody>
      <dsp:txXfrm>
        <a:off x="2405775" y="2396126"/>
        <a:ext cx="1587188" cy="548364"/>
      </dsp:txXfrm>
    </dsp:sp>
    <dsp:sp modelId="{8C9B18B5-60E8-44C6-BB31-181E46B63EC6}">
      <dsp:nvSpPr>
        <dsp:cNvPr id="0" name=""/>
        <dsp:cNvSpPr/>
      </dsp:nvSpPr>
      <dsp:spPr>
        <a:xfrm>
          <a:off x="3929900" y="2483229"/>
          <a:ext cx="597931" cy="597931"/>
        </a:xfrm>
        <a:prstGeom prst="ellipse">
          <a:avLst/>
        </a:prstGeom>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a:blipFill>
        <a:ln w="6350" cap="flat" cmpd="sng" algn="ctr">
          <a:solidFill>
            <a:srgbClr val="D7D7D7">
              <a:alpha val="89804"/>
            </a:srgbClr>
          </a:solidFill>
          <a:prstDash val="solid"/>
          <a:miter lim="800000"/>
        </a:ln>
        <a:effectLst/>
      </dsp:spPr>
      <dsp:style>
        <a:lnRef idx="1">
          <a:scrgbClr r="0" g="0" b="0"/>
        </a:lnRef>
        <a:fillRef idx="1">
          <a:scrgbClr r="0" g="0" b="0"/>
        </a:fillRef>
        <a:effectRef idx="0">
          <a:scrgbClr r="0" g="0" b="0"/>
        </a:effectRef>
        <a:fontRef idx="minor"/>
      </dsp:style>
    </dsp:sp>
    <dsp:sp modelId="{AEA8E0BD-866B-4CD7-A7A7-A97DDF1765C1}">
      <dsp:nvSpPr>
        <dsp:cNvPr id="0" name=""/>
        <dsp:cNvSpPr/>
      </dsp:nvSpPr>
      <dsp:spPr>
        <a:xfrm>
          <a:off x="4807717" y="1120861"/>
          <a:ext cx="2253807" cy="1275265"/>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pt-BR" sz="1200" b="0" i="0" kern="1200" dirty="0" err="1">
              <a:latin typeface="Franklin Gothic Medium" panose="020B0603020102020204" pitchFamily="34" charset="0"/>
            </a:rPr>
            <a:t>Cylleide</a:t>
          </a:r>
          <a:r>
            <a:rPr lang="pt-BR" sz="1200" b="0" i="0" kern="1200" dirty="0">
              <a:latin typeface="Franklin Gothic Medium" panose="020B0603020102020204" pitchFamily="34" charset="0"/>
            </a:rPr>
            <a:t> de Lima Barros (Coordenadora)</a:t>
          </a:r>
          <a:endParaRPr lang="pt-BR" sz="1200" kern="1200" dirty="0">
            <a:latin typeface="Franklin Gothic Medium" panose="020B0603020102020204" pitchFamily="34" charset="0"/>
          </a:endParaRPr>
        </a:p>
        <a:p>
          <a:pPr marL="114300" lvl="1" indent="-114300" algn="l" defTabSz="533400">
            <a:lnSpc>
              <a:spcPct val="90000"/>
            </a:lnSpc>
            <a:spcBef>
              <a:spcPct val="0"/>
            </a:spcBef>
            <a:spcAft>
              <a:spcPct val="15000"/>
            </a:spcAft>
            <a:buChar char="••"/>
          </a:pPr>
          <a:r>
            <a:rPr lang="pt-BR" sz="1200" b="0" i="0" kern="1200" dirty="0">
              <a:latin typeface="Franklin Gothic Medium" panose="020B0603020102020204" pitchFamily="34" charset="0"/>
            </a:rPr>
            <a:t>Alexandre Henrique Pereira e Silva (Coordenador adjunto)</a:t>
          </a:r>
          <a:endParaRPr lang="pt-BR" sz="1200" kern="1200" dirty="0">
            <a:latin typeface="Franklin Gothic Medium" panose="020B0603020102020204" pitchFamily="34" charset="0"/>
          </a:endParaRPr>
        </a:p>
        <a:p>
          <a:pPr marL="114300" lvl="1" indent="-114300" algn="l" defTabSz="533400">
            <a:lnSpc>
              <a:spcPct val="90000"/>
            </a:lnSpc>
            <a:spcBef>
              <a:spcPct val="0"/>
            </a:spcBef>
            <a:spcAft>
              <a:spcPct val="15000"/>
            </a:spcAft>
            <a:buChar char="••"/>
          </a:pPr>
          <a:r>
            <a:rPr lang="pt-BR" sz="1200" b="0" i="0" kern="1200" dirty="0">
              <a:latin typeface="Franklin Gothic Medium" panose="020B0603020102020204" pitchFamily="34" charset="0"/>
            </a:rPr>
            <a:t>Vivaldo Ferreira Chagas Júnior</a:t>
          </a:r>
          <a:endParaRPr lang="pt-BR" sz="1200" kern="1200" dirty="0">
            <a:latin typeface="Franklin Gothic Medium" panose="020B0603020102020204" pitchFamily="34" charset="0"/>
          </a:endParaRPr>
        </a:p>
      </dsp:txBody>
      <dsp:txXfrm>
        <a:off x="4807717" y="1120861"/>
        <a:ext cx="2253807" cy="1275265"/>
      </dsp:txXfrm>
    </dsp:sp>
    <dsp:sp modelId="{D7AAEACF-AFC9-4426-B791-DC4FCC7DA1A6}">
      <dsp:nvSpPr>
        <dsp:cNvPr id="0" name=""/>
        <dsp:cNvSpPr/>
      </dsp:nvSpPr>
      <dsp:spPr>
        <a:xfrm>
          <a:off x="4807717" y="2396126"/>
          <a:ext cx="2253807" cy="548364"/>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49530" tIns="0" rIns="16510" bIns="0" numCol="1" spcCol="1270" anchor="ctr" anchorCtr="0">
          <a:noAutofit/>
        </a:bodyPr>
        <a:lstStyle/>
        <a:p>
          <a:pPr lvl="0" algn="l" defTabSz="577850">
            <a:lnSpc>
              <a:spcPct val="90000"/>
            </a:lnSpc>
            <a:spcBef>
              <a:spcPct val="0"/>
            </a:spcBef>
            <a:spcAft>
              <a:spcPct val="35000"/>
            </a:spcAft>
          </a:pPr>
          <a:r>
            <a:rPr lang="pt-BR" sz="1300" b="1" i="0" kern="1200" dirty="0">
              <a:latin typeface="Franklin Gothic Medium" panose="020B0603020102020204" pitchFamily="34" charset="0"/>
            </a:rPr>
            <a:t>Comissão de Ética e Disciplina</a:t>
          </a:r>
          <a:endParaRPr lang="pt-BR" sz="1300" b="1" kern="1200" dirty="0">
            <a:latin typeface="Franklin Gothic Medium" panose="020B0603020102020204" pitchFamily="34" charset="0"/>
          </a:endParaRPr>
        </a:p>
      </dsp:txBody>
      <dsp:txXfrm>
        <a:off x="4807717" y="2396126"/>
        <a:ext cx="1587188" cy="548364"/>
      </dsp:txXfrm>
    </dsp:sp>
    <dsp:sp modelId="{861289B6-AFFE-4A73-B470-EDFFFE5FB320}">
      <dsp:nvSpPr>
        <dsp:cNvPr id="0" name=""/>
        <dsp:cNvSpPr/>
      </dsp:nvSpPr>
      <dsp:spPr>
        <a:xfrm>
          <a:off x="6331841" y="2483229"/>
          <a:ext cx="597931" cy="597931"/>
        </a:xfrm>
        <a:prstGeom prst="ellipse">
          <a:avLst/>
        </a:prstGeom>
        <a:blipFill rotWithShape="1">
          <a:blip xmlns:r="http://schemas.openxmlformats.org/officeDocument/2006/relationships" r:embed="rId5" cstate="print">
            <a:alphaModFix amt="50000"/>
            <a:duotone>
              <a:schemeClr val="accent3">
                <a:alpha val="90000"/>
                <a:hueOff val="0"/>
                <a:satOff val="0"/>
                <a:lumOff val="0"/>
                <a:alphaOff val="0"/>
                <a:shade val="20000"/>
                <a:satMod val="200000"/>
              </a:schemeClr>
              <a:schemeClr val="accent3">
                <a:alpha val="90000"/>
                <a:hueOff val="0"/>
                <a:satOff val="0"/>
                <a:lumOff val="0"/>
                <a:alphaOff val="0"/>
                <a:tint val="12000"/>
                <a:satMod val="190000"/>
              </a:schemeClr>
            </a:duotone>
            <a:extLst>
              <a:ext uri="{28A0092B-C50C-407E-A947-70E740481C1C}">
                <a14:useLocalDpi xmlns:a14="http://schemas.microsoft.com/office/drawing/2010/main" xmlns="" val="0"/>
              </a:ext>
            </a:extLst>
          </a:blip>
          <a:srcRect/>
          <a:stretch>
            <a:fillRect/>
          </a:stretch>
        </a:blip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003B446-A53E-4DB5-BA05-0B92A173D620}">
      <dsp:nvSpPr>
        <dsp:cNvPr id="0" name=""/>
        <dsp:cNvSpPr/>
      </dsp:nvSpPr>
      <dsp:spPr>
        <a:xfrm>
          <a:off x="7209658" y="1120861"/>
          <a:ext cx="2253807" cy="1275265"/>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pt-BR" sz="1200" b="0" i="0" kern="1200" dirty="0">
              <a:latin typeface="Franklin Gothic Medium" panose="020B0603020102020204" pitchFamily="34" charset="0"/>
            </a:rPr>
            <a:t>Hanah Maria Torres de Melo (Coordenadora)</a:t>
          </a:r>
          <a:endParaRPr lang="pt-BR" sz="1200" kern="1200" dirty="0">
            <a:latin typeface="Franklin Gothic Medium" panose="020B0603020102020204" pitchFamily="34" charset="0"/>
          </a:endParaRPr>
        </a:p>
        <a:p>
          <a:pPr marL="114300" lvl="1" indent="-114300" algn="l" defTabSz="533400">
            <a:lnSpc>
              <a:spcPct val="90000"/>
            </a:lnSpc>
            <a:spcBef>
              <a:spcPct val="0"/>
            </a:spcBef>
            <a:spcAft>
              <a:spcPct val="15000"/>
            </a:spcAft>
            <a:buChar char="••"/>
          </a:pPr>
          <a:r>
            <a:rPr lang="pt-BR" sz="1200" b="0" i="0" kern="1200" dirty="0">
              <a:latin typeface="Franklin Gothic Medium" panose="020B0603020102020204" pitchFamily="34" charset="0"/>
            </a:rPr>
            <a:t>Vivaldo Ferreira Chagas Júnior (Coordenador adjunto)</a:t>
          </a:r>
          <a:endParaRPr lang="pt-BR" sz="1200" kern="1200" dirty="0">
            <a:latin typeface="Franklin Gothic Medium" panose="020B0603020102020204" pitchFamily="34" charset="0"/>
          </a:endParaRPr>
        </a:p>
        <a:p>
          <a:pPr marL="114300" lvl="1" indent="-114300" algn="l" defTabSz="533400">
            <a:lnSpc>
              <a:spcPct val="90000"/>
            </a:lnSpc>
            <a:spcBef>
              <a:spcPct val="0"/>
            </a:spcBef>
            <a:spcAft>
              <a:spcPct val="15000"/>
            </a:spcAft>
            <a:buChar char="••"/>
          </a:pPr>
          <a:r>
            <a:rPr lang="pt-BR" sz="1200" b="0" i="0" kern="1200" dirty="0" err="1">
              <a:latin typeface="Franklin Gothic Medium" panose="020B0603020102020204" pitchFamily="34" charset="0"/>
            </a:rPr>
            <a:t>Cylleide</a:t>
          </a:r>
          <a:r>
            <a:rPr lang="pt-BR" sz="1200" b="0" i="0" kern="1200" dirty="0">
              <a:latin typeface="Franklin Gothic Medium" panose="020B0603020102020204" pitchFamily="34" charset="0"/>
            </a:rPr>
            <a:t> de Lima Barros</a:t>
          </a:r>
          <a:endParaRPr lang="pt-BR" sz="1200" kern="1200" dirty="0">
            <a:latin typeface="Franklin Gothic Medium" panose="020B0603020102020204" pitchFamily="34" charset="0"/>
          </a:endParaRPr>
        </a:p>
      </dsp:txBody>
      <dsp:txXfrm>
        <a:off x="7209658" y="1120861"/>
        <a:ext cx="2253807" cy="1275265"/>
      </dsp:txXfrm>
    </dsp:sp>
    <dsp:sp modelId="{6074526C-ADF3-48AE-9C0F-BF693B1C0C7A}">
      <dsp:nvSpPr>
        <dsp:cNvPr id="0" name=""/>
        <dsp:cNvSpPr/>
      </dsp:nvSpPr>
      <dsp:spPr>
        <a:xfrm>
          <a:off x="7209658" y="2396126"/>
          <a:ext cx="2253807" cy="548364"/>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49530" tIns="0" rIns="16510" bIns="0" numCol="1" spcCol="1270" anchor="ctr" anchorCtr="0">
          <a:noAutofit/>
        </a:bodyPr>
        <a:lstStyle/>
        <a:p>
          <a:pPr lvl="0" algn="l" defTabSz="577850">
            <a:lnSpc>
              <a:spcPct val="90000"/>
            </a:lnSpc>
            <a:spcBef>
              <a:spcPct val="0"/>
            </a:spcBef>
            <a:spcAft>
              <a:spcPct val="35000"/>
            </a:spcAft>
          </a:pPr>
          <a:r>
            <a:rPr lang="pt-BR" sz="1300" b="1" i="0" kern="1200" dirty="0">
              <a:latin typeface="Franklin Gothic Medium" panose="020B0603020102020204" pitchFamily="34" charset="0"/>
            </a:rPr>
            <a:t>Comissão de Exercício Profissional</a:t>
          </a:r>
          <a:endParaRPr lang="pt-BR" sz="1300" b="1" kern="1200" dirty="0">
            <a:latin typeface="Franklin Gothic Medium" panose="020B0603020102020204" pitchFamily="34" charset="0"/>
          </a:endParaRPr>
        </a:p>
      </dsp:txBody>
      <dsp:txXfrm>
        <a:off x="7209658" y="2396126"/>
        <a:ext cx="1587188" cy="548364"/>
      </dsp:txXfrm>
    </dsp:sp>
    <dsp:sp modelId="{23E22355-3B33-46D6-B704-E4E4F3398666}">
      <dsp:nvSpPr>
        <dsp:cNvPr id="0" name=""/>
        <dsp:cNvSpPr/>
      </dsp:nvSpPr>
      <dsp:spPr>
        <a:xfrm>
          <a:off x="8733782" y="2483229"/>
          <a:ext cx="597931" cy="597931"/>
        </a:xfrm>
        <a:prstGeom prst="ellipse">
          <a:avLst/>
        </a:prstGeom>
        <a:blipFill rotWithShape="1">
          <a:blip xmlns:r="http://schemas.openxmlformats.org/officeDocument/2006/relationships" r:embed="rId6" cstate="print">
            <a:duotone>
              <a:schemeClr val="accent3">
                <a:alpha val="90000"/>
                <a:hueOff val="0"/>
                <a:satOff val="0"/>
                <a:lumOff val="0"/>
                <a:alphaOff val="0"/>
                <a:shade val="20000"/>
                <a:satMod val="200000"/>
              </a:schemeClr>
              <a:schemeClr val="accent3">
                <a:alpha val="90000"/>
                <a:hueOff val="0"/>
                <a:satOff val="0"/>
                <a:lumOff val="0"/>
                <a:alphaOff val="0"/>
                <a:tint val="12000"/>
                <a:satMod val="190000"/>
              </a:schemeClr>
            </a:duotone>
          </a:blip>
          <a:srcRect/>
          <a:stretch>
            <a:fillRect l="-1000" r="-1000"/>
          </a:stretch>
        </a:blip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A88858F-D957-4B38-9C2F-5E874D0452A7}">
      <dsp:nvSpPr>
        <dsp:cNvPr id="0" name=""/>
        <dsp:cNvSpPr/>
      </dsp:nvSpPr>
      <dsp:spPr>
        <a:xfrm>
          <a:off x="9611599" y="1120861"/>
          <a:ext cx="2253807" cy="1275265"/>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pt-BR" sz="1200" b="0" i="0" kern="1200" dirty="0" err="1">
              <a:latin typeface="Franklin Gothic Medium" panose="020B0603020102020204" pitchFamily="34" charset="0"/>
            </a:rPr>
            <a:t>Josemée</a:t>
          </a:r>
          <a:r>
            <a:rPr lang="pt-BR" sz="1200" b="0" i="0" kern="1200" dirty="0">
              <a:latin typeface="Franklin Gothic Medium" panose="020B0603020102020204" pitchFamily="34" charset="0"/>
            </a:rPr>
            <a:t> Gomes de Lima (Coordenadora)</a:t>
          </a:r>
          <a:endParaRPr lang="pt-BR" sz="1200" kern="1200" dirty="0">
            <a:latin typeface="Franklin Gothic Medium" panose="020B0603020102020204" pitchFamily="34" charset="0"/>
          </a:endParaRPr>
        </a:p>
        <a:p>
          <a:pPr marL="114300" lvl="1" indent="-114300" algn="l" defTabSz="533400">
            <a:lnSpc>
              <a:spcPct val="90000"/>
            </a:lnSpc>
            <a:spcBef>
              <a:spcPct val="0"/>
            </a:spcBef>
            <a:spcAft>
              <a:spcPct val="15000"/>
            </a:spcAft>
            <a:buChar char="••"/>
          </a:pPr>
          <a:r>
            <a:rPr lang="pt-BR" sz="1200" b="0" i="0" kern="1200" dirty="0">
              <a:latin typeface="Franklin Gothic Medium" panose="020B0603020102020204" pitchFamily="34" charset="0"/>
            </a:rPr>
            <a:t>Lourival Assunção</a:t>
          </a:r>
          <a:endParaRPr lang="pt-BR" sz="1200" kern="1200" dirty="0">
            <a:latin typeface="Franklin Gothic Medium" panose="020B0603020102020204" pitchFamily="34" charset="0"/>
          </a:endParaRPr>
        </a:p>
        <a:p>
          <a:pPr marL="114300" lvl="1" indent="-114300" algn="l" defTabSz="533400">
            <a:lnSpc>
              <a:spcPct val="90000"/>
            </a:lnSpc>
            <a:spcBef>
              <a:spcPct val="0"/>
            </a:spcBef>
            <a:spcAft>
              <a:spcPct val="15000"/>
            </a:spcAft>
            <a:buChar char="••"/>
          </a:pPr>
          <a:r>
            <a:rPr lang="pt-BR" sz="1200" b="0" i="0" kern="1200" dirty="0">
              <a:latin typeface="Franklin Gothic Medium" panose="020B0603020102020204" pitchFamily="34" charset="0"/>
            </a:rPr>
            <a:t>Maria Clara Rodrigues Gomes</a:t>
          </a:r>
          <a:endParaRPr lang="pt-BR" sz="1200" kern="1200" dirty="0">
            <a:latin typeface="Franklin Gothic Medium" panose="020B0603020102020204" pitchFamily="34" charset="0"/>
          </a:endParaRPr>
        </a:p>
        <a:p>
          <a:pPr marL="114300" lvl="1" indent="-114300" algn="l" defTabSz="533400">
            <a:lnSpc>
              <a:spcPct val="90000"/>
            </a:lnSpc>
            <a:spcBef>
              <a:spcPct val="0"/>
            </a:spcBef>
            <a:spcAft>
              <a:spcPct val="15000"/>
            </a:spcAft>
            <a:buChar char="••"/>
          </a:pPr>
          <a:r>
            <a:rPr lang="pt-BR" sz="1200" b="0" i="0" kern="1200" dirty="0">
              <a:latin typeface="Franklin Gothic Medium" panose="020B0603020102020204" pitchFamily="34" charset="0"/>
            </a:rPr>
            <a:t>Flávia de Sousa Araújo</a:t>
          </a:r>
          <a:endParaRPr lang="pt-BR" sz="1200" kern="1200" dirty="0">
            <a:latin typeface="Franklin Gothic Medium" panose="020B0603020102020204" pitchFamily="34" charset="0"/>
          </a:endParaRPr>
        </a:p>
        <a:p>
          <a:pPr marL="114300" lvl="1" indent="-114300" algn="l" defTabSz="533400">
            <a:lnSpc>
              <a:spcPct val="90000"/>
            </a:lnSpc>
            <a:spcBef>
              <a:spcPct val="0"/>
            </a:spcBef>
            <a:spcAft>
              <a:spcPct val="15000"/>
            </a:spcAft>
            <a:buChar char="••"/>
          </a:pPr>
          <a:r>
            <a:rPr lang="pt-BR" sz="1200" b="0" i="0" kern="1200" dirty="0">
              <a:latin typeface="Franklin Gothic Medium" panose="020B0603020102020204" pitchFamily="34" charset="0"/>
            </a:rPr>
            <a:t>Daphne Costa Besen</a:t>
          </a:r>
          <a:endParaRPr lang="pt-BR" sz="1200" kern="1200" dirty="0">
            <a:latin typeface="Franklin Gothic Medium" panose="020B0603020102020204" pitchFamily="34" charset="0"/>
          </a:endParaRPr>
        </a:p>
      </dsp:txBody>
      <dsp:txXfrm>
        <a:off x="9611599" y="1120861"/>
        <a:ext cx="2253807" cy="1275265"/>
      </dsp:txXfrm>
    </dsp:sp>
    <dsp:sp modelId="{430ACCE6-9E05-4E37-96E4-24E599DD475F}">
      <dsp:nvSpPr>
        <dsp:cNvPr id="0" name=""/>
        <dsp:cNvSpPr/>
      </dsp:nvSpPr>
      <dsp:spPr>
        <a:xfrm>
          <a:off x="9611599" y="2396126"/>
          <a:ext cx="2253807" cy="548364"/>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49530" tIns="0" rIns="16510" bIns="0" numCol="1" spcCol="1270" anchor="ctr" anchorCtr="0">
          <a:noAutofit/>
        </a:bodyPr>
        <a:lstStyle/>
        <a:p>
          <a:pPr lvl="0" algn="l" defTabSz="577850">
            <a:lnSpc>
              <a:spcPct val="90000"/>
            </a:lnSpc>
            <a:spcBef>
              <a:spcPct val="0"/>
            </a:spcBef>
            <a:spcAft>
              <a:spcPct val="35000"/>
            </a:spcAft>
          </a:pPr>
          <a:r>
            <a:rPr lang="pt-BR" sz="1300" b="1" kern="1200" dirty="0">
              <a:latin typeface="Franklin Gothic Medium" panose="020B0603020102020204" pitchFamily="34" charset="0"/>
            </a:rPr>
            <a:t>Comissão Temporária para a Equidade de Gênero</a:t>
          </a:r>
        </a:p>
      </dsp:txBody>
      <dsp:txXfrm>
        <a:off x="9611599" y="2396126"/>
        <a:ext cx="1587188" cy="548364"/>
      </dsp:txXfrm>
    </dsp:sp>
    <dsp:sp modelId="{56F79EC9-0E3E-4DD3-9507-6A305CB2343F}">
      <dsp:nvSpPr>
        <dsp:cNvPr id="0" name=""/>
        <dsp:cNvSpPr/>
      </dsp:nvSpPr>
      <dsp:spPr>
        <a:xfrm>
          <a:off x="11135724" y="2483229"/>
          <a:ext cx="597931" cy="597931"/>
        </a:xfrm>
        <a:prstGeom prst="ellipse">
          <a:avLst/>
        </a:prstGeom>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a:blip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0.2918</cdr:x>
      <cdr:y>0.51528</cdr:y>
    </cdr:from>
    <cdr:to>
      <cdr:x>0.2918</cdr:x>
      <cdr:y>0.63713</cdr:y>
    </cdr:to>
    <cdr:cxnSp macro="">
      <cdr:nvCxnSpPr>
        <cdr:cNvPr id="6" name="Conector de Seta Reta 5">
          <a:extLst xmlns:a="http://schemas.openxmlformats.org/drawingml/2006/main">
            <a:ext uri="{FF2B5EF4-FFF2-40B4-BE49-F238E27FC236}">
              <a16:creationId xmlns:a16="http://schemas.microsoft.com/office/drawing/2014/main" xmlns="" id="{DA6B4B90-EC28-42F3-B2CF-B0901BABF8EF}"/>
            </a:ext>
          </a:extLst>
        </cdr:cNvPr>
        <cdr:cNvCxnSpPr/>
      </cdr:nvCxnSpPr>
      <cdr:spPr>
        <a:xfrm xmlns:a="http://schemas.openxmlformats.org/drawingml/2006/main" flipV="1">
          <a:off x="3557571" y="2435780"/>
          <a:ext cx="0" cy="576000"/>
        </a:xfrm>
        <a:prstGeom xmlns:a="http://schemas.openxmlformats.org/drawingml/2006/main" prst="straightConnector1">
          <a:avLst/>
        </a:prstGeom>
        <a:ln xmlns:a="http://schemas.openxmlformats.org/drawingml/2006/main" w="28575">
          <a:solidFill>
            <a:srgbClr val="4E5F56"/>
          </a:solidFill>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0.24397</cdr:x>
      <cdr:y>0.59308</cdr:y>
    </cdr:from>
    <cdr:to>
      <cdr:x>0.28495</cdr:x>
      <cdr:y>0.65011</cdr:y>
    </cdr:to>
    <cdr:sp macro="" textlink="">
      <cdr:nvSpPr>
        <cdr:cNvPr id="7" name="CaixaDeTexto 6">
          <a:extLst xmlns:a="http://schemas.openxmlformats.org/drawingml/2006/main">
            <a:ext uri="{FF2B5EF4-FFF2-40B4-BE49-F238E27FC236}">
              <a16:creationId xmlns:a16="http://schemas.microsoft.com/office/drawing/2014/main" xmlns="" id="{3EBFE4E2-C69B-40D5-A930-C213AC2B3B5C}"/>
            </a:ext>
          </a:extLst>
        </cdr:cNvPr>
        <cdr:cNvSpPr txBox="1"/>
      </cdr:nvSpPr>
      <cdr:spPr>
        <a:xfrm xmlns:a="http://schemas.openxmlformats.org/drawingml/2006/main">
          <a:off x="2974511" y="2803531"/>
          <a:ext cx="499620" cy="2696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BR" sz="1200" dirty="0">
              <a:latin typeface="Franklin Gothic Medium" panose="020B0603020102020204" pitchFamily="34" charset="0"/>
            </a:rPr>
            <a:t>100%</a:t>
          </a:r>
        </a:p>
      </cdr:txBody>
    </cdr:sp>
  </cdr:relSizeAnchor>
  <cdr:relSizeAnchor xmlns:cdr="http://schemas.openxmlformats.org/drawingml/2006/chartDrawing">
    <cdr:from>
      <cdr:x>0.42633</cdr:x>
      <cdr:y>0.34177</cdr:y>
    </cdr:from>
    <cdr:to>
      <cdr:x>0.42633</cdr:x>
      <cdr:y>0.46362</cdr:y>
    </cdr:to>
    <cdr:cxnSp macro="">
      <cdr:nvCxnSpPr>
        <cdr:cNvPr id="8" name="Conector de Seta Reta 7">
          <a:extLst xmlns:a="http://schemas.openxmlformats.org/drawingml/2006/main">
            <a:ext uri="{FF2B5EF4-FFF2-40B4-BE49-F238E27FC236}">
              <a16:creationId xmlns:a16="http://schemas.microsoft.com/office/drawing/2014/main" xmlns="" id="{30DDA6A1-437D-4C3F-87EC-7603232C4548}"/>
            </a:ext>
          </a:extLst>
        </cdr:cNvPr>
        <cdr:cNvCxnSpPr/>
      </cdr:nvCxnSpPr>
      <cdr:spPr>
        <a:xfrm xmlns:a="http://schemas.openxmlformats.org/drawingml/2006/main" flipV="1">
          <a:off x="5197835" y="1615566"/>
          <a:ext cx="0" cy="576000"/>
        </a:xfrm>
        <a:prstGeom xmlns:a="http://schemas.openxmlformats.org/drawingml/2006/main" prst="straightConnector1">
          <a:avLst/>
        </a:prstGeom>
        <a:ln xmlns:a="http://schemas.openxmlformats.org/drawingml/2006/main" w="28575">
          <a:solidFill>
            <a:srgbClr val="4E5F56"/>
          </a:solidFill>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0.93532</cdr:x>
      <cdr:y>0.15035</cdr:y>
    </cdr:from>
    <cdr:to>
      <cdr:x>0.93532</cdr:x>
      <cdr:y>0.2722</cdr:y>
    </cdr:to>
    <cdr:cxnSp macro="">
      <cdr:nvCxnSpPr>
        <cdr:cNvPr id="9" name="Conector de Seta Reta 8">
          <a:extLst xmlns:a="http://schemas.openxmlformats.org/drawingml/2006/main">
            <a:ext uri="{FF2B5EF4-FFF2-40B4-BE49-F238E27FC236}">
              <a16:creationId xmlns:a16="http://schemas.microsoft.com/office/drawing/2014/main" xmlns="" id="{30DDA6A1-437D-4C3F-87EC-7603232C4548}"/>
            </a:ext>
          </a:extLst>
        </cdr:cNvPr>
        <cdr:cNvCxnSpPr/>
      </cdr:nvCxnSpPr>
      <cdr:spPr>
        <a:xfrm xmlns:a="http://schemas.openxmlformats.org/drawingml/2006/main" flipV="1">
          <a:off x="11403362" y="710718"/>
          <a:ext cx="0" cy="576000"/>
        </a:xfrm>
        <a:prstGeom xmlns:a="http://schemas.openxmlformats.org/drawingml/2006/main" prst="straightConnector1">
          <a:avLst/>
        </a:prstGeom>
        <a:ln xmlns:a="http://schemas.openxmlformats.org/drawingml/2006/main" w="28575">
          <a:solidFill>
            <a:srgbClr val="4E5F56"/>
          </a:solidFill>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0.38489</cdr:x>
      <cdr:y>0.42452</cdr:y>
    </cdr:from>
    <cdr:to>
      <cdr:x>0.41968</cdr:x>
      <cdr:y>0.49481</cdr:y>
    </cdr:to>
    <cdr:sp macro="" textlink="">
      <cdr:nvSpPr>
        <cdr:cNvPr id="10" name="CaixaDeTexto 9">
          <a:extLst xmlns:a="http://schemas.openxmlformats.org/drawingml/2006/main">
            <a:ext uri="{FF2B5EF4-FFF2-40B4-BE49-F238E27FC236}">
              <a16:creationId xmlns:a16="http://schemas.microsoft.com/office/drawing/2014/main" xmlns="" id="{F44EDD1E-CEC6-410D-9F36-9220FF6BF039}"/>
            </a:ext>
          </a:extLst>
        </cdr:cNvPr>
        <cdr:cNvSpPr txBox="1"/>
      </cdr:nvSpPr>
      <cdr:spPr>
        <a:xfrm xmlns:a="http://schemas.openxmlformats.org/drawingml/2006/main">
          <a:off x="4692524" y="2006740"/>
          <a:ext cx="424207" cy="3322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BR" sz="1200" dirty="0">
              <a:latin typeface="Franklin Gothic Medium" panose="020B0603020102020204" pitchFamily="34" charset="0"/>
            </a:rPr>
            <a:t>38%</a:t>
          </a:r>
        </a:p>
      </cdr:txBody>
    </cdr:sp>
  </cdr:relSizeAnchor>
  <cdr:relSizeAnchor xmlns:cdr="http://schemas.openxmlformats.org/drawingml/2006/chartDrawing">
    <cdr:from>
      <cdr:x>0.4625</cdr:x>
      <cdr:y>0.40328</cdr:y>
    </cdr:from>
    <cdr:to>
      <cdr:x>0.5375</cdr:x>
      <cdr:y>0.59672</cdr:y>
    </cdr:to>
    <cdr:sp macro="" textlink="">
      <cdr:nvSpPr>
        <cdr:cNvPr id="11" name="CaixaDeTexto 10">
          <a:extLst xmlns:a="http://schemas.openxmlformats.org/drawingml/2006/main">
            <a:ext uri="{FF2B5EF4-FFF2-40B4-BE49-F238E27FC236}">
              <a16:creationId xmlns:a16="http://schemas.microsoft.com/office/drawing/2014/main" xmlns="" id="{AC90127B-0C3D-43CD-BC7C-48E932538D15}"/>
            </a:ext>
          </a:extLst>
        </cdr:cNvPr>
        <cdr:cNvSpPr txBox="1"/>
      </cdr:nvSpPr>
      <cdr:spPr>
        <a:xfrm xmlns:a="http://schemas.openxmlformats.org/drawingml/2006/main">
          <a:off x="5638800" y="1906345"/>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t-BR" sz="1100" dirty="0"/>
        </a:p>
      </cdr:txBody>
    </cdr:sp>
  </cdr:relSizeAnchor>
  <cdr:relSizeAnchor xmlns:cdr="http://schemas.openxmlformats.org/drawingml/2006/chartDrawing">
    <cdr:from>
      <cdr:x>0.89713</cdr:x>
      <cdr:y>0.22335</cdr:y>
    </cdr:from>
    <cdr:to>
      <cdr:x>0.93579</cdr:x>
      <cdr:y>0.29214</cdr:y>
    </cdr:to>
    <cdr:sp macro="" textlink="">
      <cdr:nvSpPr>
        <cdr:cNvPr id="12" name="CaixaDeTexto 11">
          <a:extLst xmlns:a="http://schemas.openxmlformats.org/drawingml/2006/main">
            <a:ext uri="{FF2B5EF4-FFF2-40B4-BE49-F238E27FC236}">
              <a16:creationId xmlns:a16="http://schemas.microsoft.com/office/drawing/2014/main" xmlns="" id="{D969C32A-AC66-4887-83EB-AD6AA67F2A31}"/>
            </a:ext>
          </a:extLst>
        </cdr:cNvPr>
        <cdr:cNvSpPr txBox="1"/>
      </cdr:nvSpPr>
      <cdr:spPr>
        <a:xfrm xmlns:a="http://schemas.openxmlformats.org/drawingml/2006/main">
          <a:off x="10937783" y="1055802"/>
          <a:ext cx="471340" cy="3251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BR" sz="1200" dirty="0">
              <a:latin typeface="Franklin Gothic Medium" panose="020B0603020102020204" pitchFamily="34" charset="0"/>
            </a:rPr>
            <a:t>81%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184E4-968F-4B3F-B414-79E5E489498C}" type="datetimeFigureOut">
              <a:rPr lang="pt-BR" smtClean="0"/>
              <a:pPr/>
              <a:t>01/10/2021</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FF1D7-645A-47E8-8EB5-2D4A7DF23365}" type="slidenum">
              <a:rPr lang="pt-BR" smtClean="0"/>
              <a:pPr/>
              <a:t>‹nº›</a:t>
            </a:fld>
            <a:endParaRPr lang="pt-BR"/>
          </a:p>
        </p:txBody>
      </p:sp>
    </p:spTree>
    <p:extLst>
      <p:ext uri="{BB962C8B-B14F-4D97-AF65-F5344CB8AC3E}">
        <p14:creationId xmlns:p14="http://schemas.microsoft.com/office/powerpoint/2010/main" xmlns="" val="354680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5AFF1D7-645A-47E8-8EB5-2D4A7DF23365}" type="slidenum">
              <a:rPr lang="pt-BR" smtClean="0"/>
              <a:pPr/>
              <a:t>13</a:t>
            </a:fld>
            <a:endParaRPr lang="pt-BR"/>
          </a:p>
        </p:txBody>
      </p:sp>
    </p:spTree>
    <p:extLst>
      <p:ext uri="{BB962C8B-B14F-4D97-AF65-F5344CB8AC3E}">
        <p14:creationId xmlns:p14="http://schemas.microsoft.com/office/powerpoint/2010/main" xmlns="" val="4073880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53988" y="1339850"/>
            <a:ext cx="6430962" cy="3617913"/>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85</a:t>
            </a:fld>
            <a:endParaRPr lang="pt-BR" dirty="0"/>
          </a:p>
        </p:txBody>
      </p:sp>
    </p:spTree>
    <p:extLst>
      <p:ext uri="{BB962C8B-B14F-4D97-AF65-F5344CB8AC3E}">
        <p14:creationId xmlns:p14="http://schemas.microsoft.com/office/powerpoint/2010/main" xmlns="" val="1235150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5AFF1D7-645A-47E8-8EB5-2D4A7DF23365}" type="slidenum">
              <a:rPr lang="pt-BR" smtClean="0"/>
              <a:pPr/>
              <a:t>16</a:t>
            </a:fld>
            <a:endParaRPr lang="pt-BR"/>
          </a:p>
        </p:txBody>
      </p:sp>
    </p:spTree>
    <p:extLst>
      <p:ext uri="{BB962C8B-B14F-4D97-AF65-F5344CB8AC3E}">
        <p14:creationId xmlns:p14="http://schemas.microsoft.com/office/powerpoint/2010/main" xmlns="" val="47307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C83636B-3E3D-4B77-99D1-5C09B97C7234}" type="slidenum">
              <a:rPr lang="pt-BR" smtClean="0"/>
              <a:pPr/>
              <a:t>52</a:t>
            </a:fld>
            <a:endParaRPr lang="pt-BR"/>
          </a:p>
        </p:txBody>
      </p:sp>
    </p:spTree>
    <p:extLst>
      <p:ext uri="{BB962C8B-B14F-4D97-AF65-F5344CB8AC3E}">
        <p14:creationId xmlns:p14="http://schemas.microsoft.com/office/powerpoint/2010/main" xmlns="" val="1347300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1D30C5ED-0F9F-4140-A088-08C60F6DC40B}" type="slidenum">
              <a:rPr lang="pt-BR" smtClean="0"/>
              <a:pPr/>
              <a:t>76</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439738" y="1235075"/>
            <a:ext cx="5918200" cy="333057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78</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a:t>
            </a:r>
          </a:p>
        </p:txBody>
      </p:sp>
    </p:spTree>
    <p:extLst>
      <p:ext uri="{BB962C8B-B14F-4D97-AF65-F5344CB8AC3E}">
        <p14:creationId xmlns:p14="http://schemas.microsoft.com/office/powerpoint/2010/main" xmlns="" val="2509260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53988" y="1339850"/>
            <a:ext cx="6430962" cy="3617913"/>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79</a:t>
            </a:fld>
            <a:endParaRPr lang="pt-BR" dirty="0"/>
          </a:p>
        </p:txBody>
      </p:sp>
    </p:spTree>
    <p:extLst>
      <p:ext uri="{BB962C8B-B14F-4D97-AF65-F5344CB8AC3E}">
        <p14:creationId xmlns:p14="http://schemas.microsoft.com/office/powerpoint/2010/main" xmlns="" val="1772300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5AFF1D7-645A-47E8-8EB5-2D4A7DF23365}" type="slidenum">
              <a:rPr lang="pt-BR" smtClean="0"/>
              <a:pPr/>
              <a:t>82</a:t>
            </a:fld>
            <a:endParaRPr lang="pt-BR"/>
          </a:p>
        </p:txBody>
      </p:sp>
    </p:spTree>
    <p:extLst>
      <p:ext uri="{BB962C8B-B14F-4D97-AF65-F5344CB8AC3E}">
        <p14:creationId xmlns:p14="http://schemas.microsoft.com/office/powerpoint/2010/main" xmlns="" val="3771490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439738" y="1235075"/>
            <a:ext cx="5918200" cy="333057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83</a:t>
            </a:fld>
            <a:endParaRPr lang="pt-BR" dirty="0"/>
          </a:p>
        </p:txBody>
      </p:sp>
    </p:spTree>
    <p:extLst>
      <p:ext uri="{BB962C8B-B14F-4D97-AF65-F5344CB8AC3E}">
        <p14:creationId xmlns:p14="http://schemas.microsoft.com/office/powerpoint/2010/main" xmlns="" val="844754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439738" y="1235075"/>
            <a:ext cx="5918200" cy="333057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84</a:t>
            </a:fld>
            <a:endParaRPr lang="pt-BR" dirty="0"/>
          </a:p>
        </p:txBody>
      </p:sp>
    </p:spTree>
    <p:extLst>
      <p:ext uri="{BB962C8B-B14F-4D97-AF65-F5344CB8AC3E}">
        <p14:creationId xmlns:p14="http://schemas.microsoft.com/office/powerpoint/2010/main" xmlns="" val="32000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7" name="Imagem 6" descr="Logotipo&#10;&#10;Descrição gerada automaticamente">
            <a:extLst>
              <a:ext uri="{FF2B5EF4-FFF2-40B4-BE49-F238E27FC236}">
                <a16:creationId xmlns:a16="http://schemas.microsoft.com/office/drawing/2014/main" xmlns="" id="{E8985F93-F7EF-41E5-8645-CC24D7372C34}"/>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5334000" y="0"/>
            <a:ext cx="6858000" cy="6858000"/>
          </a:xfrm>
          <a:prstGeom prst="rect">
            <a:avLst/>
          </a:prstGeom>
        </p:spPr>
      </p:pic>
      <p:pic>
        <p:nvPicPr>
          <p:cNvPr id="8" name="Imagem 7" descr="Logotipo&#10;&#10;Descrição gerada automaticamente">
            <a:extLst>
              <a:ext uri="{FF2B5EF4-FFF2-40B4-BE49-F238E27FC236}">
                <a16:creationId xmlns:a16="http://schemas.microsoft.com/office/drawing/2014/main" xmlns="" id="{353CFDEF-E7F4-408A-B74C-A651A769E8FA}"/>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r="91773"/>
          <a:stretch/>
        </p:blipFill>
        <p:spPr>
          <a:xfrm>
            <a:off x="-152400" y="0"/>
            <a:ext cx="5486400" cy="6858000"/>
          </a:xfrm>
          <a:prstGeom prst="rect">
            <a:avLst/>
          </a:prstGeom>
        </p:spPr>
      </p:pic>
      <p:sp>
        <p:nvSpPr>
          <p:cNvPr id="3" name="Subtítulo 2">
            <a:extLst>
              <a:ext uri="{FF2B5EF4-FFF2-40B4-BE49-F238E27FC236}">
                <a16:creationId xmlns:a16="http://schemas.microsoft.com/office/drawing/2014/main" xmlns="" id="{5D56AA0E-5612-47D6-A5B2-8F227C9930B9}"/>
              </a:ext>
            </a:extLst>
          </p:cNvPr>
          <p:cNvSpPr>
            <a:spLocks noGrp="1"/>
          </p:cNvSpPr>
          <p:nvPr>
            <p:ph type="subTitle" idx="1" hasCustomPrompt="1"/>
          </p:nvPr>
        </p:nvSpPr>
        <p:spPr>
          <a:xfrm>
            <a:off x="135514" y="3593161"/>
            <a:ext cx="10392792" cy="1655762"/>
          </a:xfrm>
        </p:spPr>
        <p:txBody>
          <a:bodyPr/>
          <a:lstStyle>
            <a:lvl1pPr marL="0" indent="0" algn="l">
              <a:buNone/>
              <a:defRPr lang="pt-BR" sz="2400" kern="1200" dirty="0" smtClean="0">
                <a:solidFill>
                  <a:schemeClr val="bg1"/>
                </a:solidFill>
                <a:latin typeface="Franklin Gothic Medium Cond" panose="020B0606030402020204"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Semestre ou ano apresentado</a:t>
            </a:r>
          </a:p>
        </p:txBody>
      </p:sp>
      <p:pic>
        <p:nvPicPr>
          <p:cNvPr id="13" name="Imagem 12">
            <a:extLst>
              <a:ext uri="{FF2B5EF4-FFF2-40B4-BE49-F238E27FC236}">
                <a16:creationId xmlns:a16="http://schemas.microsoft.com/office/drawing/2014/main" xmlns="" id="{5C361352-0EC2-42AA-AC0D-E973E5A925FC}"/>
              </a:ext>
            </a:extLst>
          </p:cNvPr>
          <p:cNvPicPr>
            <a:picLocks noChangeAspect="1"/>
          </p:cNvPicPr>
          <p:nvPr userDrawn="1"/>
        </p:nvPicPr>
        <p:blipFill>
          <a:blip r:embed="rId3" cstate="print">
            <a:clrChange>
              <a:clrFrom>
                <a:srgbClr val="FFFFFF"/>
              </a:clrFrom>
              <a:clrTo>
                <a:srgbClr val="FFFFFF">
                  <a:alpha val="0"/>
                </a:srgbClr>
              </a:clrTo>
            </a:clrChange>
            <a:extLst>
              <a:ext uri="{BEBA8EAE-BF5A-486C-A8C5-ECC9F3942E4B}">
                <a14:imgProps xmlns:a14="http://schemas.microsoft.com/office/drawing/2010/main" xmlns="">
                  <a14:imgLayer r:embed="rId4">
                    <a14:imgEffect>
                      <a14:saturation sat="33000"/>
                    </a14:imgEffect>
                  </a14:imgLayer>
                </a14:imgProps>
              </a:ext>
            </a:extLst>
          </a:blip>
          <a:stretch>
            <a:fillRect/>
          </a:stretch>
        </p:blipFill>
        <p:spPr>
          <a:xfrm>
            <a:off x="337557" y="-489012"/>
            <a:ext cx="6622713" cy="4160182"/>
          </a:xfrm>
          <a:prstGeom prst="rect">
            <a:avLst/>
          </a:prstGeom>
          <a:effectLst>
            <a:reflection blurRad="6350" stA="50000" endA="300" endPos="55000" dir="5400000" sy="-100000" algn="bl" rotWithShape="0"/>
          </a:effectLst>
        </p:spPr>
      </p:pic>
      <p:sp>
        <p:nvSpPr>
          <p:cNvPr id="10" name="CaixaDeTexto 9">
            <a:extLst>
              <a:ext uri="{FF2B5EF4-FFF2-40B4-BE49-F238E27FC236}">
                <a16:creationId xmlns:a16="http://schemas.microsoft.com/office/drawing/2014/main" xmlns="" id="{5C683365-49D3-4BB9-9E5C-3A109DF94943}"/>
              </a:ext>
            </a:extLst>
          </p:cNvPr>
          <p:cNvSpPr txBox="1"/>
          <p:nvPr/>
        </p:nvSpPr>
        <p:spPr>
          <a:xfrm>
            <a:off x="135514" y="2015024"/>
            <a:ext cx="5426742" cy="830997"/>
          </a:xfrm>
          <a:prstGeom prst="rect">
            <a:avLst/>
          </a:prstGeom>
          <a:noFill/>
        </p:spPr>
        <p:txBody>
          <a:bodyPr wrap="none" rtlCol="0">
            <a:spAutoFit/>
          </a:bodyPr>
          <a:lstStyle/>
          <a:p>
            <a:r>
              <a:rPr lang="pt-BR" sz="4800" b="1">
                <a:solidFill>
                  <a:schemeClr val="bg1"/>
                </a:solidFill>
                <a:latin typeface="Franklin Gothic Medium Cond" panose="020B0606030402020204" pitchFamily="34" charset="0"/>
              </a:rPr>
              <a:t>RELATÓRIO DE GESTÃO</a:t>
            </a:r>
          </a:p>
        </p:txBody>
      </p:sp>
    </p:spTree>
    <p:extLst>
      <p:ext uri="{BB962C8B-B14F-4D97-AF65-F5344CB8AC3E}">
        <p14:creationId xmlns:p14="http://schemas.microsoft.com/office/powerpoint/2010/main" xmlns="" val="2995679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Duas Partes de Conteúdo">
    <p:spTree>
      <p:nvGrpSpPr>
        <p:cNvPr id="1" name=""/>
        <p:cNvGrpSpPr/>
        <p:nvPr/>
      </p:nvGrpSpPr>
      <p:grpSpPr>
        <a:xfrm>
          <a:off x="0" y="0"/>
          <a:ext cx="0" cy="0"/>
          <a:chOff x="0" y="0"/>
          <a:chExt cx="0" cy="0"/>
        </a:xfrm>
      </p:grpSpPr>
      <p:sp>
        <p:nvSpPr>
          <p:cNvPr id="17" name="Retângulo 16">
            <a:extLst>
              <a:ext uri="{FF2B5EF4-FFF2-40B4-BE49-F238E27FC236}">
                <a16:creationId xmlns:a16="http://schemas.microsoft.com/office/drawing/2014/main" xmlns="" id="{59DE827B-A771-41AC-8818-13740CE04D80}"/>
              </a:ext>
            </a:extLst>
          </p:cNvPr>
          <p:cNvSpPr/>
          <p:nvPr userDrawn="1"/>
        </p:nvSpPr>
        <p:spPr>
          <a:xfrm>
            <a:off x="142240" y="754602"/>
            <a:ext cx="11860370" cy="4270160"/>
          </a:xfrm>
          <a:prstGeom prst="rect">
            <a:avLst/>
          </a:prstGeom>
          <a:solidFill>
            <a:srgbClr val="0821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3" name="Espaço Reservado para Conteúdo 2">
            <a:extLst>
              <a:ext uri="{FF2B5EF4-FFF2-40B4-BE49-F238E27FC236}">
                <a16:creationId xmlns:a16="http://schemas.microsoft.com/office/drawing/2014/main" xmlns="" id="{37725F5D-0D2A-49A3-98EA-28ADBE1A5325}"/>
              </a:ext>
            </a:extLst>
          </p:cNvPr>
          <p:cNvSpPr>
            <a:spLocks noGrp="1"/>
          </p:cNvSpPr>
          <p:nvPr>
            <p:ph sz="half" idx="1" hasCustomPrompt="1"/>
          </p:nvPr>
        </p:nvSpPr>
        <p:spPr>
          <a:xfrm>
            <a:off x="5592932" y="3018409"/>
            <a:ext cx="6090082" cy="1855432"/>
          </a:xfrm>
        </p:spPr>
        <p:txBody>
          <a:bodyPr>
            <a:normAutofit/>
          </a:bodyPr>
          <a:lstStyle>
            <a:lvl1pPr marL="0" indent="0" algn="r">
              <a:buNone/>
              <a:defRPr sz="4000">
                <a:solidFill>
                  <a:schemeClr val="bg1"/>
                </a:solidFill>
                <a:latin typeface="Franklin Gothic Medium Cond" panose="020B060603040202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TÍTULO DO TÓPICO</a:t>
            </a:r>
          </a:p>
        </p:txBody>
      </p:sp>
      <p:sp>
        <p:nvSpPr>
          <p:cNvPr id="5" name="Espaço Reservado para Data 4">
            <a:extLst>
              <a:ext uri="{FF2B5EF4-FFF2-40B4-BE49-F238E27FC236}">
                <a16:creationId xmlns:a16="http://schemas.microsoft.com/office/drawing/2014/main" xmlns="" id="{D04E852D-F880-49D8-8845-B1AB4A819315}"/>
              </a:ext>
            </a:extLst>
          </p:cNvPr>
          <p:cNvSpPr>
            <a:spLocks noGrp="1"/>
          </p:cNvSpPr>
          <p:nvPr>
            <p:ph type="dt" sz="half" idx="10"/>
          </p:nvPr>
        </p:nvSpPr>
        <p:spPr/>
        <p:txBody>
          <a:bodyPr/>
          <a:lstStyle/>
          <a:p>
            <a:fld id="{FEADCD1E-6638-4C91-ABEA-433F226B1740}" type="datetimeFigureOut">
              <a:rPr lang="pt-BR" smtClean="0"/>
              <a:pPr/>
              <a:t>01/10/2021</a:t>
            </a:fld>
            <a:endParaRPr lang="pt-BR"/>
          </a:p>
        </p:txBody>
      </p:sp>
      <p:sp>
        <p:nvSpPr>
          <p:cNvPr id="6" name="Espaço Reservado para Rodapé 5">
            <a:extLst>
              <a:ext uri="{FF2B5EF4-FFF2-40B4-BE49-F238E27FC236}">
                <a16:creationId xmlns:a16="http://schemas.microsoft.com/office/drawing/2014/main" xmlns="" id="{2B29A464-CA05-468D-A90D-3714BEA0A32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61F2BB4D-E562-4275-A09E-AD1FA08C9709}"/>
              </a:ext>
            </a:extLst>
          </p:cNvPr>
          <p:cNvSpPr>
            <a:spLocks noGrp="1"/>
          </p:cNvSpPr>
          <p:nvPr>
            <p:ph type="sldNum" sz="quarter" idx="12"/>
          </p:nvPr>
        </p:nvSpPr>
        <p:spPr/>
        <p:txBody>
          <a:bodyPr/>
          <a:lstStyle/>
          <a:p>
            <a:fld id="{24C1DFAC-CDFE-42E1-A76F-BA266D87E209}" type="slidenum">
              <a:rPr lang="pt-BR" smtClean="0"/>
              <a:pPr/>
              <a:t>‹nº›</a:t>
            </a:fld>
            <a:endParaRPr lang="pt-BR"/>
          </a:p>
        </p:txBody>
      </p:sp>
      <p:grpSp>
        <p:nvGrpSpPr>
          <p:cNvPr id="10" name="Agrupar 9">
            <a:extLst>
              <a:ext uri="{FF2B5EF4-FFF2-40B4-BE49-F238E27FC236}">
                <a16:creationId xmlns:a16="http://schemas.microsoft.com/office/drawing/2014/main" xmlns="" id="{62F8DE09-5450-40B9-8289-FB2429B9E5C8}"/>
              </a:ext>
            </a:extLst>
          </p:cNvPr>
          <p:cNvGrpSpPr/>
          <p:nvPr userDrawn="1"/>
        </p:nvGrpSpPr>
        <p:grpSpPr>
          <a:xfrm>
            <a:off x="0" y="6075122"/>
            <a:ext cx="12192000" cy="782878"/>
            <a:chOff x="0" y="6075122"/>
            <a:chExt cx="12192000" cy="782878"/>
          </a:xfrm>
        </p:grpSpPr>
        <p:pic>
          <p:nvPicPr>
            <p:cNvPr id="11" name="Imagem 10" descr="Logotipo&#10;&#10;Descrição gerada automaticamente">
              <a:extLst>
                <a:ext uri="{FF2B5EF4-FFF2-40B4-BE49-F238E27FC236}">
                  <a16:creationId xmlns:a16="http://schemas.microsoft.com/office/drawing/2014/main" xmlns="" id="{60AF73E2-6719-49EB-88A2-BBC736958A7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92197"/>
            <a:stretch/>
          </p:blipFill>
          <p:spPr>
            <a:xfrm flipH="1">
              <a:off x="782877" y="6075122"/>
              <a:ext cx="11409123" cy="782877"/>
            </a:xfrm>
            <a:prstGeom prst="rect">
              <a:avLst/>
            </a:prstGeom>
          </p:spPr>
        </p:pic>
        <p:pic>
          <p:nvPicPr>
            <p:cNvPr id="12" name="Imagem 11" descr="Logotipo&#10;&#10;Descrição gerada automaticamente">
              <a:extLst>
                <a:ext uri="{FF2B5EF4-FFF2-40B4-BE49-F238E27FC236}">
                  <a16:creationId xmlns:a16="http://schemas.microsoft.com/office/drawing/2014/main" xmlns="" id="{A5020F63-1FA1-4895-96BE-D9B97E2094D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075123"/>
              <a:ext cx="782877" cy="782877"/>
            </a:xfrm>
            <a:prstGeom prst="rect">
              <a:avLst/>
            </a:prstGeom>
          </p:spPr>
        </p:pic>
      </p:grpSp>
      <p:sp>
        <p:nvSpPr>
          <p:cNvPr id="14" name="Espaço Reservado para Número de Slide 5">
            <a:extLst>
              <a:ext uri="{FF2B5EF4-FFF2-40B4-BE49-F238E27FC236}">
                <a16:creationId xmlns:a16="http://schemas.microsoft.com/office/drawing/2014/main" xmlns="" id="{71256C0B-1EF4-47C0-8B86-7118CD233D72}"/>
              </a:ext>
            </a:extLst>
          </p:cNvPr>
          <p:cNvSpPr txBox="1">
            <a:spLocks/>
          </p:cNvSpPr>
          <p:nvPr userDrawn="1"/>
        </p:nvSpPr>
        <p:spPr>
          <a:xfrm>
            <a:off x="9126244" y="5367379"/>
            <a:ext cx="2929631" cy="365125"/>
          </a:xfrm>
          <a:prstGeom prst="rect">
            <a:avLst/>
          </a:prstGeom>
        </p:spPr>
        <p:txBody>
          <a:bodyPr vert="horz" lIns="91440" tIns="45720" rIns="91440" bIns="45720" rtlCol="0" anchor="ctr"/>
          <a:lstStyle>
            <a:defPPr>
              <a:defRPr lang="pt-BR"/>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a:solidFill>
                  <a:srgbClr val="082118"/>
                </a:solidFill>
                <a:latin typeface="Franklin Gothic Medium Cond" panose="020B0606030402020204" pitchFamily="34" charset="0"/>
              </a:rPr>
              <a:t>RELATÓRIO DE GESTÃO </a:t>
            </a:r>
          </a:p>
          <a:p>
            <a:r>
              <a:rPr lang="pt-BR" b="1">
                <a:solidFill>
                  <a:srgbClr val="082118"/>
                </a:solidFill>
                <a:latin typeface="Franklin Gothic Medium Cond" panose="020B0606030402020204" pitchFamily="34" charset="0"/>
              </a:rPr>
              <a:t>1º SEMESTRE DE 2021</a:t>
            </a:r>
            <a:endParaRPr lang="pt-BR">
              <a:solidFill>
                <a:srgbClr val="082118"/>
              </a:solidFill>
            </a:endParaRPr>
          </a:p>
        </p:txBody>
      </p:sp>
      <p:sp>
        <p:nvSpPr>
          <p:cNvPr id="8" name="Forma Livre: Forma 7">
            <a:extLst>
              <a:ext uri="{FF2B5EF4-FFF2-40B4-BE49-F238E27FC236}">
                <a16:creationId xmlns:a16="http://schemas.microsoft.com/office/drawing/2014/main" xmlns="" id="{916C07A0-DF6A-430F-95E0-D738A06399A7}"/>
              </a:ext>
            </a:extLst>
          </p:cNvPr>
          <p:cNvSpPr/>
          <p:nvPr/>
        </p:nvSpPr>
        <p:spPr>
          <a:xfrm>
            <a:off x="2923273" y="312943"/>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4E5F56"/>
          </a:solidFill>
          <a:ln w="47327" cap="flat">
            <a:noFill/>
            <a:prstDash val="solid"/>
            <a:miter/>
          </a:ln>
        </p:spPr>
        <p:txBody>
          <a:bodyPr rtlCol="0" anchor="ctr"/>
          <a:lstStyle/>
          <a:p>
            <a:endParaRPr lang="pt-BR"/>
          </a:p>
        </p:txBody>
      </p:sp>
      <p:sp>
        <p:nvSpPr>
          <p:cNvPr id="9" name="Forma Livre: Forma 8">
            <a:extLst>
              <a:ext uri="{FF2B5EF4-FFF2-40B4-BE49-F238E27FC236}">
                <a16:creationId xmlns:a16="http://schemas.microsoft.com/office/drawing/2014/main" xmlns="" id="{7F708028-4293-4253-B059-EEA5C044C3CB}"/>
              </a:ext>
            </a:extLst>
          </p:cNvPr>
          <p:cNvSpPr/>
          <p:nvPr/>
        </p:nvSpPr>
        <p:spPr>
          <a:xfrm>
            <a:off x="1785765" y="312943"/>
            <a:ext cx="1587771" cy="2654185"/>
          </a:xfrm>
          <a:custGeom>
            <a:avLst/>
            <a:gdLst>
              <a:gd name="connsiteX0" fmla="*/ 0 w 1587771"/>
              <a:gd name="connsiteY0" fmla="*/ 2654186 h 2654185"/>
              <a:gd name="connsiteX1" fmla="*/ 592452 w 1587771"/>
              <a:gd name="connsiteY1" fmla="*/ 2654186 h 2654185"/>
              <a:gd name="connsiteX2" fmla="*/ 1587772 w 1587771"/>
              <a:gd name="connsiteY2" fmla="*/ 1327093 h 2654185"/>
              <a:gd name="connsiteX3" fmla="*/ 592452 w 1587771"/>
              <a:gd name="connsiteY3" fmla="*/ 0 h 2654185"/>
              <a:gd name="connsiteX4" fmla="*/ 0 w 1587771"/>
              <a:gd name="connsiteY4" fmla="*/ 0 h 2654185"/>
              <a:gd name="connsiteX5" fmla="*/ 995320 w 1587771"/>
              <a:gd name="connsiteY5" fmla="*/ 1327093 h 2654185"/>
              <a:gd name="connsiteX6" fmla="*/ 0 w 1587771"/>
              <a:gd name="connsiteY6" fmla="*/ 2654186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0" y="2654186"/>
                </a:moveTo>
                <a:lnTo>
                  <a:pt x="592452" y="2654186"/>
                </a:lnTo>
                <a:lnTo>
                  <a:pt x="1587772" y="1327093"/>
                </a:lnTo>
                <a:lnTo>
                  <a:pt x="592452" y="0"/>
                </a:lnTo>
                <a:lnTo>
                  <a:pt x="0" y="0"/>
                </a:lnTo>
                <a:lnTo>
                  <a:pt x="995320" y="1327093"/>
                </a:lnTo>
                <a:lnTo>
                  <a:pt x="0" y="2654186"/>
                </a:lnTo>
                <a:close/>
              </a:path>
            </a:pathLst>
          </a:custGeom>
          <a:solidFill>
            <a:srgbClr val="4E5F56"/>
          </a:solidFill>
          <a:ln w="47327" cap="flat">
            <a:no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xmlns="" id="{FD9734F6-D31F-4B89-A4FD-7FB82A1A01A1}"/>
              </a:ext>
            </a:extLst>
          </p:cNvPr>
          <p:cNvSpPr/>
          <p:nvPr/>
        </p:nvSpPr>
        <p:spPr>
          <a:xfrm>
            <a:off x="4060781" y="312943"/>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4E5F56"/>
          </a:solidFill>
          <a:ln w="47327"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xmlns="" id="{EE0A8D64-3537-408E-9C9E-3333DC142DB8}"/>
              </a:ext>
            </a:extLst>
          </p:cNvPr>
          <p:cNvSpPr/>
          <p:nvPr/>
        </p:nvSpPr>
        <p:spPr>
          <a:xfrm>
            <a:off x="6378166" y="260188"/>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4E5F56"/>
          </a:solidFill>
          <a:ln w="47327"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xmlns="" id="{639B2791-0D3A-4DD2-B450-8D0735426A42}"/>
              </a:ext>
            </a:extLst>
          </p:cNvPr>
          <p:cNvSpPr/>
          <p:nvPr/>
        </p:nvSpPr>
        <p:spPr>
          <a:xfrm>
            <a:off x="5240658" y="260188"/>
            <a:ext cx="1587771" cy="2654185"/>
          </a:xfrm>
          <a:custGeom>
            <a:avLst/>
            <a:gdLst>
              <a:gd name="connsiteX0" fmla="*/ 0 w 1587771"/>
              <a:gd name="connsiteY0" fmla="*/ 2654186 h 2654185"/>
              <a:gd name="connsiteX1" fmla="*/ 592452 w 1587771"/>
              <a:gd name="connsiteY1" fmla="*/ 2654186 h 2654185"/>
              <a:gd name="connsiteX2" fmla="*/ 1587772 w 1587771"/>
              <a:gd name="connsiteY2" fmla="*/ 1327093 h 2654185"/>
              <a:gd name="connsiteX3" fmla="*/ 592452 w 1587771"/>
              <a:gd name="connsiteY3" fmla="*/ 0 h 2654185"/>
              <a:gd name="connsiteX4" fmla="*/ 0 w 1587771"/>
              <a:gd name="connsiteY4" fmla="*/ 0 h 2654185"/>
              <a:gd name="connsiteX5" fmla="*/ 995320 w 1587771"/>
              <a:gd name="connsiteY5" fmla="*/ 1327093 h 2654185"/>
              <a:gd name="connsiteX6" fmla="*/ 0 w 1587771"/>
              <a:gd name="connsiteY6" fmla="*/ 2654186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0" y="2654186"/>
                </a:moveTo>
                <a:lnTo>
                  <a:pt x="592452" y="2654186"/>
                </a:lnTo>
                <a:lnTo>
                  <a:pt x="1587772" y="1327093"/>
                </a:lnTo>
                <a:lnTo>
                  <a:pt x="592452" y="0"/>
                </a:lnTo>
                <a:lnTo>
                  <a:pt x="0" y="0"/>
                </a:lnTo>
                <a:lnTo>
                  <a:pt x="995320" y="1327093"/>
                </a:lnTo>
                <a:lnTo>
                  <a:pt x="0" y="2654186"/>
                </a:lnTo>
                <a:close/>
              </a:path>
            </a:pathLst>
          </a:custGeom>
          <a:solidFill>
            <a:srgbClr val="4E5F56"/>
          </a:solidFill>
          <a:ln w="47327"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xmlns="" id="{666D73BD-A63C-4A7A-A1F2-152A059BE529}"/>
              </a:ext>
            </a:extLst>
          </p:cNvPr>
          <p:cNvSpPr/>
          <p:nvPr/>
        </p:nvSpPr>
        <p:spPr>
          <a:xfrm>
            <a:off x="7515674" y="260188"/>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B8C4BE"/>
          </a:solidFill>
          <a:ln w="47327" cap="flat">
            <a:noFill/>
            <a:prstDash val="solid"/>
            <a:miter/>
          </a:ln>
        </p:spPr>
        <p:txBody>
          <a:bodyPr rtlCol="0" anchor="ctr"/>
          <a:lstStyle/>
          <a:p>
            <a:endParaRPr lang="pt-BR"/>
          </a:p>
        </p:txBody>
      </p:sp>
      <p:sp>
        <p:nvSpPr>
          <p:cNvPr id="16" name="Espaço Reservado para Número de Slide 5">
            <a:extLst>
              <a:ext uri="{FF2B5EF4-FFF2-40B4-BE49-F238E27FC236}">
                <a16:creationId xmlns:a16="http://schemas.microsoft.com/office/drawing/2014/main" xmlns="" id="{CD3E546F-951D-4506-AE89-63AA97177B31}"/>
              </a:ext>
            </a:extLst>
          </p:cNvPr>
          <p:cNvSpPr txBox="1">
            <a:spLocks/>
          </p:cNvSpPr>
          <p:nvPr userDrawn="1"/>
        </p:nvSpPr>
        <p:spPr>
          <a:xfrm>
            <a:off x="8746167" y="6513194"/>
            <a:ext cx="3445276" cy="365125"/>
          </a:xfrm>
          <a:prstGeom prst="rect">
            <a:avLst/>
          </a:prstGeom>
        </p:spPr>
        <p:txBody>
          <a:bodyPr vert="horz" lIns="91440" tIns="45720" rIns="91440" bIns="45720" rtlCol="0" anchor="ctr"/>
          <a:lstStyle>
            <a:defPPr>
              <a:defRPr lang="pt-BR"/>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5F4AB-9F8E-4CC6-96CF-BA720A7AF3CD}" type="slidenum">
              <a:rPr lang="pt-BR" b="1" smtClean="0">
                <a:latin typeface="Franklin Gothic Medium Cond" panose="020B0606030402020204" pitchFamily="34" charset="0"/>
              </a:rPr>
              <a:pPr/>
              <a:t>‹nº›</a:t>
            </a:fld>
            <a:endParaRPr lang="pt-BR"/>
          </a:p>
        </p:txBody>
      </p:sp>
      <p:sp>
        <p:nvSpPr>
          <p:cNvPr id="19" name="Espaço Reservado para Conteúdo 3">
            <a:extLst>
              <a:ext uri="{FF2B5EF4-FFF2-40B4-BE49-F238E27FC236}">
                <a16:creationId xmlns:a16="http://schemas.microsoft.com/office/drawing/2014/main" xmlns="" id="{E7074067-17C3-4FC2-A942-25F98578BF83}"/>
              </a:ext>
            </a:extLst>
          </p:cNvPr>
          <p:cNvSpPr>
            <a:spLocks noGrp="1"/>
          </p:cNvSpPr>
          <p:nvPr>
            <p:ph sz="half" idx="14" hasCustomPrompt="1"/>
          </p:nvPr>
        </p:nvSpPr>
        <p:spPr>
          <a:xfrm>
            <a:off x="142240" y="754601"/>
            <a:ext cx="4529664" cy="4270160"/>
          </a:xfrm>
        </p:spPr>
        <p:txBody>
          <a:bodyPr>
            <a:noAutofit/>
          </a:bodyPr>
          <a:lstStyle>
            <a:lvl1pPr marL="0" indent="0">
              <a:buNone/>
              <a:defRPr sz="15000">
                <a:solidFill>
                  <a:schemeClr val="bg1"/>
                </a:solidFill>
                <a:latin typeface="Impact" panose="020B080603090205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N</a:t>
            </a:r>
          </a:p>
        </p:txBody>
      </p:sp>
    </p:spTree>
    <p:extLst>
      <p:ext uri="{BB962C8B-B14F-4D97-AF65-F5344CB8AC3E}">
        <p14:creationId xmlns:p14="http://schemas.microsoft.com/office/powerpoint/2010/main" xmlns="" val="2346733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Duas Partes de Conteúdo">
    <p:spTree>
      <p:nvGrpSpPr>
        <p:cNvPr id="1" name=""/>
        <p:cNvGrpSpPr/>
        <p:nvPr/>
      </p:nvGrpSpPr>
      <p:grpSpPr>
        <a:xfrm>
          <a:off x="0" y="0"/>
          <a:ext cx="0" cy="0"/>
          <a:chOff x="0" y="0"/>
          <a:chExt cx="0" cy="0"/>
        </a:xfrm>
      </p:grpSpPr>
      <p:sp>
        <p:nvSpPr>
          <p:cNvPr id="17" name="Retângulo 16">
            <a:extLst>
              <a:ext uri="{FF2B5EF4-FFF2-40B4-BE49-F238E27FC236}">
                <a16:creationId xmlns:a16="http://schemas.microsoft.com/office/drawing/2014/main" xmlns="" id="{59DE827B-A771-41AC-8818-13740CE04D80}"/>
              </a:ext>
            </a:extLst>
          </p:cNvPr>
          <p:cNvSpPr/>
          <p:nvPr userDrawn="1"/>
        </p:nvSpPr>
        <p:spPr>
          <a:xfrm>
            <a:off x="142240" y="754602"/>
            <a:ext cx="11860370" cy="4270160"/>
          </a:xfrm>
          <a:prstGeom prst="rect">
            <a:avLst/>
          </a:prstGeom>
          <a:solidFill>
            <a:srgbClr val="0821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3" name="Espaço Reservado para Conteúdo 2">
            <a:extLst>
              <a:ext uri="{FF2B5EF4-FFF2-40B4-BE49-F238E27FC236}">
                <a16:creationId xmlns:a16="http://schemas.microsoft.com/office/drawing/2014/main" xmlns="" id="{37725F5D-0D2A-49A3-98EA-28ADBE1A5325}"/>
              </a:ext>
            </a:extLst>
          </p:cNvPr>
          <p:cNvSpPr>
            <a:spLocks noGrp="1"/>
          </p:cNvSpPr>
          <p:nvPr>
            <p:ph sz="half" idx="1" hasCustomPrompt="1"/>
          </p:nvPr>
        </p:nvSpPr>
        <p:spPr>
          <a:xfrm>
            <a:off x="5592932" y="3018409"/>
            <a:ext cx="6090082" cy="1855432"/>
          </a:xfrm>
        </p:spPr>
        <p:txBody>
          <a:bodyPr>
            <a:normAutofit/>
          </a:bodyPr>
          <a:lstStyle>
            <a:lvl1pPr marL="0" indent="0" algn="r">
              <a:buNone/>
              <a:defRPr sz="4000">
                <a:solidFill>
                  <a:schemeClr val="bg1"/>
                </a:solidFill>
                <a:latin typeface="Franklin Gothic Medium Cond" panose="020B060603040202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TÍTULO DO TÓPICO</a:t>
            </a:r>
          </a:p>
        </p:txBody>
      </p:sp>
      <p:sp>
        <p:nvSpPr>
          <p:cNvPr id="5" name="Espaço Reservado para Data 4">
            <a:extLst>
              <a:ext uri="{FF2B5EF4-FFF2-40B4-BE49-F238E27FC236}">
                <a16:creationId xmlns:a16="http://schemas.microsoft.com/office/drawing/2014/main" xmlns="" id="{D04E852D-F880-49D8-8845-B1AB4A819315}"/>
              </a:ext>
            </a:extLst>
          </p:cNvPr>
          <p:cNvSpPr>
            <a:spLocks noGrp="1"/>
          </p:cNvSpPr>
          <p:nvPr>
            <p:ph type="dt" sz="half" idx="10"/>
          </p:nvPr>
        </p:nvSpPr>
        <p:spPr/>
        <p:txBody>
          <a:bodyPr/>
          <a:lstStyle/>
          <a:p>
            <a:fld id="{FEADCD1E-6638-4C91-ABEA-433F226B1740}" type="datetimeFigureOut">
              <a:rPr lang="pt-BR" smtClean="0"/>
              <a:pPr/>
              <a:t>01/10/2021</a:t>
            </a:fld>
            <a:endParaRPr lang="pt-BR"/>
          </a:p>
        </p:txBody>
      </p:sp>
      <p:sp>
        <p:nvSpPr>
          <p:cNvPr id="6" name="Espaço Reservado para Rodapé 5">
            <a:extLst>
              <a:ext uri="{FF2B5EF4-FFF2-40B4-BE49-F238E27FC236}">
                <a16:creationId xmlns:a16="http://schemas.microsoft.com/office/drawing/2014/main" xmlns="" id="{2B29A464-CA05-468D-A90D-3714BEA0A32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61F2BB4D-E562-4275-A09E-AD1FA08C9709}"/>
              </a:ext>
            </a:extLst>
          </p:cNvPr>
          <p:cNvSpPr>
            <a:spLocks noGrp="1"/>
          </p:cNvSpPr>
          <p:nvPr>
            <p:ph type="sldNum" sz="quarter" idx="12"/>
          </p:nvPr>
        </p:nvSpPr>
        <p:spPr/>
        <p:txBody>
          <a:bodyPr/>
          <a:lstStyle/>
          <a:p>
            <a:fld id="{24C1DFAC-CDFE-42E1-A76F-BA266D87E209}" type="slidenum">
              <a:rPr lang="pt-BR" smtClean="0"/>
              <a:pPr/>
              <a:t>‹nº›</a:t>
            </a:fld>
            <a:endParaRPr lang="pt-BR"/>
          </a:p>
        </p:txBody>
      </p:sp>
      <p:grpSp>
        <p:nvGrpSpPr>
          <p:cNvPr id="10" name="Agrupar 9">
            <a:extLst>
              <a:ext uri="{FF2B5EF4-FFF2-40B4-BE49-F238E27FC236}">
                <a16:creationId xmlns:a16="http://schemas.microsoft.com/office/drawing/2014/main" xmlns="" id="{62F8DE09-5450-40B9-8289-FB2429B9E5C8}"/>
              </a:ext>
            </a:extLst>
          </p:cNvPr>
          <p:cNvGrpSpPr/>
          <p:nvPr userDrawn="1"/>
        </p:nvGrpSpPr>
        <p:grpSpPr>
          <a:xfrm>
            <a:off x="0" y="6075122"/>
            <a:ext cx="12192000" cy="782878"/>
            <a:chOff x="0" y="6075122"/>
            <a:chExt cx="12192000" cy="782878"/>
          </a:xfrm>
        </p:grpSpPr>
        <p:pic>
          <p:nvPicPr>
            <p:cNvPr id="11" name="Imagem 10" descr="Logotipo&#10;&#10;Descrição gerada automaticamente">
              <a:extLst>
                <a:ext uri="{FF2B5EF4-FFF2-40B4-BE49-F238E27FC236}">
                  <a16:creationId xmlns:a16="http://schemas.microsoft.com/office/drawing/2014/main" xmlns="" id="{60AF73E2-6719-49EB-88A2-BBC736958A7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92197"/>
            <a:stretch/>
          </p:blipFill>
          <p:spPr>
            <a:xfrm flipH="1">
              <a:off x="782877" y="6075122"/>
              <a:ext cx="11409123" cy="782877"/>
            </a:xfrm>
            <a:prstGeom prst="rect">
              <a:avLst/>
            </a:prstGeom>
          </p:spPr>
        </p:pic>
        <p:pic>
          <p:nvPicPr>
            <p:cNvPr id="12" name="Imagem 11" descr="Logotipo&#10;&#10;Descrição gerada automaticamente">
              <a:extLst>
                <a:ext uri="{FF2B5EF4-FFF2-40B4-BE49-F238E27FC236}">
                  <a16:creationId xmlns:a16="http://schemas.microsoft.com/office/drawing/2014/main" xmlns="" id="{A5020F63-1FA1-4895-96BE-D9B97E2094D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075123"/>
              <a:ext cx="782877" cy="782877"/>
            </a:xfrm>
            <a:prstGeom prst="rect">
              <a:avLst/>
            </a:prstGeom>
          </p:spPr>
        </p:pic>
      </p:grpSp>
      <p:sp>
        <p:nvSpPr>
          <p:cNvPr id="14" name="Espaço Reservado para Número de Slide 5">
            <a:extLst>
              <a:ext uri="{FF2B5EF4-FFF2-40B4-BE49-F238E27FC236}">
                <a16:creationId xmlns:a16="http://schemas.microsoft.com/office/drawing/2014/main" xmlns="" id="{71256C0B-1EF4-47C0-8B86-7118CD233D72}"/>
              </a:ext>
            </a:extLst>
          </p:cNvPr>
          <p:cNvSpPr txBox="1">
            <a:spLocks/>
          </p:cNvSpPr>
          <p:nvPr userDrawn="1"/>
        </p:nvSpPr>
        <p:spPr>
          <a:xfrm>
            <a:off x="9126244" y="5367379"/>
            <a:ext cx="2929631" cy="365125"/>
          </a:xfrm>
          <a:prstGeom prst="rect">
            <a:avLst/>
          </a:prstGeom>
        </p:spPr>
        <p:txBody>
          <a:bodyPr vert="horz" lIns="91440" tIns="45720" rIns="91440" bIns="45720" rtlCol="0" anchor="ctr"/>
          <a:lstStyle>
            <a:defPPr>
              <a:defRPr lang="pt-BR"/>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a:solidFill>
                  <a:srgbClr val="082118"/>
                </a:solidFill>
                <a:latin typeface="Franklin Gothic Medium Cond" panose="020B0606030402020204" pitchFamily="34" charset="0"/>
              </a:rPr>
              <a:t>RELATÓRIO DE GESTÃO </a:t>
            </a:r>
          </a:p>
          <a:p>
            <a:r>
              <a:rPr lang="pt-BR" b="1">
                <a:solidFill>
                  <a:srgbClr val="082118"/>
                </a:solidFill>
                <a:latin typeface="Franklin Gothic Medium Cond" panose="020B0606030402020204" pitchFamily="34" charset="0"/>
              </a:rPr>
              <a:t>1º SEMESTRE DE 2021</a:t>
            </a:r>
            <a:endParaRPr lang="pt-BR">
              <a:solidFill>
                <a:srgbClr val="082118"/>
              </a:solidFill>
            </a:endParaRPr>
          </a:p>
        </p:txBody>
      </p:sp>
      <p:sp>
        <p:nvSpPr>
          <p:cNvPr id="8" name="Forma Livre: Forma 7">
            <a:extLst>
              <a:ext uri="{FF2B5EF4-FFF2-40B4-BE49-F238E27FC236}">
                <a16:creationId xmlns:a16="http://schemas.microsoft.com/office/drawing/2014/main" xmlns="" id="{916C07A0-DF6A-430F-95E0-D738A06399A7}"/>
              </a:ext>
            </a:extLst>
          </p:cNvPr>
          <p:cNvSpPr/>
          <p:nvPr/>
        </p:nvSpPr>
        <p:spPr>
          <a:xfrm>
            <a:off x="2923273" y="312943"/>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4E5F56"/>
          </a:solidFill>
          <a:ln w="47327" cap="flat">
            <a:noFill/>
            <a:prstDash val="solid"/>
            <a:miter/>
          </a:ln>
        </p:spPr>
        <p:txBody>
          <a:bodyPr rtlCol="0" anchor="ctr"/>
          <a:lstStyle/>
          <a:p>
            <a:endParaRPr lang="pt-BR"/>
          </a:p>
        </p:txBody>
      </p:sp>
      <p:sp>
        <p:nvSpPr>
          <p:cNvPr id="9" name="Forma Livre: Forma 8">
            <a:extLst>
              <a:ext uri="{FF2B5EF4-FFF2-40B4-BE49-F238E27FC236}">
                <a16:creationId xmlns:a16="http://schemas.microsoft.com/office/drawing/2014/main" xmlns="" id="{7F708028-4293-4253-B059-EEA5C044C3CB}"/>
              </a:ext>
            </a:extLst>
          </p:cNvPr>
          <p:cNvSpPr/>
          <p:nvPr/>
        </p:nvSpPr>
        <p:spPr>
          <a:xfrm>
            <a:off x="1785765" y="312943"/>
            <a:ext cx="1587771" cy="2654185"/>
          </a:xfrm>
          <a:custGeom>
            <a:avLst/>
            <a:gdLst>
              <a:gd name="connsiteX0" fmla="*/ 0 w 1587771"/>
              <a:gd name="connsiteY0" fmla="*/ 2654186 h 2654185"/>
              <a:gd name="connsiteX1" fmla="*/ 592452 w 1587771"/>
              <a:gd name="connsiteY1" fmla="*/ 2654186 h 2654185"/>
              <a:gd name="connsiteX2" fmla="*/ 1587772 w 1587771"/>
              <a:gd name="connsiteY2" fmla="*/ 1327093 h 2654185"/>
              <a:gd name="connsiteX3" fmla="*/ 592452 w 1587771"/>
              <a:gd name="connsiteY3" fmla="*/ 0 h 2654185"/>
              <a:gd name="connsiteX4" fmla="*/ 0 w 1587771"/>
              <a:gd name="connsiteY4" fmla="*/ 0 h 2654185"/>
              <a:gd name="connsiteX5" fmla="*/ 995320 w 1587771"/>
              <a:gd name="connsiteY5" fmla="*/ 1327093 h 2654185"/>
              <a:gd name="connsiteX6" fmla="*/ 0 w 1587771"/>
              <a:gd name="connsiteY6" fmla="*/ 2654186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0" y="2654186"/>
                </a:moveTo>
                <a:lnTo>
                  <a:pt x="592452" y="2654186"/>
                </a:lnTo>
                <a:lnTo>
                  <a:pt x="1587772" y="1327093"/>
                </a:lnTo>
                <a:lnTo>
                  <a:pt x="592452" y="0"/>
                </a:lnTo>
                <a:lnTo>
                  <a:pt x="0" y="0"/>
                </a:lnTo>
                <a:lnTo>
                  <a:pt x="995320" y="1327093"/>
                </a:lnTo>
                <a:lnTo>
                  <a:pt x="0" y="2654186"/>
                </a:lnTo>
                <a:close/>
              </a:path>
            </a:pathLst>
          </a:custGeom>
          <a:solidFill>
            <a:srgbClr val="4E5F56"/>
          </a:solidFill>
          <a:ln w="47327" cap="flat">
            <a:no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xmlns="" id="{FD9734F6-D31F-4B89-A4FD-7FB82A1A01A1}"/>
              </a:ext>
            </a:extLst>
          </p:cNvPr>
          <p:cNvSpPr/>
          <p:nvPr/>
        </p:nvSpPr>
        <p:spPr>
          <a:xfrm>
            <a:off x="4060781" y="312943"/>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4E5F56"/>
          </a:solidFill>
          <a:ln w="47327"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xmlns="" id="{EE0A8D64-3537-408E-9C9E-3333DC142DB8}"/>
              </a:ext>
            </a:extLst>
          </p:cNvPr>
          <p:cNvSpPr/>
          <p:nvPr/>
        </p:nvSpPr>
        <p:spPr>
          <a:xfrm>
            <a:off x="6378166" y="260188"/>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4E5F56"/>
          </a:solidFill>
          <a:ln w="47327"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xmlns="" id="{639B2791-0D3A-4DD2-B450-8D0735426A42}"/>
              </a:ext>
            </a:extLst>
          </p:cNvPr>
          <p:cNvSpPr/>
          <p:nvPr/>
        </p:nvSpPr>
        <p:spPr>
          <a:xfrm>
            <a:off x="5240658" y="260188"/>
            <a:ext cx="1587771" cy="2654185"/>
          </a:xfrm>
          <a:custGeom>
            <a:avLst/>
            <a:gdLst>
              <a:gd name="connsiteX0" fmla="*/ 0 w 1587771"/>
              <a:gd name="connsiteY0" fmla="*/ 2654186 h 2654185"/>
              <a:gd name="connsiteX1" fmla="*/ 592452 w 1587771"/>
              <a:gd name="connsiteY1" fmla="*/ 2654186 h 2654185"/>
              <a:gd name="connsiteX2" fmla="*/ 1587772 w 1587771"/>
              <a:gd name="connsiteY2" fmla="*/ 1327093 h 2654185"/>
              <a:gd name="connsiteX3" fmla="*/ 592452 w 1587771"/>
              <a:gd name="connsiteY3" fmla="*/ 0 h 2654185"/>
              <a:gd name="connsiteX4" fmla="*/ 0 w 1587771"/>
              <a:gd name="connsiteY4" fmla="*/ 0 h 2654185"/>
              <a:gd name="connsiteX5" fmla="*/ 995320 w 1587771"/>
              <a:gd name="connsiteY5" fmla="*/ 1327093 h 2654185"/>
              <a:gd name="connsiteX6" fmla="*/ 0 w 1587771"/>
              <a:gd name="connsiteY6" fmla="*/ 2654186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0" y="2654186"/>
                </a:moveTo>
                <a:lnTo>
                  <a:pt x="592452" y="2654186"/>
                </a:lnTo>
                <a:lnTo>
                  <a:pt x="1587772" y="1327093"/>
                </a:lnTo>
                <a:lnTo>
                  <a:pt x="592452" y="0"/>
                </a:lnTo>
                <a:lnTo>
                  <a:pt x="0" y="0"/>
                </a:lnTo>
                <a:lnTo>
                  <a:pt x="995320" y="1327093"/>
                </a:lnTo>
                <a:lnTo>
                  <a:pt x="0" y="2654186"/>
                </a:lnTo>
                <a:close/>
              </a:path>
            </a:pathLst>
          </a:custGeom>
          <a:solidFill>
            <a:srgbClr val="4E5F56"/>
          </a:solidFill>
          <a:ln w="47327"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xmlns="" id="{666D73BD-A63C-4A7A-A1F2-152A059BE529}"/>
              </a:ext>
            </a:extLst>
          </p:cNvPr>
          <p:cNvSpPr/>
          <p:nvPr/>
        </p:nvSpPr>
        <p:spPr>
          <a:xfrm>
            <a:off x="7515674" y="260188"/>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4E5F56"/>
          </a:solidFill>
          <a:ln w="47327" cap="flat">
            <a:noFill/>
            <a:prstDash val="solid"/>
            <a:miter/>
          </a:ln>
        </p:spPr>
        <p:txBody>
          <a:bodyPr rtlCol="0" anchor="ctr"/>
          <a:lstStyle/>
          <a:p>
            <a:endParaRPr lang="pt-BR"/>
          </a:p>
        </p:txBody>
      </p:sp>
      <p:sp>
        <p:nvSpPr>
          <p:cNvPr id="16" name="Espaço Reservado para Número de Slide 5">
            <a:extLst>
              <a:ext uri="{FF2B5EF4-FFF2-40B4-BE49-F238E27FC236}">
                <a16:creationId xmlns:a16="http://schemas.microsoft.com/office/drawing/2014/main" xmlns="" id="{CD3E546F-951D-4506-AE89-63AA97177B31}"/>
              </a:ext>
            </a:extLst>
          </p:cNvPr>
          <p:cNvSpPr txBox="1">
            <a:spLocks/>
          </p:cNvSpPr>
          <p:nvPr userDrawn="1"/>
        </p:nvSpPr>
        <p:spPr>
          <a:xfrm>
            <a:off x="8746167" y="6513194"/>
            <a:ext cx="3445276" cy="365125"/>
          </a:xfrm>
          <a:prstGeom prst="rect">
            <a:avLst/>
          </a:prstGeom>
        </p:spPr>
        <p:txBody>
          <a:bodyPr vert="horz" lIns="91440" tIns="45720" rIns="91440" bIns="45720" rtlCol="0" anchor="ctr"/>
          <a:lstStyle>
            <a:defPPr>
              <a:defRPr lang="pt-BR"/>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5F4AB-9F8E-4CC6-96CF-BA720A7AF3CD}" type="slidenum">
              <a:rPr lang="pt-BR" b="1" smtClean="0">
                <a:latin typeface="Franklin Gothic Medium Cond" panose="020B0606030402020204" pitchFamily="34" charset="0"/>
              </a:rPr>
              <a:pPr/>
              <a:t>‹nº›</a:t>
            </a:fld>
            <a:endParaRPr lang="pt-BR"/>
          </a:p>
        </p:txBody>
      </p:sp>
      <p:sp>
        <p:nvSpPr>
          <p:cNvPr id="19" name="Espaço Reservado para Conteúdo 3">
            <a:extLst>
              <a:ext uri="{FF2B5EF4-FFF2-40B4-BE49-F238E27FC236}">
                <a16:creationId xmlns:a16="http://schemas.microsoft.com/office/drawing/2014/main" xmlns="" id="{8B504A00-2374-48BE-BECF-0BF2BED03BF5}"/>
              </a:ext>
            </a:extLst>
          </p:cNvPr>
          <p:cNvSpPr>
            <a:spLocks noGrp="1"/>
          </p:cNvSpPr>
          <p:nvPr>
            <p:ph sz="half" idx="14" hasCustomPrompt="1"/>
          </p:nvPr>
        </p:nvSpPr>
        <p:spPr>
          <a:xfrm>
            <a:off x="142240" y="754601"/>
            <a:ext cx="4529664" cy="4270160"/>
          </a:xfrm>
        </p:spPr>
        <p:txBody>
          <a:bodyPr>
            <a:noAutofit/>
          </a:bodyPr>
          <a:lstStyle>
            <a:lvl1pPr marL="0" indent="0">
              <a:buNone/>
              <a:defRPr sz="15000">
                <a:solidFill>
                  <a:schemeClr val="bg1"/>
                </a:solidFill>
                <a:latin typeface="Impact" panose="020B080603090205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N</a:t>
            </a:r>
          </a:p>
        </p:txBody>
      </p:sp>
    </p:spTree>
    <p:extLst>
      <p:ext uri="{BB962C8B-B14F-4D97-AF65-F5344CB8AC3E}">
        <p14:creationId xmlns:p14="http://schemas.microsoft.com/office/powerpoint/2010/main" xmlns="" val="1845351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xmlns="" id="{0479C79D-3B8A-4FA9-BC4A-63E3EF10AA4E}"/>
              </a:ext>
            </a:extLst>
          </p:cNvPr>
          <p:cNvSpPr>
            <a:spLocks noGrp="1"/>
          </p:cNvSpPr>
          <p:nvPr>
            <p:ph type="dt" sz="half" idx="10"/>
          </p:nvPr>
        </p:nvSpPr>
        <p:spPr/>
        <p:txBody>
          <a:bodyPr rtlCol="0"/>
          <a:lstStyle/>
          <a:p>
            <a:pPr rtl="0"/>
            <a:fld id="{6489A212-05C9-43D6-9CFD-02C89CC663C8}" type="datetime1">
              <a:rPr lang="pt-BR" noProof="0" smtClean="0"/>
              <a:pPr rtl="0"/>
              <a:t>01/10/2021</a:t>
            </a:fld>
            <a:endParaRPr lang="pt-BR" noProof="0"/>
          </a:p>
        </p:txBody>
      </p:sp>
      <p:sp>
        <p:nvSpPr>
          <p:cNvPr id="3" name="Espaço Reservado para Rodapé 2">
            <a:extLst>
              <a:ext uri="{FF2B5EF4-FFF2-40B4-BE49-F238E27FC236}">
                <a16:creationId xmlns:a16="http://schemas.microsoft.com/office/drawing/2014/main" xmlns="" id="{E4730E35-44DB-4FED-9E24-5BBE5D9DA834}"/>
              </a:ext>
            </a:extLst>
          </p:cNvPr>
          <p:cNvSpPr>
            <a:spLocks noGrp="1"/>
          </p:cNvSpPr>
          <p:nvPr>
            <p:ph type="ftr" sz="quarter" idx="11"/>
          </p:nvPr>
        </p:nvSpPr>
        <p:spPr/>
        <p:txBody>
          <a:bodyPr rtlCol="0"/>
          <a:lstStyle/>
          <a:p>
            <a:pPr rtl="0"/>
            <a:endParaRPr lang="pt-BR" noProof="0"/>
          </a:p>
        </p:txBody>
      </p:sp>
      <p:sp>
        <p:nvSpPr>
          <p:cNvPr id="4" name="Espaço reservado para o número do slide 3">
            <a:extLst>
              <a:ext uri="{FF2B5EF4-FFF2-40B4-BE49-F238E27FC236}">
                <a16:creationId xmlns:a16="http://schemas.microsoft.com/office/drawing/2014/main" xmlns="" id="{A1CDC42F-3337-4692-B53C-A552904877F8}"/>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a:p>
        </p:txBody>
      </p:sp>
    </p:spTree>
    <p:extLst>
      <p:ext uri="{BB962C8B-B14F-4D97-AF65-F5344CB8AC3E}">
        <p14:creationId xmlns:p14="http://schemas.microsoft.com/office/powerpoint/2010/main" xmlns="" val="1380514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
        <p:nvSpPr>
          <p:cNvPr id="17" name="Retângulo 16">
            <a:extLst>
              <a:ext uri="{FF2B5EF4-FFF2-40B4-BE49-F238E27FC236}">
                <a16:creationId xmlns:a16="http://schemas.microsoft.com/office/drawing/2014/main" xmlns="" id="{59DE827B-A771-41AC-8818-13740CE04D80}"/>
              </a:ext>
            </a:extLst>
          </p:cNvPr>
          <p:cNvSpPr/>
          <p:nvPr userDrawn="1"/>
        </p:nvSpPr>
        <p:spPr>
          <a:xfrm>
            <a:off x="142240" y="179387"/>
            <a:ext cx="6959600" cy="5781040"/>
          </a:xfrm>
          <a:prstGeom prst="rect">
            <a:avLst/>
          </a:prstGeom>
          <a:solidFill>
            <a:srgbClr val="0821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3" name="Espaço Reservado para Conteúdo 2">
            <a:extLst>
              <a:ext uri="{FF2B5EF4-FFF2-40B4-BE49-F238E27FC236}">
                <a16:creationId xmlns:a16="http://schemas.microsoft.com/office/drawing/2014/main" xmlns="" id="{37725F5D-0D2A-49A3-98EA-28ADBE1A5325}"/>
              </a:ext>
            </a:extLst>
          </p:cNvPr>
          <p:cNvSpPr>
            <a:spLocks noGrp="1"/>
          </p:cNvSpPr>
          <p:nvPr>
            <p:ph sz="half" idx="1"/>
          </p:nvPr>
        </p:nvSpPr>
        <p:spPr>
          <a:xfrm>
            <a:off x="838200" y="1825625"/>
            <a:ext cx="5181600" cy="3924935"/>
          </a:xfrm>
        </p:spPr>
        <p:txBody>
          <a:bodyPr/>
          <a:lstStyle>
            <a:lvl1pPr>
              <a:defRPr>
                <a:solidFill>
                  <a:schemeClr val="bg1"/>
                </a:solidFill>
                <a:latin typeface="Franklin Gothic Medium Cond" panose="020B060603040202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xmlns="" id="{D04E852D-F880-49D8-8845-B1AB4A819315}"/>
              </a:ext>
            </a:extLst>
          </p:cNvPr>
          <p:cNvSpPr>
            <a:spLocks noGrp="1"/>
          </p:cNvSpPr>
          <p:nvPr>
            <p:ph type="dt" sz="half" idx="10"/>
          </p:nvPr>
        </p:nvSpPr>
        <p:spPr/>
        <p:txBody>
          <a:bodyPr/>
          <a:lstStyle/>
          <a:p>
            <a:fld id="{FEADCD1E-6638-4C91-ABEA-433F226B1740}" type="datetimeFigureOut">
              <a:rPr lang="pt-BR" smtClean="0"/>
              <a:pPr/>
              <a:t>01/10/2021</a:t>
            </a:fld>
            <a:endParaRPr lang="pt-BR"/>
          </a:p>
        </p:txBody>
      </p:sp>
      <p:sp>
        <p:nvSpPr>
          <p:cNvPr id="6" name="Espaço Reservado para Rodapé 5">
            <a:extLst>
              <a:ext uri="{FF2B5EF4-FFF2-40B4-BE49-F238E27FC236}">
                <a16:creationId xmlns:a16="http://schemas.microsoft.com/office/drawing/2014/main" xmlns="" id="{2B29A464-CA05-468D-A90D-3714BEA0A32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61F2BB4D-E562-4275-A09E-AD1FA08C9709}"/>
              </a:ext>
            </a:extLst>
          </p:cNvPr>
          <p:cNvSpPr>
            <a:spLocks noGrp="1"/>
          </p:cNvSpPr>
          <p:nvPr>
            <p:ph type="sldNum" sz="quarter" idx="12"/>
          </p:nvPr>
        </p:nvSpPr>
        <p:spPr/>
        <p:txBody>
          <a:bodyPr/>
          <a:lstStyle/>
          <a:p>
            <a:fld id="{24C1DFAC-CDFE-42E1-A76F-BA266D87E209}" type="slidenum">
              <a:rPr lang="pt-BR" smtClean="0"/>
              <a:pPr/>
              <a:t>‹nº›</a:t>
            </a:fld>
            <a:endParaRPr lang="pt-BR"/>
          </a:p>
        </p:txBody>
      </p:sp>
      <p:sp>
        <p:nvSpPr>
          <p:cNvPr id="9" name="Retângulo 8">
            <a:extLst>
              <a:ext uri="{FF2B5EF4-FFF2-40B4-BE49-F238E27FC236}">
                <a16:creationId xmlns:a16="http://schemas.microsoft.com/office/drawing/2014/main" xmlns="" id="{945FE23B-00F5-4989-81EA-4D927AE2C3B3}"/>
              </a:ext>
            </a:extLst>
          </p:cNvPr>
          <p:cNvSpPr/>
          <p:nvPr userDrawn="1"/>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xmlns="" id="{62F8DE09-5450-40B9-8289-FB2429B9E5C8}"/>
              </a:ext>
            </a:extLst>
          </p:cNvPr>
          <p:cNvGrpSpPr/>
          <p:nvPr userDrawn="1"/>
        </p:nvGrpSpPr>
        <p:grpSpPr>
          <a:xfrm>
            <a:off x="0" y="6075122"/>
            <a:ext cx="12192000" cy="782878"/>
            <a:chOff x="0" y="6075122"/>
            <a:chExt cx="12192000" cy="782878"/>
          </a:xfrm>
        </p:grpSpPr>
        <p:pic>
          <p:nvPicPr>
            <p:cNvPr id="11" name="Imagem 10" descr="Logotipo&#10;&#10;Descrição gerada automaticamente">
              <a:extLst>
                <a:ext uri="{FF2B5EF4-FFF2-40B4-BE49-F238E27FC236}">
                  <a16:creationId xmlns:a16="http://schemas.microsoft.com/office/drawing/2014/main" xmlns="" id="{60AF73E2-6719-49EB-88A2-BBC736958A7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92197"/>
            <a:stretch/>
          </p:blipFill>
          <p:spPr>
            <a:xfrm flipH="1">
              <a:off x="782877" y="6075122"/>
              <a:ext cx="11409123" cy="782877"/>
            </a:xfrm>
            <a:prstGeom prst="rect">
              <a:avLst/>
            </a:prstGeom>
          </p:spPr>
        </p:pic>
        <p:pic>
          <p:nvPicPr>
            <p:cNvPr id="12" name="Imagem 11" descr="Logotipo&#10;&#10;Descrição gerada automaticamente">
              <a:extLst>
                <a:ext uri="{FF2B5EF4-FFF2-40B4-BE49-F238E27FC236}">
                  <a16:creationId xmlns:a16="http://schemas.microsoft.com/office/drawing/2014/main" xmlns="" id="{A5020F63-1FA1-4895-96BE-D9B97E2094D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075123"/>
              <a:ext cx="782877" cy="782877"/>
            </a:xfrm>
            <a:prstGeom prst="rect">
              <a:avLst/>
            </a:prstGeom>
          </p:spPr>
        </p:pic>
      </p:grpSp>
      <p:sp>
        <p:nvSpPr>
          <p:cNvPr id="14" name="Espaço Reservado para Número de Slide 5">
            <a:extLst>
              <a:ext uri="{FF2B5EF4-FFF2-40B4-BE49-F238E27FC236}">
                <a16:creationId xmlns:a16="http://schemas.microsoft.com/office/drawing/2014/main" xmlns="" id="{71256C0B-1EF4-47C0-8B86-7118CD233D72}"/>
              </a:ext>
            </a:extLst>
          </p:cNvPr>
          <p:cNvSpPr txBox="1">
            <a:spLocks/>
          </p:cNvSpPr>
          <p:nvPr userDrawn="1"/>
        </p:nvSpPr>
        <p:spPr>
          <a:xfrm>
            <a:off x="8746167" y="6513194"/>
            <a:ext cx="3445276" cy="365125"/>
          </a:xfrm>
          <a:prstGeom prst="rect">
            <a:avLst/>
          </a:prstGeom>
        </p:spPr>
        <p:txBody>
          <a:bodyPr vert="horz" lIns="91440" tIns="45720" rIns="91440" bIns="45720" rtlCol="0" anchor="ctr"/>
          <a:lstStyle>
            <a:defPPr>
              <a:defRPr lang="pt-BR"/>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5F4AB-9F8E-4CC6-96CF-BA720A7AF3CD}" type="slidenum">
              <a:rPr lang="pt-BR" b="1" smtClean="0">
                <a:latin typeface="Franklin Gothic Medium Cond" panose="020B0606030402020204" pitchFamily="34" charset="0"/>
              </a:rPr>
              <a:pPr/>
              <a:t>‹nº›</a:t>
            </a:fld>
            <a:endParaRPr lang="pt-BR"/>
          </a:p>
        </p:txBody>
      </p:sp>
      <p:sp>
        <p:nvSpPr>
          <p:cNvPr id="18" name="Espaço Reservado para Conteúdo 3">
            <a:extLst>
              <a:ext uri="{FF2B5EF4-FFF2-40B4-BE49-F238E27FC236}">
                <a16:creationId xmlns:a16="http://schemas.microsoft.com/office/drawing/2014/main" xmlns="" id="{3EDCA656-DD2F-423A-BF2D-8CAD37A86194}"/>
              </a:ext>
            </a:extLst>
          </p:cNvPr>
          <p:cNvSpPr>
            <a:spLocks noGrp="1"/>
          </p:cNvSpPr>
          <p:nvPr>
            <p:ph sz="half" idx="14" hasCustomPrompt="1"/>
          </p:nvPr>
        </p:nvSpPr>
        <p:spPr>
          <a:xfrm>
            <a:off x="946552" y="930819"/>
            <a:ext cx="4511040" cy="288768"/>
          </a:xfrm>
        </p:spPr>
        <p:txBody>
          <a:bodyPr>
            <a:noAutofit/>
          </a:bodyPr>
          <a:lstStyle>
            <a:lvl1pPr marL="0" indent="0">
              <a:buNone/>
              <a:defRPr sz="2400">
                <a:solidFill>
                  <a:schemeClr val="bg1"/>
                </a:solidFill>
                <a:latin typeface="Franklin Gothic Medium Cond" panose="020B060603040202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TÍTULO DO SLIDE</a:t>
            </a:r>
          </a:p>
        </p:txBody>
      </p:sp>
    </p:spTree>
    <p:extLst>
      <p:ext uri="{BB962C8B-B14F-4D97-AF65-F5344CB8AC3E}">
        <p14:creationId xmlns:p14="http://schemas.microsoft.com/office/powerpoint/2010/main" xmlns="" val="1606623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uas Partes de Conteúdo">
    <p:spTree>
      <p:nvGrpSpPr>
        <p:cNvPr id="1" name=""/>
        <p:cNvGrpSpPr/>
        <p:nvPr/>
      </p:nvGrpSpPr>
      <p:grpSpPr>
        <a:xfrm>
          <a:off x="0" y="0"/>
          <a:ext cx="0" cy="0"/>
          <a:chOff x="0" y="0"/>
          <a:chExt cx="0" cy="0"/>
        </a:xfrm>
      </p:grpSpPr>
      <p:sp>
        <p:nvSpPr>
          <p:cNvPr id="5" name="Espaço Reservado para Data 4">
            <a:extLst>
              <a:ext uri="{FF2B5EF4-FFF2-40B4-BE49-F238E27FC236}">
                <a16:creationId xmlns:a16="http://schemas.microsoft.com/office/drawing/2014/main" xmlns="" id="{D04E852D-F880-49D8-8845-B1AB4A819315}"/>
              </a:ext>
            </a:extLst>
          </p:cNvPr>
          <p:cNvSpPr>
            <a:spLocks noGrp="1"/>
          </p:cNvSpPr>
          <p:nvPr>
            <p:ph type="dt" sz="half" idx="10"/>
          </p:nvPr>
        </p:nvSpPr>
        <p:spPr/>
        <p:txBody>
          <a:bodyPr/>
          <a:lstStyle/>
          <a:p>
            <a:fld id="{FEADCD1E-6638-4C91-ABEA-433F226B1740}" type="datetimeFigureOut">
              <a:rPr lang="pt-BR" smtClean="0"/>
              <a:pPr/>
              <a:t>01/10/2021</a:t>
            </a:fld>
            <a:endParaRPr lang="pt-BR"/>
          </a:p>
        </p:txBody>
      </p:sp>
      <p:sp>
        <p:nvSpPr>
          <p:cNvPr id="6" name="Espaço Reservado para Rodapé 5">
            <a:extLst>
              <a:ext uri="{FF2B5EF4-FFF2-40B4-BE49-F238E27FC236}">
                <a16:creationId xmlns:a16="http://schemas.microsoft.com/office/drawing/2014/main" xmlns="" id="{2B29A464-CA05-468D-A90D-3714BEA0A32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61F2BB4D-E562-4275-A09E-AD1FA08C9709}"/>
              </a:ext>
            </a:extLst>
          </p:cNvPr>
          <p:cNvSpPr>
            <a:spLocks noGrp="1"/>
          </p:cNvSpPr>
          <p:nvPr>
            <p:ph type="sldNum" sz="quarter" idx="12"/>
          </p:nvPr>
        </p:nvSpPr>
        <p:spPr/>
        <p:txBody>
          <a:bodyPr/>
          <a:lstStyle/>
          <a:p>
            <a:fld id="{24C1DFAC-CDFE-42E1-A76F-BA266D87E209}" type="slidenum">
              <a:rPr lang="pt-BR" smtClean="0"/>
              <a:pPr/>
              <a:t>‹nº›</a:t>
            </a:fld>
            <a:endParaRPr lang="pt-BR"/>
          </a:p>
        </p:txBody>
      </p:sp>
      <p:sp>
        <p:nvSpPr>
          <p:cNvPr id="9" name="Retângulo 8">
            <a:extLst>
              <a:ext uri="{FF2B5EF4-FFF2-40B4-BE49-F238E27FC236}">
                <a16:creationId xmlns:a16="http://schemas.microsoft.com/office/drawing/2014/main" xmlns="" id="{945FE23B-00F5-4989-81EA-4D927AE2C3B3}"/>
              </a:ext>
            </a:extLst>
          </p:cNvPr>
          <p:cNvSpPr/>
          <p:nvPr userDrawn="1"/>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xmlns="" id="{62F8DE09-5450-40B9-8289-FB2429B9E5C8}"/>
              </a:ext>
            </a:extLst>
          </p:cNvPr>
          <p:cNvGrpSpPr/>
          <p:nvPr userDrawn="1"/>
        </p:nvGrpSpPr>
        <p:grpSpPr>
          <a:xfrm>
            <a:off x="0" y="6075122"/>
            <a:ext cx="12192000" cy="782878"/>
            <a:chOff x="0" y="6075122"/>
            <a:chExt cx="12192000" cy="782878"/>
          </a:xfrm>
        </p:grpSpPr>
        <p:pic>
          <p:nvPicPr>
            <p:cNvPr id="11" name="Imagem 10" descr="Logotipo&#10;&#10;Descrição gerada automaticamente">
              <a:extLst>
                <a:ext uri="{FF2B5EF4-FFF2-40B4-BE49-F238E27FC236}">
                  <a16:creationId xmlns:a16="http://schemas.microsoft.com/office/drawing/2014/main" xmlns="" id="{60AF73E2-6719-49EB-88A2-BBC736958A7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92197"/>
            <a:stretch/>
          </p:blipFill>
          <p:spPr>
            <a:xfrm flipH="1">
              <a:off x="782877" y="6075122"/>
              <a:ext cx="11409123" cy="782877"/>
            </a:xfrm>
            <a:prstGeom prst="rect">
              <a:avLst/>
            </a:prstGeom>
          </p:spPr>
        </p:pic>
        <p:pic>
          <p:nvPicPr>
            <p:cNvPr id="12" name="Imagem 11" descr="Logotipo&#10;&#10;Descrição gerada automaticamente">
              <a:extLst>
                <a:ext uri="{FF2B5EF4-FFF2-40B4-BE49-F238E27FC236}">
                  <a16:creationId xmlns:a16="http://schemas.microsoft.com/office/drawing/2014/main" xmlns="" id="{A5020F63-1FA1-4895-96BE-D9B97E2094D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075123"/>
              <a:ext cx="782877" cy="782877"/>
            </a:xfrm>
            <a:prstGeom prst="rect">
              <a:avLst/>
            </a:prstGeom>
          </p:spPr>
        </p:pic>
      </p:grpSp>
      <p:sp>
        <p:nvSpPr>
          <p:cNvPr id="14" name="Espaço Reservado para Número de Slide 5">
            <a:extLst>
              <a:ext uri="{FF2B5EF4-FFF2-40B4-BE49-F238E27FC236}">
                <a16:creationId xmlns:a16="http://schemas.microsoft.com/office/drawing/2014/main" xmlns="" id="{71256C0B-1EF4-47C0-8B86-7118CD233D72}"/>
              </a:ext>
            </a:extLst>
          </p:cNvPr>
          <p:cNvSpPr txBox="1">
            <a:spLocks/>
          </p:cNvSpPr>
          <p:nvPr userDrawn="1"/>
        </p:nvSpPr>
        <p:spPr>
          <a:xfrm>
            <a:off x="8746167" y="6513194"/>
            <a:ext cx="3445276" cy="365125"/>
          </a:xfrm>
          <a:prstGeom prst="rect">
            <a:avLst/>
          </a:prstGeom>
        </p:spPr>
        <p:txBody>
          <a:bodyPr vert="horz" lIns="91440" tIns="45720" rIns="91440" bIns="45720" rtlCol="0" anchor="ctr"/>
          <a:lstStyle>
            <a:defPPr>
              <a:defRPr lang="pt-BR"/>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5F4AB-9F8E-4CC6-96CF-BA720A7AF3CD}" type="slidenum">
              <a:rPr lang="pt-BR" b="1" smtClean="0">
                <a:latin typeface="Franklin Gothic Medium Cond" panose="020B0606030402020204" pitchFamily="34" charset="0"/>
              </a:rPr>
              <a:pPr/>
              <a:t>‹nº›</a:t>
            </a:fld>
            <a:endParaRPr lang="pt-BR"/>
          </a:p>
        </p:txBody>
      </p:sp>
      <p:sp>
        <p:nvSpPr>
          <p:cNvPr id="13" name="Retângulo 12">
            <a:extLst>
              <a:ext uri="{FF2B5EF4-FFF2-40B4-BE49-F238E27FC236}">
                <a16:creationId xmlns:a16="http://schemas.microsoft.com/office/drawing/2014/main" xmlns="" id="{9C37D667-8336-48BA-A69A-9CF2E3478AC3}"/>
              </a:ext>
            </a:extLst>
          </p:cNvPr>
          <p:cNvSpPr/>
          <p:nvPr userDrawn="1"/>
        </p:nvSpPr>
        <p:spPr>
          <a:xfrm>
            <a:off x="7376160" y="216535"/>
            <a:ext cx="4714240" cy="5781040"/>
          </a:xfrm>
          <a:prstGeom prst="rect">
            <a:avLst/>
          </a:prstGeom>
          <a:solidFill>
            <a:srgbClr val="0821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4" name="Espaço Reservado para Conteúdo 3">
            <a:extLst>
              <a:ext uri="{FF2B5EF4-FFF2-40B4-BE49-F238E27FC236}">
                <a16:creationId xmlns:a16="http://schemas.microsoft.com/office/drawing/2014/main" xmlns="" id="{02A60792-3780-49B2-9F90-2CC4D5E88133}"/>
              </a:ext>
            </a:extLst>
          </p:cNvPr>
          <p:cNvSpPr>
            <a:spLocks noGrp="1"/>
          </p:cNvSpPr>
          <p:nvPr>
            <p:ph sz="half" idx="2"/>
          </p:nvPr>
        </p:nvSpPr>
        <p:spPr>
          <a:xfrm>
            <a:off x="7477760" y="341152"/>
            <a:ext cx="4511040" cy="5597446"/>
          </a:xfrm>
        </p:spPr>
        <p:txBody>
          <a:bodyPr/>
          <a:lstStyle>
            <a:lvl1pPr marL="0" indent="0">
              <a:buNone/>
              <a:defRPr sz="1400">
                <a:solidFill>
                  <a:schemeClr val="bg1"/>
                </a:solidFill>
                <a:latin typeface="Franklin Gothic Medium Cond" panose="020B060603040202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Clique para editar os estilos de texto Mestres</a:t>
            </a:r>
          </a:p>
        </p:txBody>
      </p:sp>
      <p:sp>
        <p:nvSpPr>
          <p:cNvPr id="15" name="Espaço Reservado para Conteúdo 3">
            <a:extLst>
              <a:ext uri="{FF2B5EF4-FFF2-40B4-BE49-F238E27FC236}">
                <a16:creationId xmlns:a16="http://schemas.microsoft.com/office/drawing/2014/main" xmlns="" id="{A92CA575-B8B9-47DB-A1A1-24C81B03044C}"/>
              </a:ext>
            </a:extLst>
          </p:cNvPr>
          <p:cNvSpPr>
            <a:spLocks noGrp="1"/>
          </p:cNvSpPr>
          <p:nvPr>
            <p:ph sz="half" idx="14" hasCustomPrompt="1"/>
          </p:nvPr>
        </p:nvSpPr>
        <p:spPr>
          <a:xfrm>
            <a:off x="946552" y="930819"/>
            <a:ext cx="4511040" cy="288768"/>
          </a:xfrm>
        </p:spPr>
        <p:txBody>
          <a:bodyPr>
            <a:noAutofit/>
          </a:bodyPr>
          <a:lstStyle>
            <a:lvl1pPr marL="0" indent="0">
              <a:buNone/>
              <a:defRPr sz="2400">
                <a:solidFill>
                  <a:srgbClr val="082118"/>
                </a:solidFill>
                <a:latin typeface="Franklin Gothic Medium Cond" panose="020B060603040202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TÍTULO DO SLIDE</a:t>
            </a:r>
          </a:p>
        </p:txBody>
      </p:sp>
    </p:spTree>
    <p:extLst>
      <p:ext uri="{BB962C8B-B14F-4D97-AF65-F5344CB8AC3E}">
        <p14:creationId xmlns:p14="http://schemas.microsoft.com/office/powerpoint/2010/main" xmlns="" val="3415133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uas Partes de Conteúdo">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37725F5D-0D2A-49A3-98EA-28ADBE1A5325}"/>
              </a:ext>
            </a:extLst>
          </p:cNvPr>
          <p:cNvSpPr>
            <a:spLocks noGrp="1"/>
          </p:cNvSpPr>
          <p:nvPr>
            <p:ph sz="half" idx="1"/>
          </p:nvPr>
        </p:nvSpPr>
        <p:spPr>
          <a:xfrm>
            <a:off x="838200" y="1825625"/>
            <a:ext cx="5181600" cy="4351338"/>
          </a:xfrm>
        </p:spPr>
        <p:txBody>
          <a:bodyPr/>
          <a:lstStyle>
            <a:lvl1pPr>
              <a:defRPr>
                <a:latin typeface="Franklin Gothic Medium Cond" panose="020B0606030402020204" pitchFamily="34" charset="0"/>
              </a:defRPr>
            </a:lvl1pPr>
            <a:lvl2pPr>
              <a:defRPr>
                <a:latin typeface="Franklin Gothic Medium Cond" panose="020B0606030402020204" pitchFamily="34" charset="0"/>
              </a:defRPr>
            </a:lvl2pPr>
            <a:lvl3pPr>
              <a:defRPr>
                <a:latin typeface="Franklin Gothic Medium Cond" panose="020B0606030402020204" pitchFamily="34" charset="0"/>
              </a:defRPr>
            </a:lvl3pPr>
            <a:lvl4pPr>
              <a:defRPr>
                <a:latin typeface="Franklin Gothic Medium Cond" panose="020B0606030402020204" pitchFamily="34" charset="0"/>
              </a:defRPr>
            </a:lvl4pPr>
            <a:lvl5pPr>
              <a:defRPr>
                <a:latin typeface="Franklin Gothic Medium Cond" panose="020B0606030402020204" pitchFamily="34" charset="0"/>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xmlns="" id="{02A60792-3780-49B2-9F90-2CC4D5E88133}"/>
              </a:ext>
            </a:extLst>
          </p:cNvPr>
          <p:cNvSpPr>
            <a:spLocks noGrp="1"/>
          </p:cNvSpPr>
          <p:nvPr>
            <p:ph sz="half" idx="2"/>
          </p:nvPr>
        </p:nvSpPr>
        <p:spPr>
          <a:xfrm>
            <a:off x="6172200" y="1825625"/>
            <a:ext cx="5181600" cy="4351338"/>
          </a:xfrm>
        </p:spPr>
        <p:txBody>
          <a:bodyPr/>
          <a:lstStyle>
            <a:lvl1pPr>
              <a:defRPr>
                <a:latin typeface="Franklin Gothic Medium Cond" panose="020B0606030402020204" pitchFamily="34" charset="0"/>
              </a:defRPr>
            </a:lvl1pPr>
            <a:lvl2pPr>
              <a:defRPr>
                <a:latin typeface="Franklin Gothic Medium Cond" panose="020B0606030402020204" pitchFamily="34" charset="0"/>
              </a:defRPr>
            </a:lvl2pPr>
            <a:lvl3pPr>
              <a:defRPr>
                <a:latin typeface="Franklin Gothic Medium Cond" panose="020B0606030402020204" pitchFamily="34" charset="0"/>
              </a:defRPr>
            </a:lvl3pPr>
            <a:lvl4pPr>
              <a:defRPr>
                <a:latin typeface="Franklin Gothic Medium Cond" panose="020B0606030402020204" pitchFamily="34" charset="0"/>
              </a:defRPr>
            </a:lvl4pPr>
            <a:lvl5pPr>
              <a:defRPr>
                <a:latin typeface="Franklin Gothic Medium Cond" panose="020B0606030402020204" pitchFamily="34" charset="0"/>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xmlns="" id="{D04E852D-F880-49D8-8845-B1AB4A819315}"/>
              </a:ext>
            </a:extLst>
          </p:cNvPr>
          <p:cNvSpPr>
            <a:spLocks noGrp="1"/>
          </p:cNvSpPr>
          <p:nvPr>
            <p:ph type="dt" sz="half" idx="10"/>
          </p:nvPr>
        </p:nvSpPr>
        <p:spPr/>
        <p:txBody>
          <a:bodyPr/>
          <a:lstStyle/>
          <a:p>
            <a:fld id="{FEADCD1E-6638-4C91-ABEA-433F226B1740}" type="datetimeFigureOut">
              <a:rPr lang="pt-BR" smtClean="0"/>
              <a:pPr/>
              <a:t>01/10/2021</a:t>
            </a:fld>
            <a:endParaRPr lang="pt-BR"/>
          </a:p>
        </p:txBody>
      </p:sp>
      <p:sp>
        <p:nvSpPr>
          <p:cNvPr id="6" name="Espaço Reservado para Rodapé 5">
            <a:extLst>
              <a:ext uri="{FF2B5EF4-FFF2-40B4-BE49-F238E27FC236}">
                <a16:creationId xmlns:a16="http://schemas.microsoft.com/office/drawing/2014/main" xmlns="" id="{2B29A464-CA05-468D-A90D-3714BEA0A32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61F2BB4D-E562-4275-A09E-AD1FA08C9709}"/>
              </a:ext>
            </a:extLst>
          </p:cNvPr>
          <p:cNvSpPr>
            <a:spLocks noGrp="1"/>
          </p:cNvSpPr>
          <p:nvPr>
            <p:ph type="sldNum" sz="quarter" idx="12"/>
          </p:nvPr>
        </p:nvSpPr>
        <p:spPr/>
        <p:txBody>
          <a:bodyPr/>
          <a:lstStyle/>
          <a:p>
            <a:fld id="{24C1DFAC-CDFE-42E1-A76F-BA266D87E209}" type="slidenum">
              <a:rPr lang="pt-BR" smtClean="0"/>
              <a:pPr/>
              <a:t>‹nº›</a:t>
            </a:fld>
            <a:endParaRPr lang="pt-BR"/>
          </a:p>
        </p:txBody>
      </p:sp>
      <p:sp>
        <p:nvSpPr>
          <p:cNvPr id="9" name="Retângulo 8">
            <a:extLst>
              <a:ext uri="{FF2B5EF4-FFF2-40B4-BE49-F238E27FC236}">
                <a16:creationId xmlns:a16="http://schemas.microsoft.com/office/drawing/2014/main" xmlns="" id="{945FE23B-00F5-4989-81EA-4D927AE2C3B3}"/>
              </a:ext>
            </a:extLst>
          </p:cNvPr>
          <p:cNvSpPr/>
          <p:nvPr userDrawn="1"/>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xmlns="" id="{62F8DE09-5450-40B9-8289-FB2429B9E5C8}"/>
              </a:ext>
            </a:extLst>
          </p:cNvPr>
          <p:cNvGrpSpPr/>
          <p:nvPr userDrawn="1"/>
        </p:nvGrpSpPr>
        <p:grpSpPr>
          <a:xfrm>
            <a:off x="0" y="6075122"/>
            <a:ext cx="12192000" cy="782878"/>
            <a:chOff x="0" y="6075122"/>
            <a:chExt cx="12192000" cy="782878"/>
          </a:xfrm>
        </p:grpSpPr>
        <p:pic>
          <p:nvPicPr>
            <p:cNvPr id="11" name="Imagem 10" descr="Logotipo&#10;&#10;Descrição gerada automaticamente">
              <a:extLst>
                <a:ext uri="{FF2B5EF4-FFF2-40B4-BE49-F238E27FC236}">
                  <a16:creationId xmlns:a16="http://schemas.microsoft.com/office/drawing/2014/main" xmlns="" id="{60AF73E2-6719-49EB-88A2-BBC736958A7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92197"/>
            <a:stretch/>
          </p:blipFill>
          <p:spPr>
            <a:xfrm flipH="1">
              <a:off x="782877" y="6075122"/>
              <a:ext cx="11409123" cy="782877"/>
            </a:xfrm>
            <a:prstGeom prst="rect">
              <a:avLst/>
            </a:prstGeom>
          </p:spPr>
        </p:pic>
        <p:pic>
          <p:nvPicPr>
            <p:cNvPr id="12" name="Imagem 11" descr="Logotipo&#10;&#10;Descrição gerada automaticamente">
              <a:extLst>
                <a:ext uri="{FF2B5EF4-FFF2-40B4-BE49-F238E27FC236}">
                  <a16:creationId xmlns:a16="http://schemas.microsoft.com/office/drawing/2014/main" xmlns="" id="{A5020F63-1FA1-4895-96BE-D9B97E2094D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075123"/>
              <a:ext cx="782877" cy="782877"/>
            </a:xfrm>
            <a:prstGeom prst="rect">
              <a:avLst/>
            </a:prstGeom>
          </p:spPr>
        </p:pic>
      </p:grpSp>
      <p:sp>
        <p:nvSpPr>
          <p:cNvPr id="14" name="Espaço Reservado para Número de Slide 5">
            <a:extLst>
              <a:ext uri="{FF2B5EF4-FFF2-40B4-BE49-F238E27FC236}">
                <a16:creationId xmlns:a16="http://schemas.microsoft.com/office/drawing/2014/main" xmlns="" id="{71256C0B-1EF4-47C0-8B86-7118CD233D72}"/>
              </a:ext>
            </a:extLst>
          </p:cNvPr>
          <p:cNvSpPr txBox="1">
            <a:spLocks/>
          </p:cNvSpPr>
          <p:nvPr userDrawn="1"/>
        </p:nvSpPr>
        <p:spPr>
          <a:xfrm>
            <a:off x="8746167" y="6513194"/>
            <a:ext cx="3445276" cy="365125"/>
          </a:xfrm>
          <a:prstGeom prst="rect">
            <a:avLst/>
          </a:prstGeom>
        </p:spPr>
        <p:txBody>
          <a:bodyPr vert="horz" lIns="91440" tIns="45720" rIns="91440" bIns="45720" rtlCol="0" anchor="ctr"/>
          <a:lstStyle>
            <a:defPPr>
              <a:defRPr lang="pt-BR"/>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5F4AB-9F8E-4CC6-96CF-BA720A7AF3CD}" type="slidenum">
              <a:rPr lang="pt-BR" b="1" smtClean="0">
                <a:latin typeface="Franklin Gothic Medium Cond" panose="020B0606030402020204" pitchFamily="34" charset="0"/>
              </a:rPr>
              <a:pPr/>
              <a:t>‹nº›</a:t>
            </a:fld>
            <a:endParaRPr lang="pt-BR"/>
          </a:p>
        </p:txBody>
      </p:sp>
      <p:sp>
        <p:nvSpPr>
          <p:cNvPr id="13" name="Espaço Reservado para Conteúdo 3">
            <a:extLst>
              <a:ext uri="{FF2B5EF4-FFF2-40B4-BE49-F238E27FC236}">
                <a16:creationId xmlns:a16="http://schemas.microsoft.com/office/drawing/2014/main" xmlns="" id="{D47C2B84-6991-4822-B121-970C6A9CC72F}"/>
              </a:ext>
            </a:extLst>
          </p:cNvPr>
          <p:cNvSpPr>
            <a:spLocks noGrp="1"/>
          </p:cNvSpPr>
          <p:nvPr>
            <p:ph sz="half" idx="14" hasCustomPrompt="1"/>
          </p:nvPr>
        </p:nvSpPr>
        <p:spPr>
          <a:xfrm>
            <a:off x="946552" y="930819"/>
            <a:ext cx="4511040" cy="288768"/>
          </a:xfrm>
        </p:spPr>
        <p:txBody>
          <a:bodyPr>
            <a:noAutofit/>
          </a:bodyPr>
          <a:lstStyle>
            <a:lvl1pPr marL="0" indent="0">
              <a:buNone/>
              <a:defRPr sz="2400">
                <a:solidFill>
                  <a:srgbClr val="082118"/>
                </a:solidFill>
                <a:latin typeface="Franklin Gothic Medium Cond" panose="020B060603040202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TÍTULO DO SLIDE</a:t>
            </a:r>
          </a:p>
        </p:txBody>
      </p:sp>
    </p:spTree>
    <p:extLst>
      <p:ext uri="{BB962C8B-B14F-4D97-AF65-F5344CB8AC3E}">
        <p14:creationId xmlns:p14="http://schemas.microsoft.com/office/powerpoint/2010/main" xmlns="" val="165004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xmlns="" id="{9CF49CE7-88A9-45A0-82BF-535B39C260C4}"/>
              </a:ext>
            </a:extLst>
          </p:cNvPr>
          <p:cNvPicPr>
            <a:picLocks noChangeAspect="1"/>
          </p:cNvPicPr>
          <p:nvPr userDrawn="1"/>
        </p:nvPicPr>
        <p:blipFill>
          <a:blip r:embed="rId2" cstate="print"/>
          <a:stretch>
            <a:fillRect/>
          </a:stretch>
        </p:blipFill>
        <p:spPr>
          <a:xfrm>
            <a:off x="0" y="0"/>
            <a:ext cx="12192000" cy="6075121"/>
          </a:xfrm>
          <a:prstGeom prst="rect">
            <a:avLst/>
          </a:prstGeom>
        </p:spPr>
      </p:pic>
      <p:sp>
        <p:nvSpPr>
          <p:cNvPr id="2" name="Espaço Reservado para Data 1">
            <a:extLst>
              <a:ext uri="{FF2B5EF4-FFF2-40B4-BE49-F238E27FC236}">
                <a16:creationId xmlns:a16="http://schemas.microsoft.com/office/drawing/2014/main" xmlns="" id="{CF643D1C-7886-45E7-9BA2-6BA085248CDE}"/>
              </a:ext>
            </a:extLst>
          </p:cNvPr>
          <p:cNvSpPr>
            <a:spLocks noGrp="1"/>
          </p:cNvSpPr>
          <p:nvPr>
            <p:ph type="dt" sz="half" idx="10"/>
          </p:nvPr>
        </p:nvSpPr>
        <p:spPr/>
        <p:txBody>
          <a:bodyPr/>
          <a:lstStyle/>
          <a:p>
            <a:fld id="{FEADCD1E-6638-4C91-ABEA-433F226B1740}" type="datetimeFigureOut">
              <a:rPr lang="pt-BR" smtClean="0"/>
              <a:pPr/>
              <a:t>01/10/2021</a:t>
            </a:fld>
            <a:endParaRPr lang="pt-BR"/>
          </a:p>
        </p:txBody>
      </p:sp>
      <p:sp>
        <p:nvSpPr>
          <p:cNvPr id="3" name="Espaço Reservado para Rodapé 2">
            <a:extLst>
              <a:ext uri="{FF2B5EF4-FFF2-40B4-BE49-F238E27FC236}">
                <a16:creationId xmlns:a16="http://schemas.microsoft.com/office/drawing/2014/main" xmlns="" id="{F546C784-2106-4961-993D-02A22EC8BB4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xmlns="" id="{2D638E0F-3B11-46F5-9B5E-A16F927445B6}"/>
              </a:ext>
            </a:extLst>
          </p:cNvPr>
          <p:cNvSpPr>
            <a:spLocks noGrp="1"/>
          </p:cNvSpPr>
          <p:nvPr>
            <p:ph type="sldNum" sz="quarter" idx="12"/>
          </p:nvPr>
        </p:nvSpPr>
        <p:spPr/>
        <p:txBody>
          <a:bodyPr/>
          <a:lstStyle/>
          <a:p>
            <a:fld id="{24C1DFAC-CDFE-42E1-A76F-BA266D87E209}" type="slidenum">
              <a:rPr lang="pt-BR" smtClean="0"/>
              <a:pPr/>
              <a:t>‹nº›</a:t>
            </a:fld>
            <a:endParaRPr lang="pt-BR"/>
          </a:p>
        </p:txBody>
      </p:sp>
      <p:sp>
        <p:nvSpPr>
          <p:cNvPr id="6" name="Retângulo 5">
            <a:extLst>
              <a:ext uri="{FF2B5EF4-FFF2-40B4-BE49-F238E27FC236}">
                <a16:creationId xmlns:a16="http://schemas.microsoft.com/office/drawing/2014/main" xmlns="" id="{C1142CA8-AA69-46C5-8EA5-B94FC3CBCA9D}"/>
              </a:ext>
            </a:extLst>
          </p:cNvPr>
          <p:cNvSpPr/>
          <p:nvPr userDrawn="1"/>
        </p:nvSpPr>
        <p:spPr>
          <a:xfrm>
            <a:off x="428263" y="1"/>
            <a:ext cx="416689" cy="1250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7" name="Agrupar 6">
            <a:extLst>
              <a:ext uri="{FF2B5EF4-FFF2-40B4-BE49-F238E27FC236}">
                <a16:creationId xmlns:a16="http://schemas.microsoft.com/office/drawing/2014/main" xmlns="" id="{3672D7A6-0813-4FF0-913A-FE36CEC3B74B}"/>
              </a:ext>
            </a:extLst>
          </p:cNvPr>
          <p:cNvGrpSpPr/>
          <p:nvPr userDrawn="1"/>
        </p:nvGrpSpPr>
        <p:grpSpPr>
          <a:xfrm>
            <a:off x="0" y="6075122"/>
            <a:ext cx="12192000" cy="782878"/>
            <a:chOff x="0" y="6075122"/>
            <a:chExt cx="12192000" cy="782878"/>
          </a:xfrm>
        </p:grpSpPr>
        <p:pic>
          <p:nvPicPr>
            <p:cNvPr id="8" name="Imagem 7" descr="Logotipo&#10;&#10;Descrição gerada automaticamente">
              <a:extLst>
                <a:ext uri="{FF2B5EF4-FFF2-40B4-BE49-F238E27FC236}">
                  <a16:creationId xmlns:a16="http://schemas.microsoft.com/office/drawing/2014/main" xmlns="" id="{55B4D107-4CAA-4B16-AD93-6CD20C0FF0E2}"/>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92197"/>
            <a:stretch/>
          </p:blipFill>
          <p:spPr>
            <a:xfrm flipH="1">
              <a:off x="782877" y="6075122"/>
              <a:ext cx="11409123" cy="782877"/>
            </a:xfrm>
            <a:prstGeom prst="rect">
              <a:avLst/>
            </a:prstGeom>
          </p:spPr>
        </p:pic>
        <p:pic>
          <p:nvPicPr>
            <p:cNvPr id="9" name="Imagem 8" descr="Logotipo&#10;&#10;Descrição gerada automaticamente">
              <a:extLst>
                <a:ext uri="{FF2B5EF4-FFF2-40B4-BE49-F238E27FC236}">
                  <a16:creationId xmlns:a16="http://schemas.microsoft.com/office/drawing/2014/main" xmlns="" id="{56119A99-D0DE-45E0-979D-B3EC84AD14F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6075123"/>
              <a:ext cx="782877" cy="782877"/>
            </a:xfrm>
            <a:prstGeom prst="rect">
              <a:avLst/>
            </a:prstGeom>
          </p:spPr>
        </p:pic>
      </p:grpSp>
      <p:sp>
        <p:nvSpPr>
          <p:cNvPr id="12" name="Espaço Reservado para Número de Slide 5">
            <a:extLst>
              <a:ext uri="{FF2B5EF4-FFF2-40B4-BE49-F238E27FC236}">
                <a16:creationId xmlns:a16="http://schemas.microsoft.com/office/drawing/2014/main" xmlns="" id="{65E1908D-1904-4CDC-9E76-54B4F626232F}"/>
              </a:ext>
            </a:extLst>
          </p:cNvPr>
          <p:cNvSpPr txBox="1">
            <a:spLocks/>
          </p:cNvSpPr>
          <p:nvPr userDrawn="1"/>
        </p:nvSpPr>
        <p:spPr>
          <a:xfrm>
            <a:off x="8763000" y="6508750"/>
            <a:ext cx="3445276" cy="365125"/>
          </a:xfrm>
          <a:prstGeom prst="rect">
            <a:avLst/>
          </a:prstGeom>
        </p:spPr>
        <p:txBody>
          <a:bodyPr vert="horz" lIns="91440" tIns="45720" rIns="91440" bIns="45720" rtlCol="0" anchor="ctr"/>
          <a:lstStyle>
            <a:defPPr>
              <a:defRPr lang="pt-BR"/>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5F4AB-9F8E-4CC6-96CF-BA720A7AF3CD}" type="slidenum">
              <a:rPr lang="pt-BR" b="1" smtClean="0">
                <a:latin typeface="Franklin Gothic Medium Cond" panose="020B0606030402020204" pitchFamily="34" charset="0"/>
              </a:rPr>
              <a:pPr/>
              <a:t>‹nº›</a:t>
            </a:fld>
            <a:endParaRPr lang="pt-BR"/>
          </a:p>
        </p:txBody>
      </p:sp>
      <p:sp>
        <p:nvSpPr>
          <p:cNvPr id="15" name="Espaço Reservado para Conteúdo 3">
            <a:extLst>
              <a:ext uri="{FF2B5EF4-FFF2-40B4-BE49-F238E27FC236}">
                <a16:creationId xmlns:a16="http://schemas.microsoft.com/office/drawing/2014/main" xmlns="" id="{930CAF43-8E0E-41DD-811B-FC46EA90329D}"/>
              </a:ext>
            </a:extLst>
          </p:cNvPr>
          <p:cNvSpPr>
            <a:spLocks noGrp="1"/>
          </p:cNvSpPr>
          <p:nvPr>
            <p:ph sz="half" idx="14" hasCustomPrompt="1"/>
          </p:nvPr>
        </p:nvSpPr>
        <p:spPr>
          <a:xfrm>
            <a:off x="946552" y="930819"/>
            <a:ext cx="4511040" cy="288768"/>
          </a:xfrm>
        </p:spPr>
        <p:txBody>
          <a:bodyPr>
            <a:noAutofit/>
          </a:bodyPr>
          <a:lstStyle>
            <a:lvl1pPr marL="0" indent="0">
              <a:buNone/>
              <a:defRPr sz="2400">
                <a:solidFill>
                  <a:schemeClr val="bg1"/>
                </a:solidFill>
                <a:latin typeface="Franklin Gothic Medium Cond" panose="020B060603040202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TÍTULO DO SLIDE</a:t>
            </a:r>
          </a:p>
        </p:txBody>
      </p:sp>
    </p:spTree>
    <p:extLst>
      <p:ext uri="{BB962C8B-B14F-4D97-AF65-F5344CB8AC3E}">
        <p14:creationId xmlns:p14="http://schemas.microsoft.com/office/powerpoint/2010/main" xmlns="" val="1353205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Duas Partes de Conteúdo">
    <p:spTree>
      <p:nvGrpSpPr>
        <p:cNvPr id="1" name=""/>
        <p:cNvGrpSpPr/>
        <p:nvPr/>
      </p:nvGrpSpPr>
      <p:grpSpPr>
        <a:xfrm>
          <a:off x="0" y="0"/>
          <a:ext cx="0" cy="0"/>
          <a:chOff x="0" y="0"/>
          <a:chExt cx="0" cy="0"/>
        </a:xfrm>
      </p:grpSpPr>
      <p:sp>
        <p:nvSpPr>
          <p:cNvPr id="17" name="Retângulo 16">
            <a:extLst>
              <a:ext uri="{FF2B5EF4-FFF2-40B4-BE49-F238E27FC236}">
                <a16:creationId xmlns:a16="http://schemas.microsoft.com/office/drawing/2014/main" xmlns="" id="{59DE827B-A771-41AC-8818-13740CE04D80}"/>
              </a:ext>
            </a:extLst>
          </p:cNvPr>
          <p:cNvSpPr/>
          <p:nvPr userDrawn="1"/>
        </p:nvSpPr>
        <p:spPr>
          <a:xfrm>
            <a:off x="142240" y="754602"/>
            <a:ext cx="11860370" cy="4270160"/>
          </a:xfrm>
          <a:prstGeom prst="rect">
            <a:avLst/>
          </a:prstGeom>
          <a:solidFill>
            <a:srgbClr val="0821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3" name="Espaço Reservado para Conteúdo 2">
            <a:extLst>
              <a:ext uri="{FF2B5EF4-FFF2-40B4-BE49-F238E27FC236}">
                <a16:creationId xmlns:a16="http://schemas.microsoft.com/office/drawing/2014/main" xmlns="" id="{37725F5D-0D2A-49A3-98EA-28ADBE1A5325}"/>
              </a:ext>
            </a:extLst>
          </p:cNvPr>
          <p:cNvSpPr>
            <a:spLocks noGrp="1"/>
          </p:cNvSpPr>
          <p:nvPr>
            <p:ph sz="half" idx="1" hasCustomPrompt="1"/>
          </p:nvPr>
        </p:nvSpPr>
        <p:spPr>
          <a:xfrm>
            <a:off x="5592932" y="3018409"/>
            <a:ext cx="6090082" cy="1855432"/>
          </a:xfrm>
        </p:spPr>
        <p:txBody>
          <a:bodyPr>
            <a:normAutofit/>
          </a:bodyPr>
          <a:lstStyle>
            <a:lvl1pPr marL="0" indent="0" algn="r">
              <a:buNone/>
              <a:defRPr sz="4000">
                <a:solidFill>
                  <a:schemeClr val="bg1"/>
                </a:solidFill>
                <a:latin typeface="Franklin Gothic Medium Cond" panose="020B060603040202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TÍTULO DO TÓPICO</a:t>
            </a:r>
          </a:p>
        </p:txBody>
      </p:sp>
      <p:sp>
        <p:nvSpPr>
          <p:cNvPr id="5" name="Espaço Reservado para Data 4">
            <a:extLst>
              <a:ext uri="{FF2B5EF4-FFF2-40B4-BE49-F238E27FC236}">
                <a16:creationId xmlns:a16="http://schemas.microsoft.com/office/drawing/2014/main" xmlns="" id="{D04E852D-F880-49D8-8845-B1AB4A819315}"/>
              </a:ext>
            </a:extLst>
          </p:cNvPr>
          <p:cNvSpPr>
            <a:spLocks noGrp="1"/>
          </p:cNvSpPr>
          <p:nvPr>
            <p:ph type="dt" sz="half" idx="10"/>
          </p:nvPr>
        </p:nvSpPr>
        <p:spPr/>
        <p:txBody>
          <a:bodyPr/>
          <a:lstStyle/>
          <a:p>
            <a:fld id="{FEADCD1E-6638-4C91-ABEA-433F226B1740}" type="datetimeFigureOut">
              <a:rPr lang="pt-BR" smtClean="0"/>
              <a:pPr/>
              <a:t>01/10/2021</a:t>
            </a:fld>
            <a:endParaRPr lang="pt-BR"/>
          </a:p>
        </p:txBody>
      </p:sp>
      <p:sp>
        <p:nvSpPr>
          <p:cNvPr id="6" name="Espaço Reservado para Rodapé 5">
            <a:extLst>
              <a:ext uri="{FF2B5EF4-FFF2-40B4-BE49-F238E27FC236}">
                <a16:creationId xmlns:a16="http://schemas.microsoft.com/office/drawing/2014/main" xmlns="" id="{2B29A464-CA05-468D-A90D-3714BEA0A32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61F2BB4D-E562-4275-A09E-AD1FA08C9709}"/>
              </a:ext>
            </a:extLst>
          </p:cNvPr>
          <p:cNvSpPr>
            <a:spLocks noGrp="1"/>
          </p:cNvSpPr>
          <p:nvPr>
            <p:ph type="sldNum" sz="quarter" idx="12"/>
          </p:nvPr>
        </p:nvSpPr>
        <p:spPr/>
        <p:txBody>
          <a:bodyPr/>
          <a:lstStyle/>
          <a:p>
            <a:fld id="{24C1DFAC-CDFE-42E1-A76F-BA266D87E209}" type="slidenum">
              <a:rPr lang="pt-BR" smtClean="0"/>
              <a:pPr/>
              <a:t>‹nº›</a:t>
            </a:fld>
            <a:endParaRPr lang="pt-BR"/>
          </a:p>
        </p:txBody>
      </p:sp>
      <p:grpSp>
        <p:nvGrpSpPr>
          <p:cNvPr id="10" name="Agrupar 9">
            <a:extLst>
              <a:ext uri="{FF2B5EF4-FFF2-40B4-BE49-F238E27FC236}">
                <a16:creationId xmlns:a16="http://schemas.microsoft.com/office/drawing/2014/main" xmlns="" id="{62F8DE09-5450-40B9-8289-FB2429B9E5C8}"/>
              </a:ext>
            </a:extLst>
          </p:cNvPr>
          <p:cNvGrpSpPr/>
          <p:nvPr userDrawn="1"/>
        </p:nvGrpSpPr>
        <p:grpSpPr>
          <a:xfrm>
            <a:off x="0" y="6075122"/>
            <a:ext cx="12192000" cy="782878"/>
            <a:chOff x="0" y="6075122"/>
            <a:chExt cx="12192000" cy="782878"/>
          </a:xfrm>
        </p:grpSpPr>
        <p:pic>
          <p:nvPicPr>
            <p:cNvPr id="11" name="Imagem 10" descr="Logotipo&#10;&#10;Descrição gerada automaticamente">
              <a:extLst>
                <a:ext uri="{FF2B5EF4-FFF2-40B4-BE49-F238E27FC236}">
                  <a16:creationId xmlns:a16="http://schemas.microsoft.com/office/drawing/2014/main" xmlns="" id="{60AF73E2-6719-49EB-88A2-BBC736958A7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92197"/>
            <a:stretch/>
          </p:blipFill>
          <p:spPr>
            <a:xfrm flipH="1">
              <a:off x="782877" y="6075122"/>
              <a:ext cx="11409123" cy="782877"/>
            </a:xfrm>
            <a:prstGeom prst="rect">
              <a:avLst/>
            </a:prstGeom>
          </p:spPr>
        </p:pic>
        <p:pic>
          <p:nvPicPr>
            <p:cNvPr id="12" name="Imagem 11" descr="Logotipo&#10;&#10;Descrição gerada automaticamente">
              <a:extLst>
                <a:ext uri="{FF2B5EF4-FFF2-40B4-BE49-F238E27FC236}">
                  <a16:creationId xmlns:a16="http://schemas.microsoft.com/office/drawing/2014/main" xmlns="" id="{A5020F63-1FA1-4895-96BE-D9B97E2094D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075123"/>
              <a:ext cx="782877" cy="782877"/>
            </a:xfrm>
            <a:prstGeom prst="rect">
              <a:avLst/>
            </a:prstGeom>
          </p:spPr>
        </p:pic>
      </p:grpSp>
      <p:sp>
        <p:nvSpPr>
          <p:cNvPr id="14" name="Espaço Reservado para Número de Slide 5">
            <a:extLst>
              <a:ext uri="{FF2B5EF4-FFF2-40B4-BE49-F238E27FC236}">
                <a16:creationId xmlns:a16="http://schemas.microsoft.com/office/drawing/2014/main" xmlns="" id="{71256C0B-1EF4-47C0-8B86-7118CD233D72}"/>
              </a:ext>
            </a:extLst>
          </p:cNvPr>
          <p:cNvSpPr txBox="1">
            <a:spLocks/>
          </p:cNvSpPr>
          <p:nvPr userDrawn="1"/>
        </p:nvSpPr>
        <p:spPr>
          <a:xfrm>
            <a:off x="9126244" y="5367379"/>
            <a:ext cx="2929631" cy="365125"/>
          </a:xfrm>
          <a:prstGeom prst="rect">
            <a:avLst/>
          </a:prstGeom>
        </p:spPr>
        <p:txBody>
          <a:bodyPr vert="horz" lIns="91440" tIns="45720" rIns="91440" bIns="45720" rtlCol="0" anchor="ctr"/>
          <a:lstStyle>
            <a:defPPr>
              <a:defRPr lang="pt-BR"/>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a:solidFill>
                  <a:srgbClr val="082118"/>
                </a:solidFill>
                <a:latin typeface="Franklin Gothic Medium Cond" panose="020B0606030402020204" pitchFamily="34" charset="0"/>
              </a:rPr>
              <a:t>RELATÓRIO DE GESTÃO </a:t>
            </a:r>
          </a:p>
          <a:p>
            <a:r>
              <a:rPr lang="pt-BR" b="1">
                <a:solidFill>
                  <a:srgbClr val="082118"/>
                </a:solidFill>
                <a:latin typeface="Franklin Gothic Medium Cond" panose="020B0606030402020204" pitchFamily="34" charset="0"/>
              </a:rPr>
              <a:t>1º SEMESTRE DE 2021</a:t>
            </a:r>
            <a:endParaRPr lang="pt-BR">
              <a:solidFill>
                <a:srgbClr val="082118"/>
              </a:solidFill>
            </a:endParaRPr>
          </a:p>
        </p:txBody>
      </p:sp>
      <p:sp>
        <p:nvSpPr>
          <p:cNvPr id="8" name="Forma Livre: Forma 7">
            <a:extLst>
              <a:ext uri="{FF2B5EF4-FFF2-40B4-BE49-F238E27FC236}">
                <a16:creationId xmlns:a16="http://schemas.microsoft.com/office/drawing/2014/main" xmlns="" id="{916C07A0-DF6A-430F-95E0-D738A06399A7}"/>
              </a:ext>
            </a:extLst>
          </p:cNvPr>
          <p:cNvSpPr/>
          <p:nvPr/>
        </p:nvSpPr>
        <p:spPr>
          <a:xfrm>
            <a:off x="2923273" y="312943"/>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B8C4BE"/>
          </a:solidFill>
          <a:ln w="47327" cap="flat">
            <a:noFill/>
            <a:prstDash val="solid"/>
            <a:miter/>
          </a:ln>
        </p:spPr>
        <p:txBody>
          <a:bodyPr rtlCol="0" anchor="ctr"/>
          <a:lstStyle/>
          <a:p>
            <a:endParaRPr lang="pt-BR"/>
          </a:p>
        </p:txBody>
      </p:sp>
      <p:sp>
        <p:nvSpPr>
          <p:cNvPr id="9" name="Forma Livre: Forma 8">
            <a:extLst>
              <a:ext uri="{FF2B5EF4-FFF2-40B4-BE49-F238E27FC236}">
                <a16:creationId xmlns:a16="http://schemas.microsoft.com/office/drawing/2014/main" xmlns="" id="{7F708028-4293-4253-B059-EEA5C044C3CB}"/>
              </a:ext>
            </a:extLst>
          </p:cNvPr>
          <p:cNvSpPr/>
          <p:nvPr/>
        </p:nvSpPr>
        <p:spPr>
          <a:xfrm>
            <a:off x="1785765" y="312943"/>
            <a:ext cx="1587771" cy="2654185"/>
          </a:xfrm>
          <a:custGeom>
            <a:avLst/>
            <a:gdLst>
              <a:gd name="connsiteX0" fmla="*/ 0 w 1587771"/>
              <a:gd name="connsiteY0" fmla="*/ 2654186 h 2654185"/>
              <a:gd name="connsiteX1" fmla="*/ 592452 w 1587771"/>
              <a:gd name="connsiteY1" fmla="*/ 2654186 h 2654185"/>
              <a:gd name="connsiteX2" fmla="*/ 1587772 w 1587771"/>
              <a:gd name="connsiteY2" fmla="*/ 1327093 h 2654185"/>
              <a:gd name="connsiteX3" fmla="*/ 592452 w 1587771"/>
              <a:gd name="connsiteY3" fmla="*/ 0 h 2654185"/>
              <a:gd name="connsiteX4" fmla="*/ 0 w 1587771"/>
              <a:gd name="connsiteY4" fmla="*/ 0 h 2654185"/>
              <a:gd name="connsiteX5" fmla="*/ 995320 w 1587771"/>
              <a:gd name="connsiteY5" fmla="*/ 1327093 h 2654185"/>
              <a:gd name="connsiteX6" fmla="*/ 0 w 1587771"/>
              <a:gd name="connsiteY6" fmla="*/ 2654186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0" y="2654186"/>
                </a:moveTo>
                <a:lnTo>
                  <a:pt x="592452" y="2654186"/>
                </a:lnTo>
                <a:lnTo>
                  <a:pt x="1587772" y="1327093"/>
                </a:lnTo>
                <a:lnTo>
                  <a:pt x="592452" y="0"/>
                </a:lnTo>
                <a:lnTo>
                  <a:pt x="0" y="0"/>
                </a:lnTo>
                <a:lnTo>
                  <a:pt x="995320" y="1327093"/>
                </a:lnTo>
                <a:lnTo>
                  <a:pt x="0" y="2654186"/>
                </a:lnTo>
                <a:close/>
              </a:path>
            </a:pathLst>
          </a:custGeom>
          <a:solidFill>
            <a:srgbClr val="4E5F56"/>
          </a:solidFill>
          <a:ln w="47327" cap="flat">
            <a:no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xmlns="" id="{FD9734F6-D31F-4B89-A4FD-7FB82A1A01A1}"/>
              </a:ext>
            </a:extLst>
          </p:cNvPr>
          <p:cNvSpPr/>
          <p:nvPr/>
        </p:nvSpPr>
        <p:spPr>
          <a:xfrm>
            <a:off x="4060781" y="312943"/>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B8C4BE"/>
          </a:solidFill>
          <a:ln w="47327" cap="flat">
            <a:noFill/>
            <a:prstDash val="solid"/>
            <a:miter/>
          </a:ln>
        </p:spPr>
        <p:txBody>
          <a:bodyPr rtlCol="0" anchor="ctr"/>
          <a:lstStyle/>
          <a:p>
            <a:endParaRPr lang="pt-BR"/>
          </a:p>
        </p:txBody>
      </p:sp>
      <p:sp>
        <p:nvSpPr>
          <p:cNvPr id="18" name="Espaço Reservado para Conteúdo 3">
            <a:extLst>
              <a:ext uri="{FF2B5EF4-FFF2-40B4-BE49-F238E27FC236}">
                <a16:creationId xmlns:a16="http://schemas.microsoft.com/office/drawing/2014/main" xmlns="" id="{3EDCA656-DD2F-423A-BF2D-8CAD37A86194}"/>
              </a:ext>
            </a:extLst>
          </p:cNvPr>
          <p:cNvSpPr>
            <a:spLocks noGrp="1"/>
          </p:cNvSpPr>
          <p:nvPr>
            <p:ph sz="half" idx="14" hasCustomPrompt="1"/>
          </p:nvPr>
        </p:nvSpPr>
        <p:spPr>
          <a:xfrm>
            <a:off x="142240" y="754601"/>
            <a:ext cx="4529664" cy="4270160"/>
          </a:xfrm>
        </p:spPr>
        <p:txBody>
          <a:bodyPr>
            <a:noAutofit/>
          </a:bodyPr>
          <a:lstStyle>
            <a:lvl1pPr marL="0" indent="0">
              <a:buNone/>
              <a:defRPr sz="15000">
                <a:solidFill>
                  <a:schemeClr val="bg1"/>
                </a:solidFill>
                <a:latin typeface="Impact" panose="020B080603090205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N</a:t>
            </a:r>
          </a:p>
        </p:txBody>
      </p:sp>
      <p:sp>
        <p:nvSpPr>
          <p:cNvPr id="20" name="Forma Livre: Forma 19">
            <a:extLst>
              <a:ext uri="{FF2B5EF4-FFF2-40B4-BE49-F238E27FC236}">
                <a16:creationId xmlns:a16="http://schemas.microsoft.com/office/drawing/2014/main" xmlns="" id="{EE0A8D64-3537-408E-9C9E-3333DC142DB8}"/>
              </a:ext>
            </a:extLst>
          </p:cNvPr>
          <p:cNvSpPr/>
          <p:nvPr/>
        </p:nvSpPr>
        <p:spPr>
          <a:xfrm>
            <a:off x="6378166" y="260188"/>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B8C4BE"/>
          </a:solidFill>
          <a:ln w="47327"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xmlns="" id="{639B2791-0D3A-4DD2-B450-8D0735426A42}"/>
              </a:ext>
            </a:extLst>
          </p:cNvPr>
          <p:cNvSpPr/>
          <p:nvPr/>
        </p:nvSpPr>
        <p:spPr>
          <a:xfrm>
            <a:off x="5240658" y="260188"/>
            <a:ext cx="1587771" cy="2654185"/>
          </a:xfrm>
          <a:custGeom>
            <a:avLst/>
            <a:gdLst>
              <a:gd name="connsiteX0" fmla="*/ 0 w 1587771"/>
              <a:gd name="connsiteY0" fmla="*/ 2654186 h 2654185"/>
              <a:gd name="connsiteX1" fmla="*/ 592452 w 1587771"/>
              <a:gd name="connsiteY1" fmla="*/ 2654186 h 2654185"/>
              <a:gd name="connsiteX2" fmla="*/ 1587772 w 1587771"/>
              <a:gd name="connsiteY2" fmla="*/ 1327093 h 2654185"/>
              <a:gd name="connsiteX3" fmla="*/ 592452 w 1587771"/>
              <a:gd name="connsiteY3" fmla="*/ 0 h 2654185"/>
              <a:gd name="connsiteX4" fmla="*/ 0 w 1587771"/>
              <a:gd name="connsiteY4" fmla="*/ 0 h 2654185"/>
              <a:gd name="connsiteX5" fmla="*/ 995320 w 1587771"/>
              <a:gd name="connsiteY5" fmla="*/ 1327093 h 2654185"/>
              <a:gd name="connsiteX6" fmla="*/ 0 w 1587771"/>
              <a:gd name="connsiteY6" fmla="*/ 2654186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0" y="2654186"/>
                </a:moveTo>
                <a:lnTo>
                  <a:pt x="592452" y="2654186"/>
                </a:lnTo>
                <a:lnTo>
                  <a:pt x="1587772" y="1327093"/>
                </a:lnTo>
                <a:lnTo>
                  <a:pt x="592452" y="0"/>
                </a:lnTo>
                <a:lnTo>
                  <a:pt x="0" y="0"/>
                </a:lnTo>
                <a:lnTo>
                  <a:pt x="995320" y="1327093"/>
                </a:lnTo>
                <a:lnTo>
                  <a:pt x="0" y="2654186"/>
                </a:lnTo>
                <a:close/>
              </a:path>
            </a:pathLst>
          </a:custGeom>
          <a:solidFill>
            <a:srgbClr val="B8C4BE"/>
          </a:solidFill>
          <a:ln w="47327"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xmlns="" id="{666D73BD-A63C-4A7A-A1F2-152A059BE529}"/>
              </a:ext>
            </a:extLst>
          </p:cNvPr>
          <p:cNvSpPr/>
          <p:nvPr/>
        </p:nvSpPr>
        <p:spPr>
          <a:xfrm>
            <a:off x="7515674" y="260188"/>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B8C4BE"/>
          </a:solidFill>
          <a:ln w="47327" cap="flat">
            <a:noFill/>
            <a:prstDash val="solid"/>
            <a:miter/>
          </a:ln>
        </p:spPr>
        <p:txBody>
          <a:bodyPr rtlCol="0" anchor="ctr"/>
          <a:lstStyle/>
          <a:p>
            <a:endParaRPr lang="pt-BR"/>
          </a:p>
        </p:txBody>
      </p:sp>
      <p:sp>
        <p:nvSpPr>
          <p:cNvPr id="16" name="Espaço Reservado para Número de Slide 5">
            <a:extLst>
              <a:ext uri="{FF2B5EF4-FFF2-40B4-BE49-F238E27FC236}">
                <a16:creationId xmlns:a16="http://schemas.microsoft.com/office/drawing/2014/main" xmlns="" id="{CD3E546F-951D-4506-AE89-63AA97177B31}"/>
              </a:ext>
            </a:extLst>
          </p:cNvPr>
          <p:cNvSpPr txBox="1">
            <a:spLocks/>
          </p:cNvSpPr>
          <p:nvPr userDrawn="1"/>
        </p:nvSpPr>
        <p:spPr>
          <a:xfrm>
            <a:off x="8746167" y="6513194"/>
            <a:ext cx="3445276" cy="365125"/>
          </a:xfrm>
          <a:prstGeom prst="rect">
            <a:avLst/>
          </a:prstGeom>
        </p:spPr>
        <p:txBody>
          <a:bodyPr vert="horz" lIns="91440" tIns="45720" rIns="91440" bIns="45720" rtlCol="0" anchor="ctr"/>
          <a:lstStyle>
            <a:defPPr>
              <a:defRPr lang="pt-BR"/>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5F4AB-9F8E-4CC6-96CF-BA720A7AF3CD}" type="slidenum">
              <a:rPr lang="pt-BR" b="1" smtClean="0">
                <a:latin typeface="Franklin Gothic Medium Cond" panose="020B0606030402020204" pitchFamily="34" charset="0"/>
              </a:rPr>
              <a:pPr/>
              <a:t>‹nº›</a:t>
            </a:fld>
            <a:endParaRPr lang="pt-BR"/>
          </a:p>
        </p:txBody>
      </p:sp>
    </p:spTree>
    <p:extLst>
      <p:ext uri="{BB962C8B-B14F-4D97-AF65-F5344CB8AC3E}">
        <p14:creationId xmlns:p14="http://schemas.microsoft.com/office/powerpoint/2010/main" xmlns="" val="2945999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Duas Partes de Conteúdo">
    <p:spTree>
      <p:nvGrpSpPr>
        <p:cNvPr id="1" name=""/>
        <p:cNvGrpSpPr/>
        <p:nvPr/>
      </p:nvGrpSpPr>
      <p:grpSpPr>
        <a:xfrm>
          <a:off x="0" y="0"/>
          <a:ext cx="0" cy="0"/>
          <a:chOff x="0" y="0"/>
          <a:chExt cx="0" cy="0"/>
        </a:xfrm>
      </p:grpSpPr>
      <p:sp>
        <p:nvSpPr>
          <p:cNvPr id="17" name="Retângulo 16">
            <a:extLst>
              <a:ext uri="{FF2B5EF4-FFF2-40B4-BE49-F238E27FC236}">
                <a16:creationId xmlns:a16="http://schemas.microsoft.com/office/drawing/2014/main" xmlns="" id="{59DE827B-A771-41AC-8818-13740CE04D80}"/>
              </a:ext>
            </a:extLst>
          </p:cNvPr>
          <p:cNvSpPr/>
          <p:nvPr userDrawn="1"/>
        </p:nvSpPr>
        <p:spPr>
          <a:xfrm>
            <a:off x="142240" y="754602"/>
            <a:ext cx="11860370" cy="4270160"/>
          </a:xfrm>
          <a:prstGeom prst="rect">
            <a:avLst/>
          </a:prstGeom>
          <a:solidFill>
            <a:srgbClr val="0821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3" name="Espaço Reservado para Conteúdo 2">
            <a:extLst>
              <a:ext uri="{FF2B5EF4-FFF2-40B4-BE49-F238E27FC236}">
                <a16:creationId xmlns:a16="http://schemas.microsoft.com/office/drawing/2014/main" xmlns="" id="{37725F5D-0D2A-49A3-98EA-28ADBE1A5325}"/>
              </a:ext>
            </a:extLst>
          </p:cNvPr>
          <p:cNvSpPr>
            <a:spLocks noGrp="1"/>
          </p:cNvSpPr>
          <p:nvPr>
            <p:ph sz="half" idx="1" hasCustomPrompt="1"/>
          </p:nvPr>
        </p:nvSpPr>
        <p:spPr>
          <a:xfrm>
            <a:off x="5592932" y="3018409"/>
            <a:ext cx="6090082" cy="1855432"/>
          </a:xfrm>
        </p:spPr>
        <p:txBody>
          <a:bodyPr>
            <a:normAutofit/>
          </a:bodyPr>
          <a:lstStyle>
            <a:lvl1pPr marL="0" indent="0" algn="r">
              <a:buNone/>
              <a:defRPr sz="4000">
                <a:solidFill>
                  <a:schemeClr val="bg1"/>
                </a:solidFill>
                <a:latin typeface="Franklin Gothic Medium Cond" panose="020B060603040202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TÍTULO DO TÓPICO</a:t>
            </a:r>
          </a:p>
        </p:txBody>
      </p:sp>
      <p:sp>
        <p:nvSpPr>
          <p:cNvPr id="5" name="Espaço Reservado para Data 4">
            <a:extLst>
              <a:ext uri="{FF2B5EF4-FFF2-40B4-BE49-F238E27FC236}">
                <a16:creationId xmlns:a16="http://schemas.microsoft.com/office/drawing/2014/main" xmlns="" id="{D04E852D-F880-49D8-8845-B1AB4A819315}"/>
              </a:ext>
            </a:extLst>
          </p:cNvPr>
          <p:cNvSpPr>
            <a:spLocks noGrp="1"/>
          </p:cNvSpPr>
          <p:nvPr>
            <p:ph type="dt" sz="half" idx="10"/>
          </p:nvPr>
        </p:nvSpPr>
        <p:spPr/>
        <p:txBody>
          <a:bodyPr/>
          <a:lstStyle/>
          <a:p>
            <a:fld id="{FEADCD1E-6638-4C91-ABEA-433F226B1740}" type="datetimeFigureOut">
              <a:rPr lang="pt-BR" smtClean="0"/>
              <a:pPr/>
              <a:t>01/10/2021</a:t>
            </a:fld>
            <a:endParaRPr lang="pt-BR"/>
          </a:p>
        </p:txBody>
      </p:sp>
      <p:sp>
        <p:nvSpPr>
          <p:cNvPr id="6" name="Espaço Reservado para Rodapé 5">
            <a:extLst>
              <a:ext uri="{FF2B5EF4-FFF2-40B4-BE49-F238E27FC236}">
                <a16:creationId xmlns:a16="http://schemas.microsoft.com/office/drawing/2014/main" xmlns="" id="{2B29A464-CA05-468D-A90D-3714BEA0A32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61F2BB4D-E562-4275-A09E-AD1FA08C9709}"/>
              </a:ext>
            </a:extLst>
          </p:cNvPr>
          <p:cNvSpPr>
            <a:spLocks noGrp="1"/>
          </p:cNvSpPr>
          <p:nvPr>
            <p:ph type="sldNum" sz="quarter" idx="12"/>
          </p:nvPr>
        </p:nvSpPr>
        <p:spPr/>
        <p:txBody>
          <a:bodyPr/>
          <a:lstStyle/>
          <a:p>
            <a:fld id="{24C1DFAC-CDFE-42E1-A76F-BA266D87E209}" type="slidenum">
              <a:rPr lang="pt-BR" smtClean="0"/>
              <a:pPr/>
              <a:t>‹nº›</a:t>
            </a:fld>
            <a:endParaRPr lang="pt-BR"/>
          </a:p>
        </p:txBody>
      </p:sp>
      <p:grpSp>
        <p:nvGrpSpPr>
          <p:cNvPr id="10" name="Agrupar 9">
            <a:extLst>
              <a:ext uri="{FF2B5EF4-FFF2-40B4-BE49-F238E27FC236}">
                <a16:creationId xmlns:a16="http://schemas.microsoft.com/office/drawing/2014/main" xmlns="" id="{62F8DE09-5450-40B9-8289-FB2429B9E5C8}"/>
              </a:ext>
            </a:extLst>
          </p:cNvPr>
          <p:cNvGrpSpPr/>
          <p:nvPr userDrawn="1"/>
        </p:nvGrpSpPr>
        <p:grpSpPr>
          <a:xfrm>
            <a:off x="0" y="6075122"/>
            <a:ext cx="12192000" cy="782878"/>
            <a:chOff x="0" y="6075122"/>
            <a:chExt cx="12192000" cy="782878"/>
          </a:xfrm>
        </p:grpSpPr>
        <p:pic>
          <p:nvPicPr>
            <p:cNvPr id="11" name="Imagem 10" descr="Logotipo&#10;&#10;Descrição gerada automaticamente">
              <a:extLst>
                <a:ext uri="{FF2B5EF4-FFF2-40B4-BE49-F238E27FC236}">
                  <a16:creationId xmlns:a16="http://schemas.microsoft.com/office/drawing/2014/main" xmlns="" id="{60AF73E2-6719-49EB-88A2-BBC736958A7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92197"/>
            <a:stretch/>
          </p:blipFill>
          <p:spPr>
            <a:xfrm flipH="1">
              <a:off x="782877" y="6075122"/>
              <a:ext cx="11409123" cy="782877"/>
            </a:xfrm>
            <a:prstGeom prst="rect">
              <a:avLst/>
            </a:prstGeom>
          </p:spPr>
        </p:pic>
        <p:pic>
          <p:nvPicPr>
            <p:cNvPr id="12" name="Imagem 11" descr="Logotipo&#10;&#10;Descrição gerada automaticamente">
              <a:extLst>
                <a:ext uri="{FF2B5EF4-FFF2-40B4-BE49-F238E27FC236}">
                  <a16:creationId xmlns:a16="http://schemas.microsoft.com/office/drawing/2014/main" xmlns="" id="{A5020F63-1FA1-4895-96BE-D9B97E2094D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075123"/>
              <a:ext cx="782877" cy="782877"/>
            </a:xfrm>
            <a:prstGeom prst="rect">
              <a:avLst/>
            </a:prstGeom>
          </p:spPr>
        </p:pic>
      </p:grpSp>
      <p:sp>
        <p:nvSpPr>
          <p:cNvPr id="14" name="Espaço Reservado para Número de Slide 5">
            <a:extLst>
              <a:ext uri="{FF2B5EF4-FFF2-40B4-BE49-F238E27FC236}">
                <a16:creationId xmlns:a16="http://schemas.microsoft.com/office/drawing/2014/main" xmlns="" id="{71256C0B-1EF4-47C0-8B86-7118CD233D72}"/>
              </a:ext>
            </a:extLst>
          </p:cNvPr>
          <p:cNvSpPr txBox="1">
            <a:spLocks/>
          </p:cNvSpPr>
          <p:nvPr userDrawn="1"/>
        </p:nvSpPr>
        <p:spPr>
          <a:xfrm>
            <a:off x="9126244" y="5367379"/>
            <a:ext cx="2929631" cy="365125"/>
          </a:xfrm>
          <a:prstGeom prst="rect">
            <a:avLst/>
          </a:prstGeom>
        </p:spPr>
        <p:txBody>
          <a:bodyPr vert="horz" lIns="91440" tIns="45720" rIns="91440" bIns="45720" rtlCol="0" anchor="ctr"/>
          <a:lstStyle>
            <a:defPPr>
              <a:defRPr lang="pt-BR"/>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a:solidFill>
                  <a:srgbClr val="082118"/>
                </a:solidFill>
                <a:latin typeface="Franklin Gothic Medium Cond" panose="020B0606030402020204" pitchFamily="34" charset="0"/>
              </a:rPr>
              <a:t>RELATÓRIO DE GESTÃO </a:t>
            </a:r>
          </a:p>
          <a:p>
            <a:r>
              <a:rPr lang="pt-BR" b="1">
                <a:solidFill>
                  <a:srgbClr val="082118"/>
                </a:solidFill>
                <a:latin typeface="Franklin Gothic Medium Cond" panose="020B0606030402020204" pitchFamily="34" charset="0"/>
              </a:rPr>
              <a:t>1º SEMESTRE DE 2021</a:t>
            </a:r>
            <a:endParaRPr lang="pt-BR">
              <a:solidFill>
                <a:srgbClr val="082118"/>
              </a:solidFill>
            </a:endParaRPr>
          </a:p>
        </p:txBody>
      </p:sp>
      <p:sp>
        <p:nvSpPr>
          <p:cNvPr id="8" name="Forma Livre: Forma 7">
            <a:extLst>
              <a:ext uri="{FF2B5EF4-FFF2-40B4-BE49-F238E27FC236}">
                <a16:creationId xmlns:a16="http://schemas.microsoft.com/office/drawing/2014/main" xmlns="" id="{916C07A0-DF6A-430F-95E0-D738A06399A7}"/>
              </a:ext>
            </a:extLst>
          </p:cNvPr>
          <p:cNvSpPr/>
          <p:nvPr/>
        </p:nvSpPr>
        <p:spPr>
          <a:xfrm>
            <a:off x="2923273" y="312943"/>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4E5F56"/>
          </a:solidFill>
          <a:ln w="47327" cap="flat">
            <a:noFill/>
            <a:prstDash val="solid"/>
            <a:miter/>
          </a:ln>
        </p:spPr>
        <p:txBody>
          <a:bodyPr rtlCol="0" anchor="ctr"/>
          <a:lstStyle/>
          <a:p>
            <a:endParaRPr lang="pt-BR"/>
          </a:p>
        </p:txBody>
      </p:sp>
      <p:sp>
        <p:nvSpPr>
          <p:cNvPr id="9" name="Forma Livre: Forma 8">
            <a:extLst>
              <a:ext uri="{FF2B5EF4-FFF2-40B4-BE49-F238E27FC236}">
                <a16:creationId xmlns:a16="http://schemas.microsoft.com/office/drawing/2014/main" xmlns="" id="{7F708028-4293-4253-B059-EEA5C044C3CB}"/>
              </a:ext>
            </a:extLst>
          </p:cNvPr>
          <p:cNvSpPr/>
          <p:nvPr/>
        </p:nvSpPr>
        <p:spPr>
          <a:xfrm>
            <a:off x="1785765" y="312943"/>
            <a:ext cx="1587771" cy="2654185"/>
          </a:xfrm>
          <a:custGeom>
            <a:avLst/>
            <a:gdLst>
              <a:gd name="connsiteX0" fmla="*/ 0 w 1587771"/>
              <a:gd name="connsiteY0" fmla="*/ 2654186 h 2654185"/>
              <a:gd name="connsiteX1" fmla="*/ 592452 w 1587771"/>
              <a:gd name="connsiteY1" fmla="*/ 2654186 h 2654185"/>
              <a:gd name="connsiteX2" fmla="*/ 1587772 w 1587771"/>
              <a:gd name="connsiteY2" fmla="*/ 1327093 h 2654185"/>
              <a:gd name="connsiteX3" fmla="*/ 592452 w 1587771"/>
              <a:gd name="connsiteY3" fmla="*/ 0 h 2654185"/>
              <a:gd name="connsiteX4" fmla="*/ 0 w 1587771"/>
              <a:gd name="connsiteY4" fmla="*/ 0 h 2654185"/>
              <a:gd name="connsiteX5" fmla="*/ 995320 w 1587771"/>
              <a:gd name="connsiteY5" fmla="*/ 1327093 h 2654185"/>
              <a:gd name="connsiteX6" fmla="*/ 0 w 1587771"/>
              <a:gd name="connsiteY6" fmla="*/ 2654186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0" y="2654186"/>
                </a:moveTo>
                <a:lnTo>
                  <a:pt x="592452" y="2654186"/>
                </a:lnTo>
                <a:lnTo>
                  <a:pt x="1587772" y="1327093"/>
                </a:lnTo>
                <a:lnTo>
                  <a:pt x="592452" y="0"/>
                </a:lnTo>
                <a:lnTo>
                  <a:pt x="0" y="0"/>
                </a:lnTo>
                <a:lnTo>
                  <a:pt x="995320" y="1327093"/>
                </a:lnTo>
                <a:lnTo>
                  <a:pt x="0" y="2654186"/>
                </a:lnTo>
                <a:close/>
              </a:path>
            </a:pathLst>
          </a:custGeom>
          <a:solidFill>
            <a:srgbClr val="4E5F56"/>
          </a:solidFill>
          <a:ln w="47327" cap="flat">
            <a:no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xmlns="" id="{FD9734F6-D31F-4B89-A4FD-7FB82A1A01A1}"/>
              </a:ext>
            </a:extLst>
          </p:cNvPr>
          <p:cNvSpPr/>
          <p:nvPr/>
        </p:nvSpPr>
        <p:spPr>
          <a:xfrm>
            <a:off x="4060781" y="312943"/>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B8C4BE"/>
          </a:solidFill>
          <a:ln w="47327"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xmlns="" id="{EE0A8D64-3537-408E-9C9E-3333DC142DB8}"/>
              </a:ext>
            </a:extLst>
          </p:cNvPr>
          <p:cNvSpPr/>
          <p:nvPr/>
        </p:nvSpPr>
        <p:spPr>
          <a:xfrm>
            <a:off x="6378166" y="260188"/>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B8C4BE"/>
          </a:solidFill>
          <a:ln w="47327"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xmlns="" id="{639B2791-0D3A-4DD2-B450-8D0735426A42}"/>
              </a:ext>
            </a:extLst>
          </p:cNvPr>
          <p:cNvSpPr/>
          <p:nvPr/>
        </p:nvSpPr>
        <p:spPr>
          <a:xfrm>
            <a:off x="5240658" y="260188"/>
            <a:ext cx="1587771" cy="2654185"/>
          </a:xfrm>
          <a:custGeom>
            <a:avLst/>
            <a:gdLst>
              <a:gd name="connsiteX0" fmla="*/ 0 w 1587771"/>
              <a:gd name="connsiteY0" fmla="*/ 2654186 h 2654185"/>
              <a:gd name="connsiteX1" fmla="*/ 592452 w 1587771"/>
              <a:gd name="connsiteY1" fmla="*/ 2654186 h 2654185"/>
              <a:gd name="connsiteX2" fmla="*/ 1587772 w 1587771"/>
              <a:gd name="connsiteY2" fmla="*/ 1327093 h 2654185"/>
              <a:gd name="connsiteX3" fmla="*/ 592452 w 1587771"/>
              <a:gd name="connsiteY3" fmla="*/ 0 h 2654185"/>
              <a:gd name="connsiteX4" fmla="*/ 0 w 1587771"/>
              <a:gd name="connsiteY4" fmla="*/ 0 h 2654185"/>
              <a:gd name="connsiteX5" fmla="*/ 995320 w 1587771"/>
              <a:gd name="connsiteY5" fmla="*/ 1327093 h 2654185"/>
              <a:gd name="connsiteX6" fmla="*/ 0 w 1587771"/>
              <a:gd name="connsiteY6" fmla="*/ 2654186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0" y="2654186"/>
                </a:moveTo>
                <a:lnTo>
                  <a:pt x="592452" y="2654186"/>
                </a:lnTo>
                <a:lnTo>
                  <a:pt x="1587772" y="1327093"/>
                </a:lnTo>
                <a:lnTo>
                  <a:pt x="592452" y="0"/>
                </a:lnTo>
                <a:lnTo>
                  <a:pt x="0" y="0"/>
                </a:lnTo>
                <a:lnTo>
                  <a:pt x="995320" y="1327093"/>
                </a:lnTo>
                <a:lnTo>
                  <a:pt x="0" y="2654186"/>
                </a:lnTo>
                <a:close/>
              </a:path>
            </a:pathLst>
          </a:custGeom>
          <a:solidFill>
            <a:srgbClr val="B8C4BE"/>
          </a:solidFill>
          <a:ln w="47327"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xmlns="" id="{666D73BD-A63C-4A7A-A1F2-152A059BE529}"/>
              </a:ext>
            </a:extLst>
          </p:cNvPr>
          <p:cNvSpPr/>
          <p:nvPr/>
        </p:nvSpPr>
        <p:spPr>
          <a:xfrm>
            <a:off x="7515674" y="260188"/>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B8C4BE"/>
          </a:solidFill>
          <a:ln w="47327" cap="flat">
            <a:noFill/>
            <a:prstDash val="solid"/>
            <a:miter/>
          </a:ln>
        </p:spPr>
        <p:txBody>
          <a:bodyPr rtlCol="0" anchor="ctr"/>
          <a:lstStyle/>
          <a:p>
            <a:endParaRPr lang="pt-BR"/>
          </a:p>
        </p:txBody>
      </p:sp>
      <p:sp>
        <p:nvSpPr>
          <p:cNvPr id="16" name="Espaço Reservado para Número de Slide 5">
            <a:extLst>
              <a:ext uri="{FF2B5EF4-FFF2-40B4-BE49-F238E27FC236}">
                <a16:creationId xmlns:a16="http://schemas.microsoft.com/office/drawing/2014/main" xmlns="" id="{CD3E546F-951D-4506-AE89-63AA97177B31}"/>
              </a:ext>
            </a:extLst>
          </p:cNvPr>
          <p:cNvSpPr txBox="1">
            <a:spLocks/>
          </p:cNvSpPr>
          <p:nvPr userDrawn="1"/>
        </p:nvSpPr>
        <p:spPr>
          <a:xfrm>
            <a:off x="8746167" y="6513194"/>
            <a:ext cx="3445276" cy="365125"/>
          </a:xfrm>
          <a:prstGeom prst="rect">
            <a:avLst/>
          </a:prstGeom>
        </p:spPr>
        <p:txBody>
          <a:bodyPr vert="horz" lIns="91440" tIns="45720" rIns="91440" bIns="45720" rtlCol="0" anchor="ctr"/>
          <a:lstStyle>
            <a:defPPr>
              <a:defRPr lang="pt-BR"/>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5F4AB-9F8E-4CC6-96CF-BA720A7AF3CD}" type="slidenum">
              <a:rPr lang="pt-BR" b="1" smtClean="0">
                <a:latin typeface="Franklin Gothic Medium Cond" panose="020B0606030402020204" pitchFamily="34" charset="0"/>
              </a:rPr>
              <a:pPr/>
              <a:t>‹nº›</a:t>
            </a:fld>
            <a:endParaRPr lang="pt-BR"/>
          </a:p>
        </p:txBody>
      </p:sp>
      <p:sp>
        <p:nvSpPr>
          <p:cNvPr id="19" name="Espaço Reservado para Conteúdo 3">
            <a:extLst>
              <a:ext uri="{FF2B5EF4-FFF2-40B4-BE49-F238E27FC236}">
                <a16:creationId xmlns:a16="http://schemas.microsoft.com/office/drawing/2014/main" xmlns="" id="{E338C8C3-0EFF-47AB-B6DF-450C7E5B74AE}"/>
              </a:ext>
            </a:extLst>
          </p:cNvPr>
          <p:cNvSpPr>
            <a:spLocks noGrp="1"/>
          </p:cNvSpPr>
          <p:nvPr>
            <p:ph sz="half" idx="14" hasCustomPrompt="1"/>
          </p:nvPr>
        </p:nvSpPr>
        <p:spPr>
          <a:xfrm>
            <a:off x="142240" y="754601"/>
            <a:ext cx="4529664" cy="4270160"/>
          </a:xfrm>
        </p:spPr>
        <p:txBody>
          <a:bodyPr>
            <a:noAutofit/>
          </a:bodyPr>
          <a:lstStyle>
            <a:lvl1pPr marL="0" indent="0">
              <a:buNone/>
              <a:defRPr sz="15000">
                <a:solidFill>
                  <a:schemeClr val="bg1"/>
                </a:solidFill>
                <a:latin typeface="Impact" panose="020B080603090205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N</a:t>
            </a:r>
          </a:p>
        </p:txBody>
      </p:sp>
    </p:spTree>
    <p:extLst>
      <p:ext uri="{BB962C8B-B14F-4D97-AF65-F5344CB8AC3E}">
        <p14:creationId xmlns:p14="http://schemas.microsoft.com/office/powerpoint/2010/main" xmlns="" val="3965812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Duas Partes de Conteúdo">
    <p:spTree>
      <p:nvGrpSpPr>
        <p:cNvPr id="1" name=""/>
        <p:cNvGrpSpPr/>
        <p:nvPr/>
      </p:nvGrpSpPr>
      <p:grpSpPr>
        <a:xfrm>
          <a:off x="0" y="0"/>
          <a:ext cx="0" cy="0"/>
          <a:chOff x="0" y="0"/>
          <a:chExt cx="0" cy="0"/>
        </a:xfrm>
      </p:grpSpPr>
      <p:sp>
        <p:nvSpPr>
          <p:cNvPr id="17" name="Retângulo 16">
            <a:extLst>
              <a:ext uri="{FF2B5EF4-FFF2-40B4-BE49-F238E27FC236}">
                <a16:creationId xmlns:a16="http://schemas.microsoft.com/office/drawing/2014/main" xmlns="" id="{59DE827B-A771-41AC-8818-13740CE04D80}"/>
              </a:ext>
            </a:extLst>
          </p:cNvPr>
          <p:cNvSpPr/>
          <p:nvPr userDrawn="1"/>
        </p:nvSpPr>
        <p:spPr>
          <a:xfrm>
            <a:off x="142240" y="754602"/>
            <a:ext cx="11860370" cy="4270160"/>
          </a:xfrm>
          <a:prstGeom prst="rect">
            <a:avLst/>
          </a:prstGeom>
          <a:solidFill>
            <a:srgbClr val="0821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3" name="Espaço Reservado para Conteúdo 2">
            <a:extLst>
              <a:ext uri="{FF2B5EF4-FFF2-40B4-BE49-F238E27FC236}">
                <a16:creationId xmlns:a16="http://schemas.microsoft.com/office/drawing/2014/main" xmlns="" id="{37725F5D-0D2A-49A3-98EA-28ADBE1A5325}"/>
              </a:ext>
            </a:extLst>
          </p:cNvPr>
          <p:cNvSpPr>
            <a:spLocks noGrp="1"/>
          </p:cNvSpPr>
          <p:nvPr>
            <p:ph sz="half" idx="1" hasCustomPrompt="1"/>
          </p:nvPr>
        </p:nvSpPr>
        <p:spPr>
          <a:xfrm>
            <a:off x="5592932" y="3018409"/>
            <a:ext cx="6090082" cy="1855432"/>
          </a:xfrm>
        </p:spPr>
        <p:txBody>
          <a:bodyPr>
            <a:normAutofit/>
          </a:bodyPr>
          <a:lstStyle>
            <a:lvl1pPr marL="0" indent="0" algn="r">
              <a:buNone/>
              <a:defRPr sz="4000">
                <a:solidFill>
                  <a:schemeClr val="bg1"/>
                </a:solidFill>
                <a:latin typeface="Franklin Gothic Medium Cond" panose="020B060603040202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TÍTULO DO TÓPICO</a:t>
            </a:r>
          </a:p>
        </p:txBody>
      </p:sp>
      <p:sp>
        <p:nvSpPr>
          <p:cNvPr id="5" name="Espaço Reservado para Data 4">
            <a:extLst>
              <a:ext uri="{FF2B5EF4-FFF2-40B4-BE49-F238E27FC236}">
                <a16:creationId xmlns:a16="http://schemas.microsoft.com/office/drawing/2014/main" xmlns="" id="{D04E852D-F880-49D8-8845-B1AB4A819315}"/>
              </a:ext>
            </a:extLst>
          </p:cNvPr>
          <p:cNvSpPr>
            <a:spLocks noGrp="1"/>
          </p:cNvSpPr>
          <p:nvPr>
            <p:ph type="dt" sz="half" idx="10"/>
          </p:nvPr>
        </p:nvSpPr>
        <p:spPr/>
        <p:txBody>
          <a:bodyPr/>
          <a:lstStyle/>
          <a:p>
            <a:fld id="{FEADCD1E-6638-4C91-ABEA-433F226B1740}" type="datetimeFigureOut">
              <a:rPr lang="pt-BR" smtClean="0"/>
              <a:pPr/>
              <a:t>01/10/2021</a:t>
            </a:fld>
            <a:endParaRPr lang="pt-BR"/>
          </a:p>
        </p:txBody>
      </p:sp>
      <p:sp>
        <p:nvSpPr>
          <p:cNvPr id="6" name="Espaço Reservado para Rodapé 5">
            <a:extLst>
              <a:ext uri="{FF2B5EF4-FFF2-40B4-BE49-F238E27FC236}">
                <a16:creationId xmlns:a16="http://schemas.microsoft.com/office/drawing/2014/main" xmlns="" id="{2B29A464-CA05-468D-A90D-3714BEA0A32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61F2BB4D-E562-4275-A09E-AD1FA08C9709}"/>
              </a:ext>
            </a:extLst>
          </p:cNvPr>
          <p:cNvSpPr>
            <a:spLocks noGrp="1"/>
          </p:cNvSpPr>
          <p:nvPr>
            <p:ph type="sldNum" sz="quarter" idx="12"/>
          </p:nvPr>
        </p:nvSpPr>
        <p:spPr/>
        <p:txBody>
          <a:bodyPr/>
          <a:lstStyle/>
          <a:p>
            <a:fld id="{24C1DFAC-CDFE-42E1-A76F-BA266D87E209}" type="slidenum">
              <a:rPr lang="pt-BR" smtClean="0"/>
              <a:pPr/>
              <a:t>‹nº›</a:t>
            </a:fld>
            <a:endParaRPr lang="pt-BR"/>
          </a:p>
        </p:txBody>
      </p:sp>
      <p:grpSp>
        <p:nvGrpSpPr>
          <p:cNvPr id="10" name="Agrupar 9">
            <a:extLst>
              <a:ext uri="{FF2B5EF4-FFF2-40B4-BE49-F238E27FC236}">
                <a16:creationId xmlns:a16="http://schemas.microsoft.com/office/drawing/2014/main" xmlns="" id="{62F8DE09-5450-40B9-8289-FB2429B9E5C8}"/>
              </a:ext>
            </a:extLst>
          </p:cNvPr>
          <p:cNvGrpSpPr/>
          <p:nvPr userDrawn="1"/>
        </p:nvGrpSpPr>
        <p:grpSpPr>
          <a:xfrm>
            <a:off x="0" y="6075122"/>
            <a:ext cx="12192000" cy="782878"/>
            <a:chOff x="0" y="6075122"/>
            <a:chExt cx="12192000" cy="782878"/>
          </a:xfrm>
        </p:grpSpPr>
        <p:pic>
          <p:nvPicPr>
            <p:cNvPr id="11" name="Imagem 10" descr="Logotipo&#10;&#10;Descrição gerada automaticamente">
              <a:extLst>
                <a:ext uri="{FF2B5EF4-FFF2-40B4-BE49-F238E27FC236}">
                  <a16:creationId xmlns:a16="http://schemas.microsoft.com/office/drawing/2014/main" xmlns="" id="{60AF73E2-6719-49EB-88A2-BBC736958A7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92197"/>
            <a:stretch/>
          </p:blipFill>
          <p:spPr>
            <a:xfrm flipH="1">
              <a:off x="782877" y="6075122"/>
              <a:ext cx="11409123" cy="782877"/>
            </a:xfrm>
            <a:prstGeom prst="rect">
              <a:avLst/>
            </a:prstGeom>
          </p:spPr>
        </p:pic>
        <p:pic>
          <p:nvPicPr>
            <p:cNvPr id="12" name="Imagem 11" descr="Logotipo&#10;&#10;Descrição gerada automaticamente">
              <a:extLst>
                <a:ext uri="{FF2B5EF4-FFF2-40B4-BE49-F238E27FC236}">
                  <a16:creationId xmlns:a16="http://schemas.microsoft.com/office/drawing/2014/main" xmlns="" id="{A5020F63-1FA1-4895-96BE-D9B97E2094D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075123"/>
              <a:ext cx="782877" cy="782877"/>
            </a:xfrm>
            <a:prstGeom prst="rect">
              <a:avLst/>
            </a:prstGeom>
          </p:spPr>
        </p:pic>
      </p:grpSp>
      <p:sp>
        <p:nvSpPr>
          <p:cNvPr id="14" name="Espaço Reservado para Número de Slide 5">
            <a:extLst>
              <a:ext uri="{FF2B5EF4-FFF2-40B4-BE49-F238E27FC236}">
                <a16:creationId xmlns:a16="http://schemas.microsoft.com/office/drawing/2014/main" xmlns="" id="{71256C0B-1EF4-47C0-8B86-7118CD233D72}"/>
              </a:ext>
            </a:extLst>
          </p:cNvPr>
          <p:cNvSpPr txBox="1">
            <a:spLocks/>
          </p:cNvSpPr>
          <p:nvPr userDrawn="1"/>
        </p:nvSpPr>
        <p:spPr>
          <a:xfrm>
            <a:off x="9126244" y="5367379"/>
            <a:ext cx="2929631" cy="365125"/>
          </a:xfrm>
          <a:prstGeom prst="rect">
            <a:avLst/>
          </a:prstGeom>
        </p:spPr>
        <p:txBody>
          <a:bodyPr vert="horz" lIns="91440" tIns="45720" rIns="91440" bIns="45720" rtlCol="0" anchor="ctr"/>
          <a:lstStyle>
            <a:defPPr>
              <a:defRPr lang="pt-BR"/>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a:solidFill>
                  <a:srgbClr val="082118"/>
                </a:solidFill>
                <a:latin typeface="Franklin Gothic Medium Cond" panose="020B0606030402020204" pitchFamily="34" charset="0"/>
              </a:rPr>
              <a:t>RELATÓRIO DE GESTÃO </a:t>
            </a:r>
          </a:p>
          <a:p>
            <a:r>
              <a:rPr lang="pt-BR" b="1">
                <a:solidFill>
                  <a:srgbClr val="082118"/>
                </a:solidFill>
                <a:latin typeface="Franklin Gothic Medium Cond" panose="020B0606030402020204" pitchFamily="34" charset="0"/>
              </a:rPr>
              <a:t>1º SEMESTRE DE 2021</a:t>
            </a:r>
            <a:endParaRPr lang="pt-BR">
              <a:solidFill>
                <a:srgbClr val="082118"/>
              </a:solidFill>
            </a:endParaRPr>
          </a:p>
        </p:txBody>
      </p:sp>
      <p:sp>
        <p:nvSpPr>
          <p:cNvPr id="8" name="Forma Livre: Forma 7">
            <a:extLst>
              <a:ext uri="{FF2B5EF4-FFF2-40B4-BE49-F238E27FC236}">
                <a16:creationId xmlns:a16="http://schemas.microsoft.com/office/drawing/2014/main" xmlns="" id="{916C07A0-DF6A-430F-95E0-D738A06399A7}"/>
              </a:ext>
            </a:extLst>
          </p:cNvPr>
          <p:cNvSpPr/>
          <p:nvPr/>
        </p:nvSpPr>
        <p:spPr>
          <a:xfrm>
            <a:off x="2923273" y="312943"/>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4E5F56"/>
          </a:solidFill>
          <a:ln w="47327" cap="flat">
            <a:noFill/>
            <a:prstDash val="solid"/>
            <a:miter/>
          </a:ln>
        </p:spPr>
        <p:txBody>
          <a:bodyPr rtlCol="0" anchor="ctr"/>
          <a:lstStyle/>
          <a:p>
            <a:endParaRPr lang="pt-BR"/>
          </a:p>
        </p:txBody>
      </p:sp>
      <p:sp>
        <p:nvSpPr>
          <p:cNvPr id="9" name="Forma Livre: Forma 8">
            <a:extLst>
              <a:ext uri="{FF2B5EF4-FFF2-40B4-BE49-F238E27FC236}">
                <a16:creationId xmlns:a16="http://schemas.microsoft.com/office/drawing/2014/main" xmlns="" id="{7F708028-4293-4253-B059-EEA5C044C3CB}"/>
              </a:ext>
            </a:extLst>
          </p:cNvPr>
          <p:cNvSpPr/>
          <p:nvPr/>
        </p:nvSpPr>
        <p:spPr>
          <a:xfrm>
            <a:off x="1785765" y="312943"/>
            <a:ext cx="1587771" cy="2654185"/>
          </a:xfrm>
          <a:custGeom>
            <a:avLst/>
            <a:gdLst>
              <a:gd name="connsiteX0" fmla="*/ 0 w 1587771"/>
              <a:gd name="connsiteY0" fmla="*/ 2654186 h 2654185"/>
              <a:gd name="connsiteX1" fmla="*/ 592452 w 1587771"/>
              <a:gd name="connsiteY1" fmla="*/ 2654186 h 2654185"/>
              <a:gd name="connsiteX2" fmla="*/ 1587772 w 1587771"/>
              <a:gd name="connsiteY2" fmla="*/ 1327093 h 2654185"/>
              <a:gd name="connsiteX3" fmla="*/ 592452 w 1587771"/>
              <a:gd name="connsiteY3" fmla="*/ 0 h 2654185"/>
              <a:gd name="connsiteX4" fmla="*/ 0 w 1587771"/>
              <a:gd name="connsiteY4" fmla="*/ 0 h 2654185"/>
              <a:gd name="connsiteX5" fmla="*/ 995320 w 1587771"/>
              <a:gd name="connsiteY5" fmla="*/ 1327093 h 2654185"/>
              <a:gd name="connsiteX6" fmla="*/ 0 w 1587771"/>
              <a:gd name="connsiteY6" fmla="*/ 2654186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0" y="2654186"/>
                </a:moveTo>
                <a:lnTo>
                  <a:pt x="592452" y="2654186"/>
                </a:lnTo>
                <a:lnTo>
                  <a:pt x="1587772" y="1327093"/>
                </a:lnTo>
                <a:lnTo>
                  <a:pt x="592452" y="0"/>
                </a:lnTo>
                <a:lnTo>
                  <a:pt x="0" y="0"/>
                </a:lnTo>
                <a:lnTo>
                  <a:pt x="995320" y="1327093"/>
                </a:lnTo>
                <a:lnTo>
                  <a:pt x="0" y="2654186"/>
                </a:lnTo>
                <a:close/>
              </a:path>
            </a:pathLst>
          </a:custGeom>
          <a:solidFill>
            <a:srgbClr val="4E5F56"/>
          </a:solidFill>
          <a:ln w="47327" cap="flat">
            <a:no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xmlns="" id="{FD9734F6-D31F-4B89-A4FD-7FB82A1A01A1}"/>
              </a:ext>
            </a:extLst>
          </p:cNvPr>
          <p:cNvSpPr/>
          <p:nvPr/>
        </p:nvSpPr>
        <p:spPr>
          <a:xfrm>
            <a:off x="4060781" y="312943"/>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4E5F56"/>
          </a:solidFill>
          <a:ln w="47327"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xmlns="" id="{EE0A8D64-3537-408E-9C9E-3333DC142DB8}"/>
              </a:ext>
            </a:extLst>
          </p:cNvPr>
          <p:cNvSpPr/>
          <p:nvPr/>
        </p:nvSpPr>
        <p:spPr>
          <a:xfrm>
            <a:off x="6378166" y="260188"/>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B8C4BE"/>
          </a:solidFill>
          <a:ln w="47327"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xmlns="" id="{639B2791-0D3A-4DD2-B450-8D0735426A42}"/>
              </a:ext>
            </a:extLst>
          </p:cNvPr>
          <p:cNvSpPr/>
          <p:nvPr/>
        </p:nvSpPr>
        <p:spPr>
          <a:xfrm>
            <a:off x="5240658" y="260188"/>
            <a:ext cx="1587771" cy="2654185"/>
          </a:xfrm>
          <a:custGeom>
            <a:avLst/>
            <a:gdLst>
              <a:gd name="connsiteX0" fmla="*/ 0 w 1587771"/>
              <a:gd name="connsiteY0" fmla="*/ 2654186 h 2654185"/>
              <a:gd name="connsiteX1" fmla="*/ 592452 w 1587771"/>
              <a:gd name="connsiteY1" fmla="*/ 2654186 h 2654185"/>
              <a:gd name="connsiteX2" fmla="*/ 1587772 w 1587771"/>
              <a:gd name="connsiteY2" fmla="*/ 1327093 h 2654185"/>
              <a:gd name="connsiteX3" fmla="*/ 592452 w 1587771"/>
              <a:gd name="connsiteY3" fmla="*/ 0 h 2654185"/>
              <a:gd name="connsiteX4" fmla="*/ 0 w 1587771"/>
              <a:gd name="connsiteY4" fmla="*/ 0 h 2654185"/>
              <a:gd name="connsiteX5" fmla="*/ 995320 w 1587771"/>
              <a:gd name="connsiteY5" fmla="*/ 1327093 h 2654185"/>
              <a:gd name="connsiteX6" fmla="*/ 0 w 1587771"/>
              <a:gd name="connsiteY6" fmla="*/ 2654186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0" y="2654186"/>
                </a:moveTo>
                <a:lnTo>
                  <a:pt x="592452" y="2654186"/>
                </a:lnTo>
                <a:lnTo>
                  <a:pt x="1587772" y="1327093"/>
                </a:lnTo>
                <a:lnTo>
                  <a:pt x="592452" y="0"/>
                </a:lnTo>
                <a:lnTo>
                  <a:pt x="0" y="0"/>
                </a:lnTo>
                <a:lnTo>
                  <a:pt x="995320" y="1327093"/>
                </a:lnTo>
                <a:lnTo>
                  <a:pt x="0" y="2654186"/>
                </a:lnTo>
                <a:close/>
              </a:path>
            </a:pathLst>
          </a:custGeom>
          <a:solidFill>
            <a:srgbClr val="B8C4BE"/>
          </a:solidFill>
          <a:ln w="47327"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xmlns="" id="{666D73BD-A63C-4A7A-A1F2-152A059BE529}"/>
              </a:ext>
            </a:extLst>
          </p:cNvPr>
          <p:cNvSpPr/>
          <p:nvPr/>
        </p:nvSpPr>
        <p:spPr>
          <a:xfrm>
            <a:off x="7515674" y="260188"/>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B8C4BE"/>
          </a:solidFill>
          <a:ln w="47327" cap="flat">
            <a:noFill/>
            <a:prstDash val="solid"/>
            <a:miter/>
          </a:ln>
        </p:spPr>
        <p:txBody>
          <a:bodyPr rtlCol="0" anchor="ctr"/>
          <a:lstStyle/>
          <a:p>
            <a:endParaRPr lang="pt-BR"/>
          </a:p>
        </p:txBody>
      </p:sp>
      <p:sp>
        <p:nvSpPr>
          <p:cNvPr id="16" name="Espaço Reservado para Número de Slide 5">
            <a:extLst>
              <a:ext uri="{FF2B5EF4-FFF2-40B4-BE49-F238E27FC236}">
                <a16:creationId xmlns:a16="http://schemas.microsoft.com/office/drawing/2014/main" xmlns="" id="{CD3E546F-951D-4506-AE89-63AA97177B31}"/>
              </a:ext>
            </a:extLst>
          </p:cNvPr>
          <p:cNvSpPr txBox="1">
            <a:spLocks/>
          </p:cNvSpPr>
          <p:nvPr userDrawn="1"/>
        </p:nvSpPr>
        <p:spPr>
          <a:xfrm>
            <a:off x="8746167" y="6513194"/>
            <a:ext cx="3445276" cy="365125"/>
          </a:xfrm>
          <a:prstGeom prst="rect">
            <a:avLst/>
          </a:prstGeom>
        </p:spPr>
        <p:txBody>
          <a:bodyPr vert="horz" lIns="91440" tIns="45720" rIns="91440" bIns="45720" rtlCol="0" anchor="ctr"/>
          <a:lstStyle>
            <a:defPPr>
              <a:defRPr lang="pt-BR"/>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5F4AB-9F8E-4CC6-96CF-BA720A7AF3CD}" type="slidenum">
              <a:rPr lang="pt-BR" b="1" smtClean="0">
                <a:latin typeface="Franklin Gothic Medium Cond" panose="020B0606030402020204" pitchFamily="34" charset="0"/>
              </a:rPr>
              <a:pPr/>
              <a:t>‹nº›</a:t>
            </a:fld>
            <a:endParaRPr lang="pt-BR"/>
          </a:p>
        </p:txBody>
      </p:sp>
      <p:sp>
        <p:nvSpPr>
          <p:cNvPr id="19" name="Espaço Reservado para Conteúdo 3">
            <a:extLst>
              <a:ext uri="{FF2B5EF4-FFF2-40B4-BE49-F238E27FC236}">
                <a16:creationId xmlns:a16="http://schemas.microsoft.com/office/drawing/2014/main" xmlns="" id="{B88DBAE6-6629-48B9-8D9E-FB9B5C82F041}"/>
              </a:ext>
            </a:extLst>
          </p:cNvPr>
          <p:cNvSpPr>
            <a:spLocks noGrp="1"/>
          </p:cNvSpPr>
          <p:nvPr>
            <p:ph sz="half" idx="14" hasCustomPrompt="1"/>
          </p:nvPr>
        </p:nvSpPr>
        <p:spPr>
          <a:xfrm>
            <a:off x="142240" y="754601"/>
            <a:ext cx="4529664" cy="4270160"/>
          </a:xfrm>
        </p:spPr>
        <p:txBody>
          <a:bodyPr>
            <a:noAutofit/>
          </a:bodyPr>
          <a:lstStyle>
            <a:lvl1pPr marL="0" indent="0">
              <a:buNone/>
              <a:defRPr sz="15000">
                <a:solidFill>
                  <a:schemeClr val="bg1"/>
                </a:solidFill>
                <a:latin typeface="Impact" panose="020B080603090205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N</a:t>
            </a:r>
          </a:p>
        </p:txBody>
      </p:sp>
    </p:spTree>
    <p:extLst>
      <p:ext uri="{BB962C8B-B14F-4D97-AF65-F5344CB8AC3E}">
        <p14:creationId xmlns:p14="http://schemas.microsoft.com/office/powerpoint/2010/main" xmlns="" val="441414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Duas Partes de Conteúdo">
    <p:spTree>
      <p:nvGrpSpPr>
        <p:cNvPr id="1" name=""/>
        <p:cNvGrpSpPr/>
        <p:nvPr/>
      </p:nvGrpSpPr>
      <p:grpSpPr>
        <a:xfrm>
          <a:off x="0" y="0"/>
          <a:ext cx="0" cy="0"/>
          <a:chOff x="0" y="0"/>
          <a:chExt cx="0" cy="0"/>
        </a:xfrm>
      </p:grpSpPr>
      <p:sp>
        <p:nvSpPr>
          <p:cNvPr id="17" name="Retângulo 16">
            <a:extLst>
              <a:ext uri="{FF2B5EF4-FFF2-40B4-BE49-F238E27FC236}">
                <a16:creationId xmlns:a16="http://schemas.microsoft.com/office/drawing/2014/main" xmlns="" id="{59DE827B-A771-41AC-8818-13740CE04D80}"/>
              </a:ext>
            </a:extLst>
          </p:cNvPr>
          <p:cNvSpPr/>
          <p:nvPr userDrawn="1"/>
        </p:nvSpPr>
        <p:spPr>
          <a:xfrm>
            <a:off x="142240" y="754602"/>
            <a:ext cx="11860370" cy="4270160"/>
          </a:xfrm>
          <a:prstGeom prst="rect">
            <a:avLst/>
          </a:prstGeom>
          <a:solidFill>
            <a:srgbClr val="0821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3" name="Espaço Reservado para Conteúdo 2">
            <a:extLst>
              <a:ext uri="{FF2B5EF4-FFF2-40B4-BE49-F238E27FC236}">
                <a16:creationId xmlns:a16="http://schemas.microsoft.com/office/drawing/2014/main" xmlns="" id="{37725F5D-0D2A-49A3-98EA-28ADBE1A5325}"/>
              </a:ext>
            </a:extLst>
          </p:cNvPr>
          <p:cNvSpPr>
            <a:spLocks noGrp="1"/>
          </p:cNvSpPr>
          <p:nvPr>
            <p:ph sz="half" idx="1" hasCustomPrompt="1"/>
          </p:nvPr>
        </p:nvSpPr>
        <p:spPr>
          <a:xfrm>
            <a:off x="5592932" y="3018409"/>
            <a:ext cx="6090082" cy="1855432"/>
          </a:xfrm>
        </p:spPr>
        <p:txBody>
          <a:bodyPr>
            <a:normAutofit/>
          </a:bodyPr>
          <a:lstStyle>
            <a:lvl1pPr marL="0" indent="0" algn="r">
              <a:buNone/>
              <a:defRPr sz="4000">
                <a:solidFill>
                  <a:schemeClr val="bg1"/>
                </a:solidFill>
                <a:latin typeface="Franklin Gothic Medium Cond" panose="020B060603040202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TÍTULO DO TÓPICO</a:t>
            </a:r>
          </a:p>
        </p:txBody>
      </p:sp>
      <p:sp>
        <p:nvSpPr>
          <p:cNvPr id="5" name="Espaço Reservado para Data 4">
            <a:extLst>
              <a:ext uri="{FF2B5EF4-FFF2-40B4-BE49-F238E27FC236}">
                <a16:creationId xmlns:a16="http://schemas.microsoft.com/office/drawing/2014/main" xmlns="" id="{D04E852D-F880-49D8-8845-B1AB4A819315}"/>
              </a:ext>
            </a:extLst>
          </p:cNvPr>
          <p:cNvSpPr>
            <a:spLocks noGrp="1"/>
          </p:cNvSpPr>
          <p:nvPr>
            <p:ph type="dt" sz="half" idx="10"/>
          </p:nvPr>
        </p:nvSpPr>
        <p:spPr/>
        <p:txBody>
          <a:bodyPr/>
          <a:lstStyle/>
          <a:p>
            <a:fld id="{FEADCD1E-6638-4C91-ABEA-433F226B1740}" type="datetimeFigureOut">
              <a:rPr lang="pt-BR" smtClean="0"/>
              <a:pPr/>
              <a:t>01/10/2021</a:t>
            </a:fld>
            <a:endParaRPr lang="pt-BR"/>
          </a:p>
        </p:txBody>
      </p:sp>
      <p:sp>
        <p:nvSpPr>
          <p:cNvPr id="6" name="Espaço Reservado para Rodapé 5">
            <a:extLst>
              <a:ext uri="{FF2B5EF4-FFF2-40B4-BE49-F238E27FC236}">
                <a16:creationId xmlns:a16="http://schemas.microsoft.com/office/drawing/2014/main" xmlns="" id="{2B29A464-CA05-468D-A90D-3714BEA0A32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61F2BB4D-E562-4275-A09E-AD1FA08C9709}"/>
              </a:ext>
            </a:extLst>
          </p:cNvPr>
          <p:cNvSpPr>
            <a:spLocks noGrp="1"/>
          </p:cNvSpPr>
          <p:nvPr>
            <p:ph type="sldNum" sz="quarter" idx="12"/>
          </p:nvPr>
        </p:nvSpPr>
        <p:spPr/>
        <p:txBody>
          <a:bodyPr/>
          <a:lstStyle/>
          <a:p>
            <a:fld id="{24C1DFAC-CDFE-42E1-A76F-BA266D87E209}" type="slidenum">
              <a:rPr lang="pt-BR" smtClean="0"/>
              <a:pPr/>
              <a:t>‹nº›</a:t>
            </a:fld>
            <a:endParaRPr lang="pt-BR"/>
          </a:p>
        </p:txBody>
      </p:sp>
      <p:grpSp>
        <p:nvGrpSpPr>
          <p:cNvPr id="10" name="Agrupar 9">
            <a:extLst>
              <a:ext uri="{FF2B5EF4-FFF2-40B4-BE49-F238E27FC236}">
                <a16:creationId xmlns:a16="http://schemas.microsoft.com/office/drawing/2014/main" xmlns="" id="{62F8DE09-5450-40B9-8289-FB2429B9E5C8}"/>
              </a:ext>
            </a:extLst>
          </p:cNvPr>
          <p:cNvGrpSpPr/>
          <p:nvPr userDrawn="1"/>
        </p:nvGrpSpPr>
        <p:grpSpPr>
          <a:xfrm>
            <a:off x="0" y="6075122"/>
            <a:ext cx="12192000" cy="782878"/>
            <a:chOff x="0" y="6075122"/>
            <a:chExt cx="12192000" cy="782878"/>
          </a:xfrm>
        </p:grpSpPr>
        <p:pic>
          <p:nvPicPr>
            <p:cNvPr id="11" name="Imagem 10" descr="Logotipo&#10;&#10;Descrição gerada automaticamente">
              <a:extLst>
                <a:ext uri="{FF2B5EF4-FFF2-40B4-BE49-F238E27FC236}">
                  <a16:creationId xmlns:a16="http://schemas.microsoft.com/office/drawing/2014/main" xmlns="" id="{60AF73E2-6719-49EB-88A2-BBC736958A7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92197"/>
            <a:stretch/>
          </p:blipFill>
          <p:spPr>
            <a:xfrm flipH="1">
              <a:off x="782877" y="6075122"/>
              <a:ext cx="11409123" cy="782877"/>
            </a:xfrm>
            <a:prstGeom prst="rect">
              <a:avLst/>
            </a:prstGeom>
          </p:spPr>
        </p:pic>
        <p:pic>
          <p:nvPicPr>
            <p:cNvPr id="12" name="Imagem 11" descr="Logotipo&#10;&#10;Descrição gerada automaticamente">
              <a:extLst>
                <a:ext uri="{FF2B5EF4-FFF2-40B4-BE49-F238E27FC236}">
                  <a16:creationId xmlns:a16="http://schemas.microsoft.com/office/drawing/2014/main" xmlns="" id="{A5020F63-1FA1-4895-96BE-D9B97E2094D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075123"/>
              <a:ext cx="782877" cy="782877"/>
            </a:xfrm>
            <a:prstGeom prst="rect">
              <a:avLst/>
            </a:prstGeom>
          </p:spPr>
        </p:pic>
      </p:grpSp>
      <p:sp>
        <p:nvSpPr>
          <p:cNvPr id="14" name="Espaço Reservado para Número de Slide 5">
            <a:extLst>
              <a:ext uri="{FF2B5EF4-FFF2-40B4-BE49-F238E27FC236}">
                <a16:creationId xmlns:a16="http://schemas.microsoft.com/office/drawing/2014/main" xmlns="" id="{71256C0B-1EF4-47C0-8B86-7118CD233D72}"/>
              </a:ext>
            </a:extLst>
          </p:cNvPr>
          <p:cNvSpPr txBox="1">
            <a:spLocks/>
          </p:cNvSpPr>
          <p:nvPr userDrawn="1"/>
        </p:nvSpPr>
        <p:spPr>
          <a:xfrm>
            <a:off x="9126244" y="5367379"/>
            <a:ext cx="2929631" cy="365125"/>
          </a:xfrm>
          <a:prstGeom prst="rect">
            <a:avLst/>
          </a:prstGeom>
        </p:spPr>
        <p:txBody>
          <a:bodyPr vert="horz" lIns="91440" tIns="45720" rIns="91440" bIns="45720" rtlCol="0" anchor="ctr"/>
          <a:lstStyle>
            <a:defPPr>
              <a:defRPr lang="pt-BR"/>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a:solidFill>
                  <a:srgbClr val="082118"/>
                </a:solidFill>
                <a:latin typeface="Franklin Gothic Medium Cond" panose="020B0606030402020204" pitchFamily="34" charset="0"/>
              </a:rPr>
              <a:t>RELATÓRIO DE GESTÃO </a:t>
            </a:r>
          </a:p>
          <a:p>
            <a:r>
              <a:rPr lang="pt-BR" b="1">
                <a:solidFill>
                  <a:srgbClr val="082118"/>
                </a:solidFill>
                <a:latin typeface="Franklin Gothic Medium Cond" panose="020B0606030402020204" pitchFamily="34" charset="0"/>
              </a:rPr>
              <a:t>1º SEMESTRE DE 2021</a:t>
            </a:r>
            <a:endParaRPr lang="pt-BR">
              <a:solidFill>
                <a:srgbClr val="082118"/>
              </a:solidFill>
            </a:endParaRPr>
          </a:p>
        </p:txBody>
      </p:sp>
      <p:sp>
        <p:nvSpPr>
          <p:cNvPr id="8" name="Forma Livre: Forma 7">
            <a:extLst>
              <a:ext uri="{FF2B5EF4-FFF2-40B4-BE49-F238E27FC236}">
                <a16:creationId xmlns:a16="http://schemas.microsoft.com/office/drawing/2014/main" xmlns="" id="{916C07A0-DF6A-430F-95E0-D738A06399A7}"/>
              </a:ext>
            </a:extLst>
          </p:cNvPr>
          <p:cNvSpPr/>
          <p:nvPr/>
        </p:nvSpPr>
        <p:spPr>
          <a:xfrm>
            <a:off x="2923273" y="312943"/>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4E5F56"/>
          </a:solidFill>
          <a:ln w="47327" cap="flat">
            <a:noFill/>
            <a:prstDash val="solid"/>
            <a:miter/>
          </a:ln>
        </p:spPr>
        <p:txBody>
          <a:bodyPr rtlCol="0" anchor="ctr"/>
          <a:lstStyle/>
          <a:p>
            <a:endParaRPr lang="pt-BR"/>
          </a:p>
        </p:txBody>
      </p:sp>
      <p:sp>
        <p:nvSpPr>
          <p:cNvPr id="9" name="Forma Livre: Forma 8">
            <a:extLst>
              <a:ext uri="{FF2B5EF4-FFF2-40B4-BE49-F238E27FC236}">
                <a16:creationId xmlns:a16="http://schemas.microsoft.com/office/drawing/2014/main" xmlns="" id="{7F708028-4293-4253-B059-EEA5C044C3CB}"/>
              </a:ext>
            </a:extLst>
          </p:cNvPr>
          <p:cNvSpPr/>
          <p:nvPr/>
        </p:nvSpPr>
        <p:spPr>
          <a:xfrm>
            <a:off x="1785765" y="312943"/>
            <a:ext cx="1587771" cy="2654185"/>
          </a:xfrm>
          <a:custGeom>
            <a:avLst/>
            <a:gdLst>
              <a:gd name="connsiteX0" fmla="*/ 0 w 1587771"/>
              <a:gd name="connsiteY0" fmla="*/ 2654186 h 2654185"/>
              <a:gd name="connsiteX1" fmla="*/ 592452 w 1587771"/>
              <a:gd name="connsiteY1" fmla="*/ 2654186 h 2654185"/>
              <a:gd name="connsiteX2" fmla="*/ 1587772 w 1587771"/>
              <a:gd name="connsiteY2" fmla="*/ 1327093 h 2654185"/>
              <a:gd name="connsiteX3" fmla="*/ 592452 w 1587771"/>
              <a:gd name="connsiteY3" fmla="*/ 0 h 2654185"/>
              <a:gd name="connsiteX4" fmla="*/ 0 w 1587771"/>
              <a:gd name="connsiteY4" fmla="*/ 0 h 2654185"/>
              <a:gd name="connsiteX5" fmla="*/ 995320 w 1587771"/>
              <a:gd name="connsiteY5" fmla="*/ 1327093 h 2654185"/>
              <a:gd name="connsiteX6" fmla="*/ 0 w 1587771"/>
              <a:gd name="connsiteY6" fmla="*/ 2654186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0" y="2654186"/>
                </a:moveTo>
                <a:lnTo>
                  <a:pt x="592452" y="2654186"/>
                </a:lnTo>
                <a:lnTo>
                  <a:pt x="1587772" y="1327093"/>
                </a:lnTo>
                <a:lnTo>
                  <a:pt x="592452" y="0"/>
                </a:lnTo>
                <a:lnTo>
                  <a:pt x="0" y="0"/>
                </a:lnTo>
                <a:lnTo>
                  <a:pt x="995320" y="1327093"/>
                </a:lnTo>
                <a:lnTo>
                  <a:pt x="0" y="2654186"/>
                </a:lnTo>
                <a:close/>
              </a:path>
            </a:pathLst>
          </a:custGeom>
          <a:solidFill>
            <a:srgbClr val="4E5F56"/>
          </a:solidFill>
          <a:ln w="47327" cap="flat">
            <a:no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xmlns="" id="{FD9734F6-D31F-4B89-A4FD-7FB82A1A01A1}"/>
              </a:ext>
            </a:extLst>
          </p:cNvPr>
          <p:cNvSpPr/>
          <p:nvPr/>
        </p:nvSpPr>
        <p:spPr>
          <a:xfrm>
            <a:off x="4060781" y="312943"/>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4E5F56"/>
          </a:solidFill>
          <a:ln w="47327"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xmlns="" id="{EE0A8D64-3537-408E-9C9E-3333DC142DB8}"/>
              </a:ext>
            </a:extLst>
          </p:cNvPr>
          <p:cNvSpPr/>
          <p:nvPr/>
        </p:nvSpPr>
        <p:spPr>
          <a:xfrm>
            <a:off x="6378166" y="260188"/>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B8C4BE"/>
          </a:solidFill>
          <a:ln w="47327"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xmlns="" id="{639B2791-0D3A-4DD2-B450-8D0735426A42}"/>
              </a:ext>
            </a:extLst>
          </p:cNvPr>
          <p:cNvSpPr/>
          <p:nvPr/>
        </p:nvSpPr>
        <p:spPr>
          <a:xfrm>
            <a:off x="5240658" y="260188"/>
            <a:ext cx="1587771" cy="2654185"/>
          </a:xfrm>
          <a:custGeom>
            <a:avLst/>
            <a:gdLst>
              <a:gd name="connsiteX0" fmla="*/ 0 w 1587771"/>
              <a:gd name="connsiteY0" fmla="*/ 2654186 h 2654185"/>
              <a:gd name="connsiteX1" fmla="*/ 592452 w 1587771"/>
              <a:gd name="connsiteY1" fmla="*/ 2654186 h 2654185"/>
              <a:gd name="connsiteX2" fmla="*/ 1587772 w 1587771"/>
              <a:gd name="connsiteY2" fmla="*/ 1327093 h 2654185"/>
              <a:gd name="connsiteX3" fmla="*/ 592452 w 1587771"/>
              <a:gd name="connsiteY3" fmla="*/ 0 h 2654185"/>
              <a:gd name="connsiteX4" fmla="*/ 0 w 1587771"/>
              <a:gd name="connsiteY4" fmla="*/ 0 h 2654185"/>
              <a:gd name="connsiteX5" fmla="*/ 995320 w 1587771"/>
              <a:gd name="connsiteY5" fmla="*/ 1327093 h 2654185"/>
              <a:gd name="connsiteX6" fmla="*/ 0 w 1587771"/>
              <a:gd name="connsiteY6" fmla="*/ 2654186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0" y="2654186"/>
                </a:moveTo>
                <a:lnTo>
                  <a:pt x="592452" y="2654186"/>
                </a:lnTo>
                <a:lnTo>
                  <a:pt x="1587772" y="1327093"/>
                </a:lnTo>
                <a:lnTo>
                  <a:pt x="592452" y="0"/>
                </a:lnTo>
                <a:lnTo>
                  <a:pt x="0" y="0"/>
                </a:lnTo>
                <a:lnTo>
                  <a:pt x="995320" y="1327093"/>
                </a:lnTo>
                <a:lnTo>
                  <a:pt x="0" y="2654186"/>
                </a:lnTo>
                <a:close/>
              </a:path>
            </a:pathLst>
          </a:custGeom>
          <a:solidFill>
            <a:srgbClr val="4E5F56"/>
          </a:solidFill>
          <a:ln w="47327"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xmlns="" id="{666D73BD-A63C-4A7A-A1F2-152A059BE529}"/>
              </a:ext>
            </a:extLst>
          </p:cNvPr>
          <p:cNvSpPr/>
          <p:nvPr/>
        </p:nvSpPr>
        <p:spPr>
          <a:xfrm>
            <a:off x="7515674" y="260188"/>
            <a:ext cx="1587771" cy="2654185"/>
          </a:xfrm>
          <a:custGeom>
            <a:avLst/>
            <a:gdLst>
              <a:gd name="connsiteX0" fmla="*/ 592452 w 1587771"/>
              <a:gd name="connsiteY0" fmla="*/ 0 h 2654185"/>
              <a:gd name="connsiteX1" fmla="*/ 0 w 1587771"/>
              <a:gd name="connsiteY1" fmla="*/ 0 h 2654185"/>
              <a:gd name="connsiteX2" fmla="*/ 995320 w 1587771"/>
              <a:gd name="connsiteY2" fmla="*/ 1327093 h 2654185"/>
              <a:gd name="connsiteX3" fmla="*/ 0 w 1587771"/>
              <a:gd name="connsiteY3" fmla="*/ 2654186 h 2654185"/>
              <a:gd name="connsiteX4" fmla="*/ 592452 w 1587771"/>
              <a:gd name="connsiteY4" fmla="*/ 2654186 h 2654185"/>
              <a:gd name="connsiteX5" fmla="*/ 1587772 w 1587771"/>
              <a:gd name="connsiteY5" fmla="*/ 1327093 h 2654185"/>
              <a:gd name="connsiteX6" fmla="*/ 592452 w 1587771"/>
              <a:gd name="connsiteY6" fmla="*/ 0 h 265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771" h="2654185">
                <a:moveTo>
                  <a:pt x="592452" y="0"/>
                </a:moveTo>
                <a:lnTo>
                  <a:pt x="0" y="0"/>
                </a:lnTo>
                <a:lnTo>
                  <a:pt x="995320" y="1327093"/>
                </a:lnTo>
                <a:lnTo>
                  <a:pt x="0" y="2654186"/>
                </a:lnTo>
                <a:lnTo>
                  <a:pt x="592452" y="2654186"/>
                </a:lnTo>
                <a:lnTo>
                  <a:pt x="1587772" y="1327093"/>
                </a:lnTo>
                <a:lnTo>
                  <a:pt x="592452" y="0"/>
                </a:lnTo>
                <a:close/>
              </a:path>
            </a:pathLst>
          </a:custGeom>
          <a:solidFill>
            <a:srgbClr val="B8C4BE"/>
          </a:solidFill>
          <a:ln w="47327" cap="flat">
            <a:noFill/>
            <a:prstDash val="solid"/>
            <a:miter/>
          </a:ln>
        </p:spPr>
        <p:txBody>
          <a:bodyPr rtlCol="0" anchor="ctr"/>
          <a:lstStyle/>
          <a:p>
            <a:endParaRPr lang="pt-BR"/>
          </a:p>
        </p:txBody>
      </p:sp>
      <p:sp>
        <p:nvSpPr>
          <p:cNvPr id="16" name="Espaço Reservado para Número de Slide 5">
            <a:extLst>
              <a:ext uri="{FF2B5EF4-FFF2-40B4-BE49-F238E27FC236}">
                <a16:creationId xmlns:a16="http://schemas.microsoft.com/office/drawing/2014/main" xmlns="" id="{CD3E546F-951D-4506-AE89-63AA97177B31}"/>
              </a:ext>
            </a:extLst>
          </p:cNvPr>
          <p:cNvSpPr txBox="1">
            <a:spLocks/>
          </p:cNvSpPr>
          <p:nvPr userDrawn="1"/>
        </p:nvSpPr>
        <p:spPr>
          <a:xfrm>
            <a:off x="8746167" y="6513194"/>
            <a:ext cx="3445276" cy="365125"/>
          </a:xfrm>
          <a:prstGeom prst="rect">
            <a:avLst/>
          </a:prstGeom>
        </p:spPr>
        <p:txBody>
          <a:bodyPr vert="horz" lIns="91440" tIns="45720" rIns="91440" bIns="45720" rtlCol="0" anchor="ctr"/>
          <a:lstStyle>
            <a:defPPr>
              <a:defRPr lang="pt-BR"/>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5F4AB-9F8E-4CC6-96CF-BA720A7AF3CD}" type="slidenum">
              <a:rPr lang="pt-BR" b="1" smtClean="0">
                <a:latin typeface="Franklin Gothic Medium Cond" panose="020B0606030402020204" pitchFamily="34" charset="0"/>
              </a:rPr>
              <a:pPr/>
              <a:t>‹nº›</a:t>
            </a:fld>
            <a:endParaRPr lang="pt-BR"/>
          </a:p>
        </p:txBody>
      </p:sp>
      <p:sp>
        <p:nvSpPr>
          <p:cNvPr id="19" name="Espaço Reservado para Conteúdo 3">
            <a:extLst>
              <a:ext uri="{FF2B5EF4-FFF2-40B4-BE49-F238E27FC236}">
                <a16:creationId xmlns:a16="http://schemas.microsoft.com/office/drawing/2014/main" xmlns="" id="{37B1DB73-BBC8-411D-AD73-23272C8F37AF}"/>
              </a:ext>
            </a:extLst>
          </p:cNvPr>
          <p:cNvSpPr>
            <a:spLocks noGrp="1"/>
          </p:cNvSpPr>
          <p:nvPr>
            <p:ph sz="half" idx="14" hasCustomPrompt="1"/>
          </p:nvPr>
        </p:nvSpPr>
        <p:spPr>
          <a:xfrm>
            <a:off x="142240" y="754601"/>
            <a:ext cx="4529664" cy="4270160"/>
          </a:xfrm>
        </p:spPr>
        <p:txBody>
          <a:bodyPr>
            <a:noAutofit/>
          </a:bodyPr>
          <a:lstStyle>
            <a:lvl1pPr marL="0" indent="0">
              <a:buNone/>
              <a:defRPr sz="15000">
                <a:solidFill>
                  <a:schemeClr val="bg1"/>
                </a:solidFill>
                <a:latin typeface="Impact" panose="020B0806030902050204" pitchFamily="34" charset="0"/>
              </a:defRPr>
            </a:lvl1pPr>
            <a:lvl2pPr>
              <a:defRPr>
                <a:solidFill>
                  <a:schemeClr val="bg1"/>
                </a:solidFill>
                <a:latin typeface="Franklin Gothic Medium Cond" panose="020B0606030402020204" pitchFamily="34" charset="0"/>
              </a:defRPr>
            </a:lvl2pPr>
            <a:lvl3pPr>
              <a:defRPr>
                <a:solidFill>
                  <a:schemeClr val="bg1"/>
                </a:solidFill>
                <a:latin typeface="Franklin Gothic Medium Cond" panose="020B0606030402020204" pitchFamily="34" charset="0"/>
              </a:defRPr>
            </a:lvl3pPr>
            <a:lvl4pPr>
              <a:defRPr>
                <a:solidFill>
                  <a:schemeClr val="bg1"/>
                </a:solidFill>
                <a:latin typeface="Franklin Gothic Medium Cond" panose="020B0606030402020204" pitchFamily="34" charset="0"/>
              </a:defRPr>
            </a:lvl4pPr>
            <a:lvl5pPr>
              <a:defRPr>
                <a:solidFill>
                  <a:schemeClr val="bg1"/>
                </a:solidFill>
                <a:latin typeface="Franklin Gothic Medium Cond" panose="020B0606030402020204" pitchFamily="34" charset="0"/>
              </a:defRPr>
            </a:lvl5pPr>
          </a:lstStyle>
          <a:p>
            <a:pPr lvl="0"/>
            <a:r>
              <a:rPr lang="pt-BR"/>
              <a:t>N</a:t>
            </a:r>
          </a:p>
        </p:txBody>
      </p:sp>
    </p:spTree>
    <p:extLst>
      <p:ext uri="{BB962C8B-B14F-4D97-AF65-F5344CB8AC3E}">
        <p14:creationId xmlns:p14="http://schemas.microsoft.com/office/powerpoint/2010/main" xmlns="" val="1388777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xmlns="" id="{0048203E-B435-42F7-BDE6-41EF38ACAF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xmlns="" id="{A177C545-47EA-4C22-B484-3D54EC0ACE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98BE6FE4-B771-4050-A03B-3C9D54D421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ADCD1E-6638-4C91-ABEA-433F226B1740}" type="datetimeFigureOut">
              <a:rPr lang="pt-BR" smtClean="0"/>
              <a:pPr/>
              <a:t>01/10/2021</a:t>
            </a:fld>
            <a:endParaRPr lang="pt-BR"/>
          </a:p>
        </p:txBody>
      </p:sp>
      <p:sp>
        <p:nvSpPr>
          <p:cNvPr id="5" name="Espaço Reservado para Rodapé 4">
            <a:extLst>
              <a:ext uri="{FF2B5EF4-FFF2-40B4-BE49-F238E27FC236}">
                <a16:creationId xmlns:a16="http://schemas.microsoft.com/office/drawing/2014/main" xmlns="" id="{AD6CE8DD-2216-4FB4-8017-E98E810564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xmlns="" id="{F14A37FD-EF3F-451A-B96D-5220D943DF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1DFAC-CDFE-42E1-A76F-BA266D87E209}" type="slidenum">
              <a:rPr lang="pt-BR" smtClean="0"/>
              <a:pPr/>
              <a:t>‹nº›</a:t>
            </a:fld>
            <a:endParaRPr lang="pt-BR"/>
          </a:p>
        </p:txBody>
      </p:sp>
    </p:spTree>
    <p:extLst>
      <p:ext uri="{BB962C8B-B14F-4D97-AF65-F5344CB8AC3E}">
        <p14:creationId xmlns:p14="http://schemas.microsoft.com/office/powerpoint/2010/main" xmlns="" val="13519753"/>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7" r:id="rId3"/>
    <p:sldLayoutId id="2147483658" r:id="rId4"/>
    <p:sldLayoutId id="2147483655" r:id="rId5"/>
    <p:sldLayoutId id="2147483659" r:id="rId6"/>
    <p:sldLayoutId id="2147483660" r:id="rId7"/>
    <p:sldLayoutId id="2147483661" r:id="rId8"/>
    <p:sldLayoutId id="2147483662" r:id="rId9"/>
    <p:sldLayoutId id="2147483663" r:id="rId10"/>
    <p:sldLayoutId id="2147483664"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9.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gif"/></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4.xml"/><Relationship Id="rId1" Type="http://schemas.openxmlformats.org/officeDocument/2006/relationships/slideLayout" Target="../slideLayouts/slideLayout4.xml"/><Relationship Id="rId5" Type="http://schemas.openxmlformats.org/officeDocument/2006/relationships/image" Target="../media/image44.gif"/><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9.jpe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chart" Target="../charts/char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11.xml"/><Relationship Id="rId1" Type="http://schemas.openxmlformats.org/officeDocument/2006/relationships/slideLayout" Target="../slideLayouts/slideLayout4.xml"/><Relationship Id="rId4" Type="http://schemas.openxmlformats.org/officeDocument/2006/relationships/image" Target="../media/image62.emf"/></Relationships>
</file>

<file path=ppt/slides/_rels/slide44.xml.rels><?xml version="1.0" encoding="UTF-8" standalone="yes"?>
<Relationships xmlns="http://schemas.openxmlformats.org/package/2006/relationships"><Relationship Id="rId3" Type="http://schemas.openxmlformats.org/officeDocument/2006/relationships/hyperlink" Target="https://transparencia.caubr.gov.br/arquivos/mapaestrategico_2013-2023_CAU.pdf" TargetMode="External"/><Relationship Id="rId2" Type="http://schemas.openxmlformats.org/officeDocument/2006/relationships/hyperlink" Target="https://transparencia.caubr.gov.br/cartadeservicos/"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3" Type="http://schemas.openxmlformats.org/officeDocument/2006/relationships/hyperlink" Target="https://transparencia.caubr.gov.br/cartadeservicos3-4" TargetMode="External"/><Relationship Id="rId18" Type="http://schemas.openxmlformats.org/officeDocument/2006/relationships/hyperlink" Target="https://transparencia.caubr.gov.br/cartadeservicos5-2" TargetMode="External"/><Relationship Id="rId26" Type="http://schemas.openxmlformats.org/officeDocument/2006/relationships/hyperlink" Target="https://transparencia.caubr.gov.br/cartadeservicos5-10/" TargetMode="External"/><Relationship Id="rId39" Type="http://schemas.openxmlformats.org/officeDocument/2006/relationships/hyperlink" Target="https://transparencia.caubr.gov.br/cartadeservicos6-8" TargetMode="External"/><Relationship Id="rId21" Type="http://schemas.openxmlformats.org/officeDocument/2006/relationships/hyperlink" Target="https://transparencia.caubr.gov.br/cartadeservicos5-5" TargetMode="External"/><Relationship Id="rId34" Type="http://schemas.openxmlformats.org/officeDocument/2006/relationships/hyperlink" Target="https://transparencia.caubr.gov.br/cartadeservicos6-3" TargetMode="External"/><Relationship Id="rId42" Type="http://schemas.openxmlformats.org/officeDocument/2006/relationships/hyperlink" Target="https://transparencia.caubr.gov.br/cartadeservicos6-11" TargetMode="External"/><Relationship Id="rId47" Type="http://schemas.openxmlformats.org/officeDocument/2006/relationships/hyperlink" Target="https://transparencia.caubr.gov.br/cartadeservicos8-3" TargetMode="External"/><Relationship Id="rId50" Type="http://schemas.openxmlformats.org/officeDocument/2006/relationships/hyperlink" Target="https://transparencia.caubr.gov.br/cartadeservicos8-6" TargetMode="External"/><Relationship Id="rId55" Type="http://schemas.openxmlformats.org/officeDocument/2006/relationships/hyperlink" Target="https://transparencia.caubr.gov.br/cartadeservicos9-3" TargetMode="External"/><Relationship Id="rId7" Type="http://schemas.openxmlformats.org/officeDocument/2006/relationships/hyperlink" Target="https://transparencia.caubr.gov.br/cartadeservicos2-2" TargetMode="External"/><Relationship Id="rId12" Type="http://schemas.openxmlformats.org/officeDocument/2006/relationships/hyperlink" Target="https://transparencia.caubr.gov.br/cartadeservicos3-3" TargetMode="External"/><Relationship Id="rId17" Type="http://schemas.openxmlformats.org/officeDocument/2006/relationships/hyperlink" Target="https://transparencia.caubr.gov.br/cartadeservicos5-1" TargetMode="External"/><Relationship Id="rId25" Type="http://schemas.openxmlformats.org/officeDocument/2006/relationships/hyperlink" Target="https://transparencia.caubr.gov.br/cartadeservicos5-9" TargetMode="External"/><Relationship Id="rId33" Type="http://schemas.openxmlformats.org/officeDocument/2006/relationships/hyperlink" Target="https://transparencia.caubr.gov.br/cartadeservicos6-2" TargetMode="External"/><Relationship Id="rId38" Type="http://schemas.openxmlformats.org/officeDocument/2006/relationships/hyperlink" Target="https://transparencia.caubr.gov.br/cartadeservicos6-7" TargetMode="External"/><Relationship Id="rId46" Type="http://schemas.openxmlformats.org/officeDocument/2006/relationships/hyperlink" Target="https://transparencia.caubr.gov.br/cartadeservicos8-2" TargetMode="External"/><Relationship Id="rId59" Type="http://schemas.openxmlformats.org/officeDocument/2006/relationships/hyperlink" Target="https://transparencia.caubr.gov.br/cartadeservicos10-4" TargetMode="External"/><Relationship Id="rId2" Type="http://schemas.openxmlformats.org/officeDocument/2006/relationships/hyperlink" Target="https://transparencia.caubr.gov.br/cartadeservicos1-1" TargetMode="External"/><Relationship Id="rId16" Type="http://schemas.openxmlformats.org/officeDocument/2006/relationships/hyperlink" Target="https://transparencia.caubr.gov.br/cartadeservicos4-1" TargetMode="External"/><Relationship Id="rId20" Type="http://schemas.openxmlformats.org/officeDocument/2006/relationships/hyperlink" Target="https://transparencia.caubr.gov.br/cartadeservicos5-4" TargetMode="External"/><Relationship Id="rId29" Type="http://schemas.openxmlformats.org/officeDocument/2006/relationships/hyperlink" Target="https://transparencia.caubr.gov.br/cartadeservicos5-13/" TargetMode="External"/><Relationship Id="rId41" Type="http://schemas.openxmlformats.org/officeDocument/2006/relationships/hyperlink" Target="https://transparencia.caubr.gov.br/cartadeservicos6-10" TargetMode="External"/><Relationship Id="rId54" Type="http://schemas.openxmlformats.org/officeDocument/2006/relationships/hyperlink" Target="https://transparencia.caubr.gov.br/cartadeservicos9-2" TargetMode="External"/><Relationship Id="rId1" Type="http://schemas.openxmlformats.org/officeDocument/2006/relationships/slideLayout" Target="../slideLayouts/slideLayout4.xml"/><Relationship Id="rId6" Type="http://schemas.openxmlformats.org/officeDocument/2006/relationships/hyperlink" Target="https://transparencia.caubr.gov.br/cartadeservicos2-1" TargetMode="External"/><Relationship Id="rId11" Type="http://schemas.openxmlformats.org/officeDocument/2006/relationships/hyperlink" Target="https://transparencia.caubr.gov.br/cartadeservicos3-2" TargetMode="External"/><Relationship Id="rId24" Type="http://schemas.openxmlformats.org/officeDocument/2006/relationships/hyperlink" Target="https://transparencia.caubr.gov.br/cartadeservicos5-8" TargetMode="External"/><Relationship Id="rId32" Type="http://schemas.openxmlformats.org/officeDocument/2006/relationships/hyperlink" Target="https://transparencia.caubr.gov.br/cartadeservicos6-1" TargetMode="External"/><Relationship Id="rId37" Type="http://schemas.openxmlformats.org/officeDocument/2006/relationships/hyperlink" Target="https://transparencia.caubr.gov.br/cartadeservicos6-6" TargetMode="External"/><Relationship Id="rId40" Type="http://schemas.openxmlformats.org/officeDocument/2006/relationships/hyperlink" Target="https://transparencia.caubr.gov.br/cartadeservicos6-9" TargetMode="External"/><Relationship Id="rId45" Type="http://schemas.openxmlformats.org/officeDocument/2006/relationships/hyperlink" Target="https://transparencia.caubr.gov.br/cartadeservicos8-1" TargetMode="External"/><Relationship Id="rId53" Type="http://schemas.openxmlformats.org/officeDocument/2006/relationships/hyperlink" Target="https://transparencia.caubr.gov.br/cartadeservicos9-1" TargetMode="External"/><Relationship Id="rId58" Type="http://schemas.openxmlformats.org/officeDocument/2006/relationships/hyperlink" Target="https://transparencia.caubr.gov.br/cartadeservicos10-3" TargetMode="External"/><Relationship Id="rId5" Type="http://schemas.openxmlformats.org/officeDocument/2006/relationships/hyperlink" Target="https://transparencia.caubr.gov.br/cartadeservicos1-4" TargetMode="External"/><Relationship Id="rId15" Type="http://schemas.openxmlformats.org/officeDocument/2006/relationships/hyperlink" Target="https://transparencia.caubr.gov.br/cartadeservicos3-6" TargetMode="External"/><Relationship Id="rId23" Type="http://schemas.openxmlformats.org/officeDocument/2006/relationships/hyperlink" Target="https://transparencia.caubr.gov.br/cartadeservicos5-7" TargetMode="External"/><Relationship Id="rId28" Type="http://schemas.openxmlformats.org/officeDocument/2006/relationships/hyperlink" Target="https://transparencia.caubr.gov.br/cartadeservicos5-12/" TargetMode="External"/><Relationship Id="rId36" Type="http://schemas.openxmlformats.org/officeDocument/2006/relationships/hyperlink" Target="https://transparencia.caubr.gov.br/cartadeservicos6-5" TargetMode="External"/><Relationship Id="rId49" Type="http://schemas.openxmlformats.org/officeDocument/2006/relationships/hyperlink" Target="https://transparencia.caubr.gov.br/cartadeservicos8-5" TargetMode="External"/><Relationship Id="rId57" Type="http://schemas.openxmlformats.org/officeDocument/2006/relationships/hyperlink" Target="https://transparencia.caubr.gov.br/cartadeservicos10-2" TargetMode="External"/><Relationship Id="rId10" Type="http://schemas.openxmlformats.org/officeDocument/2006/relationships/hyperlink" Target="https://transparencia.caubr.gov.br/cartadeservicos3-1" TargetMode="External"/><Relationship Id="rId19" Type="http://schemas.openxmlformats.org/officeDocument/2006/relationships/hyperlink" Target="https://transparencia.caubr.gov.br/cartadeservicos5-3" TargetMode="External"/><Relationship Id="rId31" Type="http://schemas.openxmlformats.org/officeDocument/2006/relationships/hyperlink" Target="https://transparencia.caubr.gov.br/cartadeservicos5-15/" TargetMode="External"/><Relationship Id="rId44" Type="http://schemas.openxmlformats.org/officeDocument/2006/relationships/hyperlink" Target="https://transparencia.caubr.gov.br/cartadeservicos7-1" TargetMode="External"/><Relationship Id="rId52" Type="http://schemas.openxmlformats.org/officeDocument/2006/relationships/hyperlink" Target="https://transparencia.caubr.gov.br/cartadeservicos8-8" TargetMode="External"/><Relationship Id="rId4" Type="http://schemas.openxmlformats.org/officeDocument/2006/relationships/hyperlink" Target="https://transparencia.caubr.gov.br/cartadeservicos1-3" TargetMode="External"/><Relationship Id="rId9" Type="http://schemas.openxmlformats.org/officeDocument/2006/relationships/hyperlink" Target="https://transparencia.caubr.gov.br/cartadeservicos2-4" TargetMode="External"/><Relationship Id="rId14" Type="http://schemas.openxmlformats.org/officeDocument/2006/relationships/hyperlink" Target="https://transparencia.caubr.gov.br/cartadeservicos3-5" TargetMode="External"/><Relationship Id="rId22" Type="http://schemas.openxmlformats.org/officeDocument/2006/relationships/hyperlink" Target="https://transparencia.caubr.gov.br/cartadeservicos5-6" TargetMode="External"/><Relationship Id="rId27" Type="http://schemas.openxmlformats.org/officeDocument/2006/relationships/hyperlink" Target="https://transparencia.caubr.gov.br/cartadeservicos5-11/" TargetMode="External"/><Relationship Id="rId30" Type="http://schemas.openxmlformats.org/officeDocument/2006/relationships/hyperlink" Target="https://transparencia.caubr.gov.br/cartadeservicos5-14/" TargetMode="External"/><Relationship Id="rId35" Type="http://schemas.openxmlformats.org/officeDocument/2006/relationships/hyperlink" Target="https://transparencia.caubr.gov.br/cartadeservicos6-4" TargetMode="External"/><Relationship Id="rId43" Type="http://schemas.openxmlformats.org/officeDocument/2006/relationships/hyperlink" Target="https://transparencia.caubr.gov.br/cartadeservicos6-12/" TargetMode="External"/><Relationship Id="rId48" Type="http://schemas.openxmlformats.org/officeDocument/2006/relationships/hyperlink" Target="https://transparencia.caubr.gov.br/cartadeservicos8-4" TargetMode="External"/><Relationship Id="rId56" Type="http://schemas.openxmlformats.org/officeDocument/2006/relationships/hyperlink" Target="https://transparencia.caubr.gov.br/cartadeservicos10-1" TargetMode="External"/><Relationship Id="rId8" Type="http://schemas.openxmlformats.org/officeDocument/2006/relationships/hyperlink" Target="https://transparencia.caubr.gov.br/cartadeservicos2-3" TargetMode="External"/><Relationship Id="rId51" Type="http://schemas.openxmlformats.org/officeDocument/2006/relationships/hyperlink" Target="https://transparencia.caubr.gov.br/cartadeservicos8-7" TargetMode="External"/><Relationship Id="rId3" Type="http://schemas.openxmlformats.org/officeDocument/2006/relationships/hyperlink" Target="https://transparencia.caubr.gov.br/cartadeservicos1-2"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 Id="rId5" Type="http://schemas.openxmlformats.org/officeDocument/2006/relationships/image" Target="../media/image69.jpeg"/><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78.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7.sv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1.jpe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8.png"/><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6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98.png"/><Relationship Id="rId2" Type="http://schemas.openxmlformats.org/officeDocument/2006/relationships/image" Target="../media/image99.png"/><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5.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4.png"/><Relationship Id="rId2" Type="http://schemas.openxmlformats.org/officeDocument/2006/relationships/image" Target="../media/image105.png"/><Relationship Id="rId1" Type="http://schemas.openxmlformats.org/officeDocument/2006/relationships/slideLayout" Target="../slideLayouts/slideLayout4.xml"/><Relationship Id="rId6" Type="http://schemas.openxmlformats.org/officeDocument/2006/relationships/image" Target="../media/image109.png"/><Relationship Id="rId11" Type="http://schemas.openxmlformats.org/officeDocument/2006/relationships/image" Target="../media/image113.png"/><Relationship Id="rId5" Type="http://schemas.openxmlformats.org/officeDocument/2006/relationships/image" Target="../media/image108.png"/><Relationship Id="rId15" Type="http://schemas.openxmlformats.org/officeDocument/2006/relationships/image" Target="../media/image117.png"/><Relationship Id="rId10" Type="http://schemas.openxmlformats.org/officeDocument/2006/relationships/hyperlink" Target="http://transparencia.causalgov.br/" TargetMode="External"/><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6.png"/></Relationships>
</file>

<file path=ppt/slides/_rels/slide6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78.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7.svg"/><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6.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40.jpeg"/><Relationship Id="rId5" Type="http://schemas.openxmlformats.org/officeDocument/2006/relationships/image" Target="../media/image134.png"/><Relationship Id="rId10" Type="http://schemas.openxmlformats.org/officeDocument/2006/relationships/image" Target="../media/image139.jpeg"/><Relationship Id="rId4" Type="http://schemas.openxmlformats.org/officeDocument/2006/relationships/image" Target="../media/image133.png"/><Relationship Id="rId9" Type="http://schemas.openxmlformats.org/officeDocument/2006/relationships/image" Target="../media/image13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5.png"/><Relationship Id="rId5" Type="http://schemas.openxmlformats.org/officeDocument/2006/relationships/image" Target="../media/image144.png"/><Relationship Id="rId10" Type="http://schemas.openxmlformats.org/officeDocument/2006/relationships/chart" Target="../charts/chart13.xml"/><Relationship Id="rId4" Type="http://schemas.openxmlformats.org/officeDocument/2006/relationships/image" Target="../media/image143.png"/><Relationship Id="rId9" Type="http://schemas.openxmlformats.org/officeDocument/2006/relationships/image" Target="../media/image147.png"/></Relationships>
</file>

<file path=ppt/slides/_rels/slide79.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chart" Target="../charts/chart16.xml"/><Relationship Id="rId7" Type="http://schemas.openxmlformats.org/officeDocument/2006/relationships/chart" Target="../charts/chart20.xml"/><Relationship Id="rId12" Type="http://schemas.openxmlformats.org/officeDocument/2006/relationships/chart" Target="../charts/chart25.xml"/><Relationship Id="rId2" Type="http://schemas.openxmlformats.org/officeDocument/2006/relationships/chart" Target="../charts/chart15.xml"/><Relationship Id="rId1" Type="http://schemas.openxmlformats.org/officeDocument/2006/relationships/slideLayout" Target="../slideLayouts/slideLayout5.xml"/><Relationship Id="rId6" Type="http://schemas.openxmlformats.org/officeDocument/2006/relationships/chart" Target="../charts/chart19.xml"/><Relationship Id="rId11" Type="http://schemas.openxmlformats.org/officeDocument/2006/relationships/chart" Target="../charts/chart24.xml"/><Relationship Id="rId5" Type="http://schemas.openxmlformats.org/officeDocument/2006/relationships/chart" Target="../charts/chart18.xml"/><Relationship Id="rId10" Type="http://schemas.openxmlformats.org/officeDocument/2006/relationships/chart" Target="../charts/chart23.xml"/><Relationship Id="rId4" Type="http://schemas.openxmlformats.org/officeDocument/2006/relationships/chart" Target="../charts/chart17.xml"/><Relationship Id="rId9" Type="http://schemas.openxmlformats.org/officeDocument/2006/relationships/chart" Target="../charts/chart22.xml"/></Relationships>
</file>

<file path=ppt/slides/_rels/slide82.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chart" Target="../charts/chart26.xml"/><Relationship Id="rId7" Type="http://schemas.openxmlformats.org/officeDocument/2006/relationships/chart" Target="../charts/chart30.xml"/><Relationship Id="rId12" Type="http://schemas.openxmlformats.org/officeDocument/2006/relationships/chart" Target="../charts/chart3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chart" Target="../charts/chart29.xml"/><Relationship Id="rId11" Type="http://schemas.openxmlformats.org/officeDocument/2006/relationships/chart" Target="../charts/chart34.xml"/><Relationship Id="rId5" Type="http://schemas.openxmlformats.org/officeDocument/2006/relationships/chart" Target="../charts/chart28.xml"/><Relationship Id="rId10" Type="http://schemas.openxmlformats.org/officeDocument/2006/relationships/chart" Target="../charts/chart33.xml"/><Relationship Id="rId4" Type="http://schemas.openxmlformats.org/officeDocument/2006/relationships/chart" Target="../charts/chart27.xml"/><Relationship Id="rId9" Type="http://schemas.openxmlformats.org/officeDocument/2006/relationships/chart" Target="../charts/chart32.xml"/></Relationships>
</file>

<file path=ppt/slides/_rels/slide8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9.jpeg"/><Relationship Id="rId4" Type="http://schemas.openxmlformats.org/officeDocument/2006/relationships/image" Target="../media/image158.jpeg"/></Relationships>
</file>

<file path=ppt/slides/_rels/slide8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1.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xml"/><Relationship Id="rId5" Type="http://schemas.openxmlformats.org/officeDocument/2006/relationships/image" Target="../media/image166.png"/><Relationship Id="rId4" Type="http://schemas.openxmlformats.org/officeDocument/2006/relationships/image" Target="../media/image165.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xmlns="" id="{39441A98-98A8-4194-84BC-75379AAB8D89}"/>
              </a:ext>
            </a:extLst>
          </p:cNvPr>
          <p:cNvSpPr>
            <a:spLocks noGrp="1"/>
          </p:cNvSpPr>
          <p:nvPr>
            <p:ph type="subTitle" idx="1"/>
          </p:nvPr>
        </p:nvSpPr>
        <p:spPr/>
        <p:txBody>
          <a:bodyPr/>
          <a:lstStyle/>
          <a:p>
            <a:r>
              <a:rPr lang="pt-BR"/>
              <a:t>1º SEMESTRE DE 2021</a:t>
            </a:r>
          </a:p>
        </p:txBody>
      </p:sp>
    </p:spTree>
    <p:extLst>
      <p:ext uri="{BB962C8B-B14F-4D97-AF65-F5344CB8AC3E}">
        <p14:creationId xmlns:p14="http://schemas.microsoft.com/office/powerpoint/2010/main" xmlns="" val="3358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xmlns="" id="{7A5C2A22-8A28-4994-82A0-A441FCF487D3}"/>
              </a:ext>
            </a:extLst>
          </p:cNvPr>
          <p:cNvSpPr txBox="1"/>
          <p:nvPr/>
        </p:nvSpPr>
        <p:spPr>
          <a:xfrm>
            <a:off x="393518" y="1382612"/>
            <a:ext cx="6947081" cy="4893647"/>
          </a:xfrm>
          <a:prstGeom prst="rect">
            <a:avLst/>
          </a:prstGeom>
          <a:noFill/>
        </p:spPr>
        <p:txBody>
          <a:bodyPr wrap="square">
            <a:spAutoFit/>
          </a:bodyPr>
          <a:lstStyle/>
          <a:p>
            <a:pPr algn="just"/>
            <a:r>
              <a:rPr lang="pt-BR" sz="1200" dirty="0">
                <a:latin typeface="Franklin Gothic Medium" panose="020B0603020102020204" pitchFamily="34" charset="0"/>
              </a:rPr>
              <a:t>O Brasil continua sofrendo com os impactos da pandemia do Covid-19, especialmente os Estados mais pobres e/ou que não conseguiram implantar um sistema efetivo de combate a pandemia, entretanto a retomada da economia tem ocorrido a medida que os efeitos da pandemia são minimizados. Porém o cenário econômico ainda é muito instável, pois o surgimento de novas variantes do vírus impedem a aceleração da vacinação e a consequente retomada da economia de forma mais contundente.</a:t>
            </a:r>
          </a:p>
          <a:p>
            <a:pPr algn="just"/>
            <a:endParaRPr lang="pt-BR" sz="1200" dirty="0">
              <a:latin typeface="Franklin Gothic Medium" panose="020B0603020102020204" pitchFamily="34" charset="0"/>
            </a:endParaRPr>
          </a:p>
          <a:p>
            <a:pPr algn="just"/>
            <a:r>
              <a:rPr lang="pt-BR" sz="1200" dirty="0">
                <a:latin typeface="Franklin Gothic Medium" panose="020B0603020102020204" pitchFamily="34" charset="0"/>
              </a:rPr>
              <a:t>O desemprego continua alto no Brasil, empresas estão fechando, demitindo funcionários, trabalhadores buscando formas alternativas de renda, sendo o trabalho informal sua única opção. Apesar das incertezas decorrentes do atual cenário econômico/político, existem expectativas de um crescimento do PIB para 2021 de mais de 3%, que poderá favorecer o mercado de Arquitetura  Urbanismo, pois o mesmo possui relação direta com a economia. </a:t>
            </a:r>
          </a:p>
          <a:p>
            <a:pPr algn="just"/>
            <a:r>
              <a:rPr lang="pt-BR" sz="1200" dirty="0">
                <a:latin typeface="Franklin Gothic Medium" panose="020B0603020102020204" pitchFamily="34" charset="0"/>
              </a:rPr>
              <a:t> </a:t>
            </a:r>
          </a:p>
          <a:p>
            <a:pPr algn="just"/>
            <a:r>
              <a:rPr lang="pt-BR" sz="1200" dirty="0">
                <a:latin typeface="Franklin Gothic Medium" panose="020B0603020102020204" pitchFamily="34" charset="0"/>
              </a:rPr>
              <a:t>O CAU/AL vem tomando medidas que fomentam a retomada do exercício da profissão através de projetos de assistência técnica e demais ações voltadas ao arquiteto e urbanista.</a:t>
            </a:r>
          </a:p>
          <a:p>
            <a:pPr algn="just"/>
            <a:endParaRPr lang="pt-BR" sz="1200" dirty="0">
              <a:latin typeface="Franklin Gothic Medium" panose="020B0603020102020204" pitchFamily="34" charset="0"/>
            </a:endParaRPr>
          </a:p>
          <a:p>
            <a:pPr marL="0" indent="0" algn="just">
              <a:lnSpc>
                <a:spcPct val="100000"/>
              </a:lnSpc>
              <a:spcBef>
                <a:spcPts val="0"/>
              </a:spcBef>
              <a:buNone/>
            </a:pPr>
            <a:r>
              <a:rPr lang="pt-BR" sz="1200" dirty="0">
                <a:latin typeface="Franklin Gothic Medium" panose="020B0603020102020204" pitchFamily="34" charset="0"/>
                <a:cs typeface="Arial" pitchFamily="34" charset="0"/>
              </a:rPr>
              <a:t>Prioritariamente, a atuação do CAU/AL está embasada nos direcionadores estratégicos nacionais de: </a:t>
            </a:r>
          </a:p>
          <a:p>
            <a:pPr marL="0" indent="0" algn="just">
              <a:lnSpc>
                <a:spcPct val="100000"/>
              </a:lnSpc>
              <a:spcBef>
                <a:spcPts val="0"/>
              </a:spcBef>
              <a:buNone/>
            </a:pPr>
            <a:r>
              <a:rPr lang="pt-BR" sz="1200" dirty="0">
                <a:latin typeface="Franklin Gothic Medium" panose="020B0603020102020204" pitchFamily="34" charset="0"/>
                <a:cs typeface="Arial" pitchFamily="34" charset="0"/>
              </a:rPr>
              <a:t>• Tornar a fiscalização um vetor de melhoria do exercício da arquitetura e urbanismo.</a:t>
            </a:r>
          </a:p>
          <a:p>
            <a:pPr marL="0" indent="0" algn="just">
              <a:lnSpc>
                <a:spcPct val="100000"/>
              </a:lnSpc>
              <a:spcBef>
                <a:spcPts val="0"/>
              </a:spcBef>
              <a:buNone/>
            </a:pPr>
            <a:r>
              <a:rPr lang="pt-BR" sz="1200" dirty="0">
                <a:latin typeface="Franklin Gothic Medium" panose="020B0603020102020204" pitchFamily="34" charset="0"/>
                <a:cs typeface="Arial" pitchFamily="34" charset="0"/>
              </a:rPr>
              <a:t>• Estimular a produção da Arquitetura e Urbanismo como política de Estado.</a:t>
            </a:r>
          </a:p>
          <a:p>
            <a:pPr marL="0" indent="0" algn="just">
              <a:lnSpc>
                <a:spcPct val="100000"/>
              </a:lnSpc>
              <a:spcBef>
                <a:spcPts val="0"/>
              </a:spcBef>
              <a:buNone/>
            </a:pPr>
            <a:r>
              <a:rPr lang="pt-BR" sz="1200" dirty="0">
                <a:latin typeface="Franklin Gothic Medium" panose="020B0603020102020204" pitchFamily="34" charset="0"/>
                <a:cs typeface="Arial" pitchFamily="34" charset="0"/>
              </a:rPr>
              <a:t>• Assegurar a eficácia no relacionamento e comunicação com a Sociedade.</a:t>
            </a:r>
          </a:p>
          <a:p>
            <a:pPr marL="0" indent="0" algn="just">
              <a:lnSpc>
                <a:spcPct val="100000"/>
              </a:lnSpc>
              <a:spcBef>
                <a:spcPts val="0"/>
              </a:spcBef>
              <a:buNone/>
            </a:pPr>
            <a:endParaRPr lang="pt-BR" sz="1200" dirty="0">
              <a:latin typeface="Franklin Gothic Medium" panose="020B0603020102020204" pitchFamily="34" charset="0"/>
              <a:cs typeface="Arial" pitchFamily="34" charset="0"/>
            </a:endParaRPr>
          </a:p>
          <a:p>
            <a:pPr marL="0" indent="0" algn="just">
              <a:lnSpc>
                <a:spcPct val="100000"/>
              </a:lnSpc>
              <a:spcBef>
                <a:spcPts val="0"/>
              </a:spcBef>
              <a:buNone/>
            </a:pPr>
            <a:r>
              <a:rPr lang="pt-BR" sz="1200" dirty="0">
                <a:latin typeface="Franklin Gothic Medium" panose="020B0603020102020204" pitchFamily="34" charset="0"/>
                <a:cs typeface="Arial" pitchFamily="34" charset="0"/>
              </a:rPr>
              <a:t>A atuação também foca as prioridades estratégicas estaduais de:</a:t>
            </a:r>
          </a:p>
          <a:p>
            <a:pPr marL="0" indent="0" algn="just">
              <a:lnSpc>
                <a:spcPct val="100000"/>
              </a:lnSpc>
              <a:spcBef>
                <a:spcPts val="0"/>
              </a:spcBef>
              <a:buNone/>
            </a:pPr>
            <a:r>
              <a:rPr lang="pt-BR" sz="1200" dirty="0">
                <a:latin typeface="Franklin Gothic Medium" panose="020B0603020102020204" pitchFamily="34" charset="0"/>
                <a:cs typeface="Arial" pitchFamily="34" charset="0"/>
              </a:rPr>
              <a:t>• Assegurar a eficácia no atendimento e no relacionamento com os arquitetos e urbanistas e a sociedade.</a:t>
            </a:r>
          </a:p>
          <a:p>
            <a:pPr marL="0" indent="0" algn="just">
              <a:lnSpc>
                <a:spcPct val="100000"/>
              </a:lnSpc>
              <a:spcBef>
                <a:spcPts val="0"/>
              </a:spcBef>
              <a:buNone/>
            </a:pPr>
            <a:r>
              <a:rPr lang="pt-BR" sz="1200" dirty="0">
                <a:latin typeface="Franklin Gothic Medium" panose="020B0603020102020204" pitchFamily="34" charset="0"/>
                <a:cs typeface="Arial" pitchFamily="34" charset="0"/>
              </a:rPr>
              <a:t>• Estimular o conhecimento, o uso de processos criativos e a difusão das melhores práticas em Arquitetura e Urbanismo.</a:t>
            </a:r>
            <a:endParaRPr lang="pt-BR" sz="1200" dirty="0">
              <a:latin typeface="Franklin Gothic Medium" panose="020B0603020102020204" pitchFamily="34" charset="0"/>
            </a:endParaRPr>
          </a:p>
        </p:txBody>
      </p:sp>
      <p:sp>
        <p:nvSpPr>
          <p:cNvPr id="4" name="Espaço Reservado para Conteúdo 3">
            <a:extLst>
              <a:ext uri="{FF2B5EF4-FFF2-40B4-BE49-F238E27FC236}">
                <a16:creationId xmlns:a16="http://schemas.microsoft.com/office/drawing/2014/main" xmlns="" id="{75C9B0A9-85C6-40BF-8C65-CB9E161D3BC4}"/>
              </a:ext>
            </a:extLst>
          </p:cNvPr>
          <p:cNvSpPr>
            <a:spLocks noGrp="1"/>
          </p:cNvSpPr>
          <p:nvPr>
            <p:ph sz="half" idx="14"/>
          </p:nvPr>
        </p:nvSpPr>
        <p:spPr/>
        <p:txBody>
          <a:bodyPr/>
          <a:lstStyle/>
          <a:p>
            <a:r>
              <a:rPr lang="pt-BR" dirty="0"/>
              <a:t>Ambiente externo</a:t>
            </a:r>
          </a:p>
        </p:txBody>
      </p:sp>
      <p:pic>
        <p:nvPicPr>
          <p:cNvPr id="9" name="Imagem 8">
            <a:extLst>
              <a:ext uri="{FF2B5EF4-FFF2-40B4-BE49-F238E27FC236}">
                <a16:creationId xmlns:a16="http://schemas.microsoft.com/office/drawing/2014/main" xmlns="" id="{7BCE0159-0DE7-43C6-966E-4B7E7B103A67}"/>
              </a:ext>
            </a:extLst>
          </p:cNvPr>
          <p:cNvPicPr>
            <a:picLocks noChangeAspect="1"/>
          </p:cNvPicPr>
          <p:nvPr/>
        </p:nvPicPr>
        <p:blipFill rotWithShape="1">
          <a:blip r:embed="rId2" cstate="print"/>
          <a:srcRect l="55813" b="77164"/>
          <a:stretch/>
        </p:blipFill>
        <p:spPr>
          <a:xfrm>
            <a:off x="9883191" y="1498725"/>
            <a:ext cx="2186813" cy="1705041"/>
          </a:xfrm>
          <a:prstGeom prst="rect">
            <a:avLst/>
          </a:prstGeom>
        </p:spPr>
      </p:pic>
      <p:pic>
        <p:nvPicPr>
          <p:cNvPr id="23" name="Imagem 22">
            <a:extLst>
              <a:ext uri="{FF2B5EF4-FFF2-40B4-BE49-F238E27FC236}">
                <a16:creationId xmlns:a16="http://schemas.microsoft.com/office/drawing/2014/main" xmlns="" id="{5739F857-B4D4-4760-90F1-0E0ED1259CCE}"/>
              </a:ext>
            </a:extLst>
          </p:cNvPr>
          <p:cNvPicPr>
            <a:picLocks noChangeAspect="1"/>
          </p:cNvPicPr>
          <p:nvPr/>
        </p:nvPicPr>
        <p:blipFill rotWithShape="1">
          <a:blip r:embed="rId2" cstate="print"/>
          <a:srcRect l="1325" r="52827" b="76948"/>
          <a:stretch/>
        </p:blipFill>
        <p:spPr>
          <a:xfrm>
            <a:off x="7518488" y="2840397"/>
            <a:ext cx="2186814" cy="1658762"/>
          </a:xfrm>
          <a:prstGeom prst="rect">
            <a:avLst/>
          </a:prstGeom>
        </p:spPr>
      </p:pic>
      <p:pic>
        <p:nvPicPr>
          <p:cNvPr id="24" name="Imagem 23">
            <a:extLst>
              <a:ext uri="{FF2B5EF4-FFF2-40B4-BE49-F238E27FC236}">
                <a16:creationId xmlns:a16="http://schemas.microsoft.com/office/drawing/2014/main" xmlns="" id="{03B8B127-EDA9-4BE9-A97D-28549C867E27}"/>
              </a:ext>
            </a:extLst>
          </p:cNvPr>
          <p:cNvPicPr>
            <a:picLocks noChangeAspect="1"/>
          </p:cNvPicPr>
          <p:nvPr/>
        </p:nvPicPr>
        <p:blipFill rotWithShape="1">
          <a:blip r:embed="rId2" cstate="print"/>
          <a:srcRect l="1516" t="48419" r="57237" b="30843"/>
          <a:stretch/>
        </p:blipFill>
        <p:spPr>
          <a:xfrm>
            <a:off x="7518488" y="390206"/>
            <a:ext cx="2186814" cy="1658762"/>
          </a:xfrm>
          <a:prstGeom prst="rect">
            <a:avLst/>
          </a:prstGeom>
        </p:spPr>
      </p:pic>
      <p:pic>
        <p:nvPicPr>
          <p:cNvPr id="25" name="Imagem 24">
            <a:extLst>
              <a:ext uri="{FF2B5EF4-FFF2-40B4-BE49-F238E27FC236}">
                <a16:creationId xmlns:a16="http://schemas.microsoft.com/office/drawing/2014/main" xmlns="" id="{6A2DA9CE-2C2D-48C4-87D7-4E097FDD0F7E}"/>
              </a:ext>
            </a:extLst>
          </p:cNvPr>
          <p:cNvPicPr>
            <a:picLocks noChangeAspect="1"/>
          </p:cNvPicPr>
          <p:nvPr/>
        </p:nvPicPr>
        <p:blipFill rotWithShape="1">
          <a:blip r:embed="rId2" cstate="print"/>
          <a:srcRect l="54342" t="48764" r="1" b="27532"/>
          <a:stretch/>
        </p:blipFill>
        <p:spPr>
          <a:xfrm>
            <a:off x="9883190" y="4256439"/>
            <a:ext cx="2186813" cy="1712816"/>
          </a:xfrm>
          <a:prstGeom prst="rect">
            <a:avLst/>
          </a:prstGeom>
        </p:spPr>
      </p:pic>
    </p:spTree>
    <p:extLst>
      <p:ext uri="{BB962C8B-B14F-4D97-AF65-F5344CB8AC3E}">
        <p14:creationId xmlns:p14="http://schemas.microsoft.com/office/powerpoint/2010/main" xmlns="" val="2708205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6C00FD1E-265F-495C-8135-87D7E35B8072}"/>
              </a:ext>
            </a:extLst>
          </p:cNvPr>
          <p:cNvSpPr>
            <a:spLocks noGrp="1"/>
          </p:cNvSpPr>
          <p:nvPr>
            <p:ph sz="half" idx="1"/>
          </p:nvPr>
        </p:nvSpPr>
        <p:spPr/>
        <p:txBody>
          <a:bodyPr/>
          <a:lstStyle/>
          <a:p>
            <a:r>
              <a:rPr lang="pt-BR"/>
              <a:t>Governança, Estratégia e Alocação de Recursos</a:t>
            </a:r>
          </a:p>
        </p:txBody>
      </p:sp>
      <p:sp>
        <p:nvSpPr>
          <p:cNvPr id="4" name="Espaço Reservado para Conteúdo 3">
            <a:extLst>
              <a:ext uri="{FF2B5EF4-FFF2-40B4-BE49-F238E27FC236}">
                <a16:creationId xmlns:a16="http://schemas.microsoft.com/office/drawing/2014/main" xmlns="" id="{67015381-9F34-4E3C-B055-BE668B640ED8}"/>
              </a:ext>
            </a:extLst>
          </p:cNvPr>
          <p:cNvSpPr>
            <a:spLocks noGrp="1"/>
          </p:cNvSpPr>
          <p:nvPr>
            <p:ph sz="half" idx="14"/>
          </p:nvPr>
        </p:nvSpPr>
        <p:spPr/>
        <p:txBody>
          <a:bodyPr/>
          <a:lstStyle/>
          <a:p>
            <a:r>
              <a:rPr lang="pt-BR"/>
              <a:t>02</a:t>
            </a:r>
          </a:p>
        </p:txBody>
      </p:sp>
    </p:spTree>
    <p:extLst>
      <p:ext uri="{BB962C8B-B14F-4D97-AF65-F5344CB8AC3E}">
        <p14:creationId xmlns:p14="http://schemas.microsoft.com/office/powerpoint/2010/main" xmlns="" val="2283309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xmlns="" id="{98A2F4C1-BA18-4100-9007-3FD6C072438E}"/>
              </a:ext>
            </a:extLst>
          </p:cNvPr>
          <p:cNvSpPr>
            <a:spLocks noGrp="1"/>
          </p:cNvSpPr>
          <p:nvPr>
            <p:ph sz="half" idx="14"/>
          </p:nvPr>
        </p:nvSpPr>
        <p:spPr/>
        <p:txBody>
          <a:bodyPr/>
          <a:lstStyle/>
          <a:p>
            <a:r>
              <a:rPr lang="pt-BR" dirty="0"/>
              <a:t>Estrutura de Governança</a:t>
            </a:r>
          </a:p>
        </p:txBody>
      </p:sp>
      <p:sp>
        <p:nvSpPr>
          <p:cNvPr id="7" name="CaixaDeTexto 6">
            <a:extLst>
              <a:ext uri="{FF2B5EF4-FFF2-40B4-BE49-F238E27FC236}">
                <a16:creationId xmlns:a16="http://schemas.microsoft.com/office/drawing/2014/main" xmlns="" id="{C2F7C340-09E4-432A-8E10-A07BC410FCA0}"/>
              </a:ext>
            </a:extLst>
          </p:cNvPr>
          <p:cNvSpPr txBox="1"/>
          <p:nvPr/>
        </p:nvSpPr>
        <p:spPr>
          <a:xfrm>
            <a:off x="603371" y="3256601"/>
            <a:ext cx="5693753" cy="2906617"/>
          </a:xfrm>
          <a:prstGeom prst="rect">
            <a:avLst/>
          </a:prstGeom>
        </p:spPr>
        <p:txBody>
          <a:bodyPr vert="horz" lIns="91440" tIns="45720" rIns="91440" bIns="45720" numCol="2" rtlCol="0">
            <a:noAutofit/>
          </a:bodyPr>
          <a:lstStyle>
            <a:lvl1pPr indent="0">
              <a:lnSpc>
                <a:spcPct val="90000"/>
              </a:lnSpc>
              <a:spcBef>
                <a:spcPts val="1000"/>
              </a:spcBef>
              <a:buFont typeface="Arial" panose="020B0604020202020204" pitchFamily="34" charset="0"/>
              <a:buNone/>
              <a:defRPr sz="2400">
                <a:solidFill>
                  <a:schemeClr val="bg1"/>
                </a:solidFill>
                <a:latin typeface="Franklin Gothic Medium Cond" panose="020B0606030402020204" pitchFamily="34" charset="0"/>
              </a:defRPr>
            </a:lvl1pPr>
            <a:lvl2pPr marL="685800" indent="-228600">
              <a:lnSpc>
                <a:spcPct val="90000"/>
              </a:lnSpc>
              <a:spcBef>
                <a:spcPts val="500"/>
              </a:spcBef>
              <a:buFont typeface="Arial" panose="020B0604020202020204" pitchFamily="34" charset="0"/>
              <a:buChar char="•"/>
              <a:defRPr sz="2400">
                <a:solidFill>
                  <a:schemeClr val="bg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33000"/>
              </a:lnSpc>
              <a:spcBef>
                <a:spcPts val="0"/>
              </a:spcBef>
            </a:pPr>
            <a:r>
              <a:rPr lang="pt-BR" sz="1200" dirty="0">
                <a:latin typeface="Franklin Gothic Medium" panose="020B0603020102020204" pitchFamily="34" charset="0"/>
                <a:cs typeface="Arial"/>
              </a:rPr>
              <a:t>Estrutura de Governança do CAU</a:t>
            </a:r>
            <a:r>
              <a:rPr lang="en-US" sz="1200" dirty="0">
                <a:latin typeface="Franklin Gothic Medium" panose="020B0603020102020204" pitchFamily="34" charset="0"/>
                <a:cs typeface="Arial"/>
              </a:rPr>
              <a:t>​</a:t>
            </a:r>
          </a:p>
          <a:p>
            <a:pPr algn="just">
              <a:lnSpc>
                <a:spcPct val="133000"/>
              </a:lnSpc>
              <a:spcBef>
                <a:spcPts val="0"/>
              </a:spcBef>
            </a:pPr>
            <a:r>
              <a:rPr lang="pt-BR" sz="1200" dirty="0">
                <a:latin typeface="Franklin Gothic Medium" panose="020B0603020102020204" pitchFamily="34" charset="0"/>
                <a:cs typeface="Arial"/>
              </a:rPr>
              <a:t>I. Instâncias externas:</a:t>
            </a:r>
            <a:r>
              <a:rPr lang="en-US" sz="1200" dirty="0">
                <a:latin typeface="Franklin Gothic Medium" panose="020B0603020102020204" pitchFamily="34" charset="0"/>
                <a:cs typeface="Arial"/>
              </a:rPr>
              <a:t>​</a:t>
            </a:r>
          </a:p>
          <a:p>
            <a:pPr algn="just">
              <a:lnSpc>
                <a:spcPct val="133000"/>
              </a:lnSpc>
              <a:spcBef>
                <a:spcPts val="0"/>
              </a:spcBef>
            </a:pPr>
            <a:r>
              <a:rPr lang="pt-BR" sz="1200" dirty="0">
                <a:latin typeface="Franklin Gothic Medium" panose="020B0603020102020204" pitchFamily="34" charset="0"/>
                <a:cs typeface="Arial"/>
              </a:rPr>
              <a:t>• TCU</a:t>
            </a:r>
            <a:r>
              <a:rPr lang="en-US" sz="1200" dirty="0">
                <a:latin typeface="Franklin Gothic Medium" panose="020B0603020102020204" pitchFamily="34" charset="0"/>
                <a:cs typeface="Arial"/>
              </a:rPr>
              <a:t>​</a:t>
            </a:r>
          </a:p>
          <a:p>
            <a:pPr algn="just">
              <a:lnSpc>
                <a:spcPct val="133000"/>
              </a:lnSpc>
              <a:spcBef>
                <a:spcPts val="0"/>
              </a:spcBef>
            </a:pPr>
            <a:r>
              <a:rPr lang="pt-BR" sz="1200" dirty="0">
                <a:latin typeface="Franklin Gothic Medium" panose="020B0603020102020204" pitchFamily="34" charset="0"/>
                <a:cs typeface="Arial"/>
              </a:rPr>
              <a:t>• CGU</a:t>
            </a:r>
            <a:r>
              <a:rPr lang="en-US" sz="1200" dirty="0">
                <a:latin typeface="Franklin Gothic Medium" panose="020B0603020102020204" pitchFamily="34" charset="0"/>
                <a:cs typeface="Arial"/>
              </a:rPr>
              <a:t>​</a:t>
            </a:r>
          </a:p>
          <a:p>
            <a:pPr algn="just">
              <a:lnSpc>
                <a:spcPct val="133000"/>
              </a:lnSpc>
              <a:spcBef>
                <a:spcPts val="0"/>
              </a:spcBef>
            </a:pPr>
            <a:r>
              <a:rPr lang="pt-BR" sz="1200" dirty="0">
                <a:latin typeface="Franklin Gothic Medium" panose="020B0603020102020204" pitchFamily="34" charset="0"/>
                <a:cs typeface="Arial"/>
              </a:rPr>
              <a:t>II. Instâncias externas de apoio:</a:t>
            </a:r>
            <a:r>
              <a:rPr lang="en-US" sz="1200" dirty="0">
                <a:latin typeface="Franklin Gothic Medium" panose="020B0603020102020204" pitchFamily="34" charset="0"/>
                <a:cs typeface="Arial"/>
              </a:rPr>
              <a:t>​</a:t>
            </a:r>
          </a:p>
          <a:p>
            <a:pPr algn="just">
              <a:lnSpc>
                <a:spcPct val="133000"/>
              </a:lnSpc>
              <a:spcBef>
                <a:spcPts val="0"/>
              </a:spcBef>
            </a:pPr>
            <a:r>
              <a:rPr lang="pt-BR" sz="1200" dirty="0">
                <a:latin typeface="Franklin Gothic Medium" panose="020B0603020102020204" pitchFamily="34" charset="0"/>
                <a:cs typeface="Arial"/>
              </a:rPr>
              <a:t>• Auditoria independente</a:t>
            </a:r>
            <a:r>
              <a:rPr lang="en-US" sz="1200" dirty="0">
                <a:latin typeface="Franklin Gothic Medium" panose="020B0603020102020204" pitchFamily="34" charset="0"/>
                <a:cs typeface="Arial"/>
              </a:rPr>
              <a:t>​</a:t>
            </a:r>
          </a:p>
          <a:p>
            <a:pPr algn="just">
              <a:lnSpc>
                <a:spcPct val="133000"/>
              </a:lnSpc>
              <a:spcBef>
                <a:spcPts val="0"/>
              </a:spcBef>
            </a:pPr>
            <a:r>
              <a:rPr lang="pt-BR" sz="1200" dirty="0">
                <a:latin typeface="Franklin Gothic Medium" panose="020B0603020102020204" pitchFamily="34" charset="0"/>
                <a:cs typeface="Arial"/>
              </a:rPr>
              <a:t>•Controle social organizado</a:t>
            </a:r>
            <a:r>
              <a:rPr lang="en-US" sz="1200" dirty="0">
                <a:latin typeface="Franklin Gothic Medium" panose="020B0603020102020204" pitchFamily="34" charset="0"/>
                <a:cs typeface="Arial"/>
              </a:rPr>
              <a:t>​</a:t>
            </a:r>
          </a:p>
          <a:p>
            <a:pPr algn="just">
              <a:lnSpc>
                <a:spcPct val="133000"/>
              </a:lnSpc>
              <a:spcBef>
                <a:spcPts val="0"/>
              </a:spcBef>
            </a:pPr>
            <a:r>
              <a:rPr lang="pt-BR" sz="1200" dirty="0">
                <a:latin typeface="Franklin Gothic Medium" panose="020B0603020102020204" pitchFamily="34" charset="0"/>
                <a:cs typeface="Arial"/>
              </a:rPr>
              <a:t>• Fórum de Presidentes</a:t>
            </a:r>
            <a:r>
              <a:rPr lang="en-US" sz="1200" dirty="0">
                <a:latin typeface="Franklin Gothic Medium" panose="020B0603020102020204" pitchFamily="34" charset="0"/>
                <a:cs typeface="Arial"/>
              </a:rPr>
              <a:t>​</a:t>
            </a:r>
          </a:p>
          <a:p>
            <a:pPr algn="just">
              <a:lnSpc>
                <a:spcPct val="133000"/>
              </a:lnSpc>
              <a:spcBef>
                <a:spcPts val="0"/>
              </a:spcBef>
            </a:pPr>
            <a:r>
              <a:rPr lang="pt-BR" sz="1200" dirty="0">
                <a:latin typeface="Franklin Gothic Medium" panose="020B0603020102020204" pitchFamily="34" charset="0"/>
                <a:cs typeface="Arial"/>
              </a:rPr>
              <a:t>III. Instâncias internas:</a:t>
            </a:r>
            <a:r>
              <a:rPr lang="en-US" sz="1200" dirty="0">
                <a:latin typeface="Franklin Gothic Medium" panose="020B0603020102020204" pitchFamily="34" charset="0"/>
                <a:cs typeface="Arial"/>
              </a:rPr>
              <a:t>​</a:t>
            </a:r>
          </a:p>
          <a:p>
            <a:pPr algn="just">
              <a:lnSpc>
                <a:spcPct val="133000"/>
              </a:lnSpc>
              <a:spcBef>
                <a:spcPts val="0"/>
              </a:spcBef>
            </a:pPr>
            <a:r>
              <a:rPr lang="pt-BR" sz="1200" dirty="0">
                <a:latin typeface="Franklin Gothic Medium" panose="020B0603020102020204" pitchFamily="34" charset="0"/>
                <a:cs typeface="Arial"/>
              </a:rPr>
              <a:t>• Plenário</a:t>
            </a:r>
            <a:r>
              <a:rPr lang="en-US" sz="1200" dirty="0">
                <a:latin typeface="Franklin Gothic Medium" panose="020B0603020102020204" pitchFamily="34" charset="0"/>
                <a:cs typeface="Arial"/>
              </a:rPr>
              <a:t>​</a:t>
            </a:r>
          </a:p>
          <a:p>
            <a:pPr algn="just">
              <a:lnSpc>
                <a:spcPct val="133000"/>
              </a:lnSpc>
              <a:spcBef>
                <a:spcPts val="0"/>
              </a:spcBef>
            </a:pPr>
            <a:r>
              <a:rPr lang="pt-BR" sz="1200" dirty="0">
                <a:latin typeface="Franklin Gothic Medium" panose="020B0603020102020204" pitchFamily="34" charset="0"/>
                <a:cs typeface="Arial"/>
              </a:rPr>
              <a:t>• Conselho Diretor</a:t>
            </a:r>
            <a:r>
              <a:rPr lang="en-US" sz="1200" dirty="0">
                <a:latin typeface="Franklin Gothic Medium" panose="020B0603020102020204" pitchFamily="34" charset="0"/>
                <a:cs typeface="Arial"/>
              </a:rPr>
              <a:t>​</a:t>
            </a:r>
          </a:p>
          <a:p>
            <a:pPr algn="just">
              <a:lnSpc>
                <a:spcPct val="133000"/>
              </a:lnSpc>
              <a:spcBef>
                <a:spcPts val="0"/>
              </a:spcBef>
            </a:pPr>
            <a:r>
              <a:rPr lang="pt-BR" sz="1200" dirty="0">
                <a:latin typeface="Franklin Gothic Medium" panose="020B0603020102020204" pitchFamily="34" charset="0"/>
                <a:cs typeface="Arial"/>
              </a:rPr>
              <a:t>• Colegiado de Governança do Centro de Serviços Compartilhados do CAU (CSC-CAU)</a:t>
            </a:r>
            <a:r>
              <a:rPr lang="en-US" sz="1200" dirty="0">
                <a:latin typeface="Franklin Gothic Medium" panose="020B0603020102020204" pitchFamily="34" charset="0"/>
                <a:cs typeface="Arial"/>
              </a:rPr>
              <a:t>​</a:t>
            </a:r>
          </a:p>
          <a:p>
            <a:pPr algn="just">
              <a:lnSpc>
                <a:spcPct val="133000"/>
              </a:lnSpc>
              <a:spcBef>
                <a:spcPts val="0"/>
              </a:spcBef>
            </a:pPr>
            <a:r>
              <a:rPr lang="pt-BR" sz="1200" dirty="0">
                <a:latin typeface="Franklin Gothic Medium" panose="020B0603020102020204" pitchFamily="34" charset="0"/>
                <a:cs typeface="Arial"/>
              </a:rPr>
              <a:t>• Colegiado de Governança do Fundo de Apoio Financeiro aos CAU/UF</a:t>
            </a:r>
            <a:r>
              <a:rPr lang="en-US" sz="1200" dirty="0">
                <a:latin typeface="Franklin Gothic Medium" panose="020B0603020102020204" pitchFamily="34" charset="0"/>
                <a:cs typeface="Arial"/>
              </a:rPr>
              <a:t>​</a:t>
            </a:r>
          </a:p>
          <a:p>
            <a:pPr algn="just">
              <a:lnSpc>
                <a:spcPct val="133000"/>
              </a:lnSpc>
              <a:spcBef>
                <a:spcPts val="0"/>
              </a:spcBef>
            </a:pPr>
            <a:endParaRPr lang="en-US" sz="1200" dirty="0">
              <a:latin typeface="Franklin Gothic Medium" panose="020B0603020102020204" pitchFamily="34" charset="0"/>
              <a:cs typeface="Arial"/>
            </a:endParaRPr>
          </a:p>
          <a:p>
            <a:pPr algn="just">
              <a:lnSpc>
                <a:spcPct val="133000"/>
              </a:lnSpc>
              <a:spcBef>
                <a:spcPts val="0"/>
              </a:spcBef>
            </a:pPr>
            <a:r>
              <a:rPr lang="pt-BR" sz="1200" dirty="0">
                <a:latin typeface="Franklin Gothic Medium" panose="020B0603020102020204" pitchFamily="34" charset="0"/>
                <a:cs typeface="Arial"/>
              </a:rPr>
              <a:t>IV. Instâncias internas de apoio:</a:t>
            </a:r>
            <a:r>
              <a:rPr lang="en-US" sz="1200" dirty="0">
                <a:latin typeface="Franklin Gothic Medium" panose="020B0603020102020204" pitchFamily="34" charset="0"/>
                <a:cs typeface="Arial"/>
              </a:rPr>
              <a:t>​</a:t>
            </a:r>
          </a:p>
          <a:p>
            <a:pPr algn="just">
              <a:lnSpc>
                <a:spcPct val="133000"/>
              </a:lnSpc>
              <a:spcBef>
                <a:spcPts val="0"/>
              </a:spcBef>
            </a:pPr>
            <a:r>
              <a:rPr lang="pt-BR" sz="1200" dirty="0">
                <a:latin typeface="Franklin Gothic Medium" panose="020B0603020102020204" pitchFamily="34" charset="0"/>
                <a:cs typeface="Arial"/>
              </a:rPr>
              <a:t>• Comissões de Administração e de Finanças</a:t>
            </a:r>
            <a:r>
              <a:rPr lang="en-US" sz="1200" dirty="0">
                <a:latin typeface="Franklin Gothic Medium" panose="020B0603020102020204" pitchFamily="34" charset="0"/>
                <a:cs typeface="Arial"/>
              </a:rPr>
              <a:t>​</a:t>
            </a:r>
          </a:p>
          <a:p>
            <a:pPr algn="just">
              <a:lnSpc>
                <a:spcPct val="133000"/>
              </a:lnSpc>
              <a:spcBef>
                <a:spcPts val="0"/>
              </a:spcBef>
            </a:pPr>
            <a:r>
              <a:rPr lang="pt-BR" sz="1200" dirty="0">
                <a:latin typeface="Franklin Gothic Medium" panose="020B0603020102020204" pitchFamily="34" charset="0"/>
                <a:cs typeface="Arial"/>
              </a:rPr>
              <a:t>• Controladoria</a:t>
            </a:r>
            <a:r>
              <a:rPr lang="en-US" sz="1200" dirty="0">
                <a:latin typeface="Franklin Gothic Medium" panose="020B0603020102020204" pitchFamily="34" charset="0"/>
                <a:cs typeface="Arial"/>
              </a:rPr>
              <a:t>​</a:t>
            </a:r>
          </a:p>
          <a:p>
            <a:pPr algn="just">
              <a:lnSpc>
                <a:spcPct val="133000"/>
              </a:lnSpc>
              <a:spcBef>
                <a:spcPts val="0"/>
              </a:spcBef>
            </a:pPr>
            <a:r>
              <a:rPr lang="pt-BR" sz="1200" dirty="0">
                <a:latin typeface="Franklin Gothic Medium" panose="020B0603020102020204" pitchFamily="34" charset="0"/>
                <a:cs typeface="Arial"/>
              </a:rPr>
              <a:t>• Auditoria interna</a:t>
            </a:r>
            <a:r>
              <a:rPr lang="en-US" sz="1200" dirty="0">
                <a:latin typeface="Franklin Gothic Medium" panose="020B0603020102020204" pitchFamily="34" charset="0"/>
                <a:cs typeface="Arial"/>
              </a:rPr>
              <a:t>​</a:t>
            </a:r>
          </a:p>
          <a:p>
            <a:pPr algn="just">
              <a:lnSpc>
                <a:spcPct val="133000"/>
              </a:lnSpc>
              <a:spcBef>
                <a:spcPts val="0"/>
              </a:spcBef>
            </a:pPr>
            <a:r>
              <a:rPr lang="pt-BR" sz="1200" dirty="0">
                <a:latin typeface="Franklin Gothic Medium" panose="020B0603020102020204" pitchFamily="34" charset="0"/>
                <a:cs typeface="Arial"/>
              </a:rPr>
              <a:t>• Ouvidoria</a:t>
            </a:r>
            <a:r>
              <a:rPr lang="en-US" sz="1200" dirty="0">
                <a:latin typeface="Franklin Gothic Medium" panose="020B0603020102020204" pitchFamily="34" charset="0"/>
                <a:cs typeface="Arial"/>
              </a:rPr>
              <a:t>​</a:t>
            </a:r>
            <a:endParaRPr lang="pt-BR" sz="1200" dirty="0">
              <a:latin typeface="Franklin Gothic Medium" panose="020B0603020102020204" pitchFamily="34" charset="0"/>
            </a:endParaRPr>
          </a:p>
        </p:txBody>
      </p:sp>
      <p:sp>
        <p:nvSpPr>
          <p:cNvPr id="9" name="CaixaDeTexto 8">
            <a:extLst>
              <a:ext uri="{FF2B5EF4-FFF2-40B4-BE49-F238E27FC236}">
                <a16:creationId xmlns:a16="http://schemas.microsoft.com/office/drawing/2014/main" xmlns="" id="{310EFF7D-CA0F-4F6A-B7DE-661A71D51666}"/>
              </a:ext>
            </a:extLst>
          </p:cNvPr>
          <p:cNvSpPr txBox="1"/>
          <p:nvPr/>
        </p:nvSpPr>
        <p:spPr>
          <a:xfrm>
            <a:off x="402248" y="1369487"/>
            <a:ext cx="6096001" cy="1938992"/>
          </a:xfrm>
          <a:prstGeom prst="rect">
            <a:avLst/>
          </a:prstGeom>
          <a:noFill/>
        </p:spPr>
        <p:txBody>
          <a:bodyPr wrap="square">
            <a:spAutoFit/>
          </a:bodyPr>
          <a:lstStyle/>
          <a:p>
            <a:pPr algn="just"/>
            <a:r>
              <a:rPr lang="pt-BR" sz="1200" dirty="0">
                <a:solidFill>
                  <a:schemeClr val="bg1"/>
                </a:solidFill>
                <a:latin typeface="Franklin Gothic Medium" panose="020B0603020102020204" pitchFamily="34" charset="0"/>
              </a:rPr>
              <a:t>Em 2019 houve a expedição da Portaria Presidencial do CAU/BR nº 284, de 20/12/2019 (https://transparencia.caubr.gov.br/portariapres284/), criando um grupo de trabalho para atuar nas ações de estruturação e implantação das políticas de governança institucional e de gestão de riscos e controles internos, e de programa de integridade, cujos trabalhos se iniciaram em meados de 2020, com prazo conclusivo estimado para 30/06/2020. Não obstante, com o advento da pandemia da Covid-19 e priorizações decorrentes, se fez necessário protelar-se a conclusão dos referidos trabalhos para 30/06/2021.</a:t>
            </a:r>
          </a:p>
          <a:p>
            <a:r>
              <a:rPr lang="pt-BR" sz="1200" dirty="0">
                <a:solidFill>
                  <a:schemeClr val="bg1"/>
                </a:solidFill>
                <a:latin typeface="Franklin Gothic Medium" panose="020B0603020102020204" pitchFamily="34" charset="0"/>
              </a:rPr>
              <a:t>No CAU/BR a estrutura de Governança foi identificada dentro dos preceitos contidos no Referencial Básico de Governança, 3ª edição, expedido pelo Tribunal de Contas da União, conforme segue.</a:t>
            </a:r>
          </a:p>
        </p:txBody>
      </p:sp>
      <p:grpSp>
        <p:nvGrpSpPr>
          <p:cNvPr id="8" name="docshapegroup133">
            <a:extLst>
              <a:ext uri="{FF2B5EF4-FFF2-40B4-BE49-F238E27FC236}">
                <a16:creationId xmlns:a16="http://schemas.microsoft.com/office/drawing/2014/main" xmlns="" id="{6A22D210-397F-4B1E-9ADC-F60F5EFA2FD6}"/>
              </a:ext>
            </a:extLst>
          </p:cNvPr>
          <p:cNvGrpSpPr>
            <a:grpSpLocks/>
          </p:cNvGrpSpPr>
          <p:nvPr/>
        </p:nvGrpSpPr>
        <p:grpSpPr bwMode="auto">
          <a:xfrm>
            <a:off x="6498247" y="1219587"/>
            <a:ext cx="5610225" cy="4892040"/>
            <a:chOff x="8786" y="-22"/>
            <a:chExt cx="8835" cy="7704"/>
          </a:xfrm>
        </p:grpSpPr>
        <p:pic>
          <p:nvPicPr>
            <p:cNvPr id="10" name="docshape134">
              <a:extLst>
                <a:ext uri="{FF2B5EF4-FFF2-40B4-BE49-F238E27FC236}">
                  <a16:creationId xmlns:a16="http://schemas.microsoft.com/office/drawing/2014/main" xmlns="" id="{2975BEAB-945B-4363-81E0-628C48EC60B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812" y="5"/>
              <a:ext cx="89"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docshape135">
              <a:extLst>
                <a:ext uri="{FF2B5EF4-FFF2-40B4-BE49-F238E27FC236}">
                  <a16:creationId xmlns:a16="http://schemas.microsoft.com/office/drawing/2014/main" xmlns="" id="{88545AAC-AE72-4ADA-9EE6-FCAD165790C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86" y="-22"/>
              <a:ext cx="8835" cy="7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462661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56.png">
            <a:extLst>
              <a:ext uri="{FF2B5EF4-FFF2-40B4-BE49-F238E27FC236}">
                <a16:creationId xmlns:a16="http://schemas.microsoft.com/office/drawing/2014/main" xmlns="" id="{482C3AD0-1ADD-4D97-94F8-28FF15C2F466}"/>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aturation sat="33000"/>
                    </a14:imgEffect>
                  </a14:imgLayer>
                </a14:imgProps>
              </a:ext>
              <a:ext uri="{28A0092B-C50C-407E-A947-70E740481C1C}">
                <a14:useLocalDpi xmlns:a14="http://schemas.microsoft.com/office/drawing/2010/main" xmlns="" val="0"/>
              </a:ext>
            </a:extLst>
          </a:blip>
          <a:srcRect/>
          <a:stretch>
            <a:fillRect/>
          </a:stretch>
        </p:blipFill>
        <p:spPr bwMode="auto">
          <a:xfrm>
            <a:off x="2258779" y="228600"/>
            <a:ext cx="9933222" cy="6162314"/>
          </a:xfrm>
          <a:prstGeom prst="rect">
            <a:avLst/>
          </a:prstGeom>
          <a:noFill/>
          <a:extLst>
            <a:ext uri="{909E8E84-426E-40DD-AFC4-6F175D3DCCD1}">
              <a14:hiddenFill xmlns:a14="http://schemas.microsoft.com/office/drawing/2010/main" xmlns="">
                <a:solidFill>
                  <a:srgbClr val="FFFFFF"/>
                </a:solidFill>
              </a14:hiddenFill>
            </a:ext>
          </a:extLst>
        </p:spPr>
      </p:pic>
      <p:sp>
        <p:nvSpPr>
          <p:cNvPr id="2051" name="Espaço Reservado para Conteúdo 2050">
            <a:extLst>
              <a:ext uri="{FF2B5EF4-FFF2-40B4-BE49-F238E27FC236}">
                <a16:creationId xmlns:a16="http://schemas.microsoft.com/office/drawing/2014/main" xmlns="" id="{B93AA94E-EDBB-436A-8BDC-B8755256CA2B}"/>
              </a:ext>
            </a:extLst>
          </p:cNvPr>
          <p:cNvSpPr>
            <a:spLocks noGrp="1"/>
          </p:cNvSpPr>
          <p:nvPr>
            <p:ph sz="half" idx="14"/>
          </p:nvPr>
        </p:nvSpPr>
        <p:spPr/>
        <p:txBody>
          <a:bodyPr/>
          <a:lstStyle/>
          <a:p>
            <a:r>
              <a:rPr lang="pt-BR" dirty="0"/>
              <a:t>Planejamento </a:t>
            </a:r>
          </a:p>
          <a:p>
            <a:r>
              <a:rPr lang="pt-BR" dirty="0"/>
              <a:t>estratégico</a:t>
            </a:r>
          </a:p>
        </p:txBody>
      </p:sp>
      <p:grpSp>
        <p:nvGrpSpPr>
          <p:cNvPr id="2058" name="Agrupar 2057">
            <a:extLst>
              <a:ext uri="{FF2B5EF4-FFF2-40B4-BE49-F238E27FC236}">
                <a16:creationId xmlns:a16="http://schemas.microsoft.com/office/drawing/2014/main" xmlns="" id="{A74783BC-E489-46F7-8578-DC9E1DAF1932}"/>
              </a:ext>
            </a:extLst>
          </p:cNvPr>
          <p:cNvGrpSpPr/>
          <p:nvPr/>
        </p:nvGrpSpPr>
        <p:grpSpPr>
          <a:xfrm>
            <a:off x="3500437" y="1357313"/>
            <a:ext cx="8682040" cy="4924425"/>
            <a:chOff x="3500437" y="1357313"/>
            <a:chExt cx="8682040" cy="4924425"/>
          </a:xfrm>
        </p:grpSpPr>
        <p:sp>
          <p:nvSpPr>
            <p:cNvPr id="2054" name="Seta: Divisa 2053">
              <a:extLst>
                <a:ext uri="{FF2B5EF4-FFF2-40B4-BE49-F238E27FC236}">
                  <a16:creationId xmlns:a16="http://schemas.microsoft.com/office/drawing/2014/main" xmlns="" id="{70607D13-6BB0-4876-AFF5-B15D747D5001}"/>
                </a:ext>
              </a:extLst>
            </p:cNvPr>
            <p:cNvSpPr/>
            <p:nvPr/>
          </p:nvSpPr>
          <p:spPr>
            <a:xfrm>
              <a:off x="3500437" y="1357313"/>
              <a:ext cx="8672513" cy="619125"/>
            </a:xfrm>
            <a:prstGeom prst="chevron">
              <a:avLst/>
            </a:prstGeom>
            <a:solidFill>
              <a:srgbClr val="CCD4D5"/>
            </a:solidFill>
            <a:ln>
              <a:solidFill>
                <a:srgbClr val="CC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40" name="Seta: Divisa 39">
              <a:extLst>
                <a:ext uri="{FF2B5EF4-FFF2-40B4-BE49-F238E27FC236}">
                  <a16:creationId xmlns:a16="http://schemas.microsoft.com/office/drawing/2014/main" xmlns="" id="{2010B891-1D2F-405C-A759-7B1036C4BC19}"/>
                </a:ext>
              </a:extLst>
            </p:cNvPr>
            <p:cNvSpPr/>
            <p:nvPr/>
          </p:nvSpPr>
          <p:spPr>
            <a:xfrm>
              <a:off x="3500437" y="2026955"/>
              <a:ext cx="8672513" cy="516220"/>
            </a:xfrm>
            <a:prstGeom prst="chevron">
              <a:avLst/>
            </a:prstGeom>
            <a:solidFill>
              <a:srgbClr val="55AA99"/>
            </a:solidFill>
            <a:ln>
              <a:solidFill>
                <a:srgbClr val="55A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41" name="Seta: Divisa 40">
              <a:extLst>
                <a:ext uri="{FF2B5EF4-FFF2-40B4-BE49-F238E27FC236}">
                  <a16:creationId xmlns:a16="http://schemas.microsoft.com/office/drawing/2014/main" xmlns="" id="{231DF13F-1446-4932-B4B4-51A55536D07F}"/>
                </a:ext>
              </a:extLst>
            </p:cNvPr>
            <p:cNvSpPr/>
            <p:nvPr/>
          </p:nvSpPr>
          <p:spPr>
            <a:xfrm>
              <a:off x="3509963" y="2598454"/>
              <a:ext cx="8672514" cy="487132"/>
            </a:xfrm>
            <a:prstGeom prst="chevron">
              <a:avLst/>
            </a:prstGeom>
            <a:solidFill>
              <a:srgbClr val="55AA99"/>
            </a:solidFill>
            <a:ln>
              <a:solidFill>
                <a:srgbClr val="55A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42" name="Seta: Divisa 41">
              <a:extLst>
                <a:ext uri="{FF2B5EF4-FFF2-40B4-BE49-F238E27FC236}">
                  <a16:creationId xmlns:a16="http://schemas.microsoft.com/office/drawing/2014/main" xmlns="" id="{E0272AC7-6016-4384-82F4-2553A575DE7B}"/>
                </a:ext>
              </a:extLst>
            </p:cNvPr>
            <p:cNvSpPr/>
            <p:nvPr/>
          </p:nvSpPr>
          <p:spPr>
            <a:xfrm>
              <a:off x="3500437" y="3148526"/>
              <a:ext cx="8672513" cy="516220"/>
            </a:xfrm>
            <a:prstGeom prst="chevron">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43" name="Seta: Divisa 42">
              <a:extLst>
                <a:ext uri="{FF2B5EF4-FFF2-40B4-BE49-F238E27FC236}">
                  <a16:creationId xmlns:a16="http://schemas.microsoft.com/office/drawing/2014/main" xmlns="" id="{58D360DA-EE78-4681-9B46-91D52952A62A}"/>
                </a:ext>
              </a:extLst>
            </p:cNvPr>
            <p:cNvSpPr/>
            <p:nvPr/>
          </p:nvSpPr>
          <p:spPr>
            <a:xfrm>
              <a:off x="3500438" y="3781425"/>
              <a:ext cx="8682038" cy="561975"/>
            </a:xfrm>
            <a:prstGeom prst="chevron">
              <a:avLst/>
            </a:prstGeom>
            <a:solidFill>
              <a:srgbClr val="CCD4D5"/>
            </a:solidFill>
            <a:ln>
              <a:solidFill>
                <a:srgbClr val="CC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44" name="Seta: Divisa 43">
              <a:extLst>
                <a:ext uri="{FF2B5EF4-FFF2-40B4-BE49-F238E27FC236}">
                  <a16:creationId xmlns:a16="http://schemas.microsoft.com/office/drawing/2014/main" xmlns="" id="{4D2DF3BE-47A4-4407-954E-7B972A541BD5}"/>
                </a:ext>
              </a:extLst>
            </p:cNvPr>
            <p:cNvSpPr/>
            <p:nvPr/>
          </p:nvSpPr>
          <p:spPr>
            <a:xfrm>
              <a:off x="3500437" y="4386776"/>
              <a:ext cx="8672513" cy="580512"/>
            </a:xfrm>
            <a:prstGeom prst="chevron">
              <a:avLst/>
            </a:prstGeom>
            <a:solidFill>
              <a:srgbClr val="55AA99"/>
            </a:solidFill>
            <a:ln>
              <a:solidFill>
                <a:srgbClr val="55A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45" name="Seta: Divisa 44">
              <a:extLst>
                <a:ext uri="{FF2B5EF4-FFF2-40B4-BE49-F238E27FC236}">
                  <a16:creationId xmlns:a16="http://schemas.microsoft.com/office/drawing/2014/main" xmlns="" id="{B3F2D20B-AE9C-4A40-A883-858667500017}"/>
                </a:ext>
              </a:extLst>
            </p:cNvPr>
            <p:cNvSpPr/>
            <p:nvPr/>
          </p:nvSpPr>
          <p:spPr>
            <a:xfrm>
              <a:off x="3519487" y="5044001"/>
              <a:ext cx="8653463" cy="580512"/>
            </a:xfrm>
            <a:prstGeom prst="chevron">
              <a:avLst/>
            </a:prstGeom>
            <a:solidFill>
              <a:srgbClr val="55AA99"/>
            </a:solidFill>
            <a:ln>
              <a:solidFill>
                <a:srgbClr val="55A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46" name="Seta: Divisa 45">
              <a:extLst>
                <a:ext uri="{FF2B5EF4-FFF2-40B4-BE49-F238E27FC236}">
                  <a16:creationId xmlns:a16="http://schemas.microsoft.com/office/drawing/2014/main" xmlns="" id="{7304A6FC-0FB6-4D3F-8E6C-2FD3D7216551}"/>
                </a:ext>
              </a:extLst>
            </p:cNvPr>
            <p:cNvSpPr/>
            <p:nvPr/>
          </p:nvSpPr>
          <p:spPr>
            <a:xfrm>
              <a:off x="3519487" y="5701226"/>
              <a:ext cx="8653463" cy="580512"/>
            </a:xfrm>
            <a:prstGeom prst="chevron">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grpSp>
      <p:sp>
        <p:nvSpPr>
          <p:cNvPr id="3" name="CaixaDeTexto 2">
            <a:extLst>
              <a:ext uri="{FF2B5EF4-FFF2-40B4-BE49-F238E27FC236}">
                <a16:creationId xmlns:a16="http://schemas.microsoft.com/office/drawing/2014/main" xmlns="" id="{C2655EB3-33C2-4A12-9C10-388F43C45693}"/>
              </a:ext>
            </a:extLst>
          </p:cNvPr>
          <p:cNvSpPr txBox="1"/>
          <p:nvPr/>
        </p:nvSpPr>
        <p:spPr>
          <a:xfrm>
            <a:off x="3676997" y="1377402"/>
            <a:ext cx="1014152" cy="553998"/>
          </a:xfrm>
          <a:prstGeom prst="rect">
            <a:avLst/>
          </a:prstGeom>
          <a:noFill/>
        </p:spPr>
        <p:txBody>
          <a:bodyPr wrap="square" rtlCol="0">
            <a:spAutoFit/>
          </a:bodyPr>
          <a:lstStyle/>
          <a:p>
            <a:pPr algn="ctr"/>
            <a:r>
              <a:rPr lang="pt-BR" sz="600" dirty="0">
                <a:latin typeface="Arial Rounded MT Bold" panose="020F0704030504030204" pitchFamily="34" charset="0"/>
                <a:cs typeface="Arial" panose="020B0604020202020204" pitchFamily="34" charset="0"/>
              </a:rPr>
              <a:t>Tornar a fiscalização um vetor de melhoria do exercício da Arquitetura e Urbanismo</a:t>
            </a:r>
          </a:p>
        </p:txBody>
      </p:sp>
      <p:sp>
        <p:nvSpPr>
          <p:cNvPr id="15" name="CaixaDeTexto 14">
            <a:extLst>
              <a:ext uri="{FF2B5EF4-FFF2-40B4-BE49-F238E27FC236}">
                <a16:creationId xmlns:a16="http://schemas.microsoft.com/office/drawing/2014/main" xmlns="" id="{762D15AE-B88F-4989-8721-515E2765C7A1}"/>
              </a:ext>
            </a:extLst>
          </p:cNvPr>
          <p:cNvSpPr txBox="1"/>
          <p:nvPr/>
        </p:nvSpPr>
        <p:spPr>
          <a:xfrm>
            <a:off x="4613564" y="1337248"/>
            <a:ext cx="1014152" cy="646331"/>
          </a:xfrm>
          <a:prstGeom prst="rect">
            <a:avLst/>
          </a:prstGeom>
          <a:noFill/>
        </p:spPr>
        <p:txBody>
          <a:bodyPr wrap="square" rtlCol="0">
            <a:spAutoFit/>
          </a:bodyPr>
          <a:lstStyle/>
          <a:p>
            <a:pPr algn="ctr"/>
            <a:r>
              <a:rPr lang="pt-BR" sz="600" dirty="0">
                <a:latin typeface="Arial Rounded MT Bold" panose="020F0704030504030204" pitchFamily="34" charset="0"/>
                <a:cs typeface="Arial" panose="020B0604020202020204" pitchFamily="34" charset="0"/>
              </a:rPr>
              <a:t>Assegurar a eficácia no atendimento e no relacionamento com Arquitetos e urbanistas e a Sociedade</a:t>
            </a:r>
          </a:p>
        </p:txBody>
      </p:sp>
      <p:sp>
        <p:nvSpPr>
          <p:cNvPr id="17" name="CaixaDeTexto 16">
            <a:extLst>
              <a:ext uri="{FF2B5EF4-FFF2-40B4-BE49-F238E27FC236}">
                <a16:creationId xmlns:a16="http://schemas.microsoft.com/office/drawing/2014/main" xmlns="" id="{E50654B3-9985-48CB-813C-408B67226527}"/>
              </a:ext>
            </a:extLst>
          </p:cNvPr>
          <p:cNvSpPr txBox="1"/>
          <p:nvPr/>
        </p:nvSpPr>
        <p:spPr>
          <a:xfrm>
            <a:off x="5513331" y="1337248"/>
            <a:ext cx="1014152" cy="646331"/>
          </a:xfrm>
          <a:prstGeom prst="rect">
            <a:avLst/>
          </a:prstGeom>
          <a:noFill/>
        </p:spPr>
        <p:txBody>
          <a:bodyPr wrap="square" rtlCol="0">
            <a:spAutoFit/>
          </a:bodyPr>
          <a:lstStyle/>
          <a:p>
            <a:pPr algn="ctr"/>
            <a:r>
              <a:rPr lang="pt-BR" sz="600" dirty="0">
                <a:latin typeface="Arial Rounded MT Bold" panose="020F0704030504030204" pitchFamily="34" charset="0"/>
                <a:cs typeface="Arial" panose="020B0604020202020204" pitchFamily="34" charset="0"/>
              </a:rPr>
              <a:t>Assegurar a eficácia no atendimento e no relacionamento com Arquitetos e urbanistas e a Sociedade</a:t>
            </a:r>
          </a:p>
        </p:txBody>
      </p:sp>
      <p:sp>
        <p:nvSpPr>
          <p:cNvPr id="18" name="CaixaDeTexto 17">
            <a:extLst>
              <a:ext uri="{FF2B5EF4-FFF2-40B4-BE49-F238E27FC236}">
                <a16:creationId xmlns:a16="http://schemas.microsoft.com/office/drawing/2014/main" xmlns="" id="{4457F9C5-C5A7-48B0-A2AC-09AFF3624133}"/>
              </a:ext>
            </a:extLst>
          </p:cNvPr>
          <p:cNvSpPr txBox="1"/>
          <p:nvPr/>
        </p:nvSpPr>
        <p:spPr>
          <a:xfrm>
            <a:off x="6368274" y="1337248"/>
            <a:ext cx="925774" cy="646331"/>
          </a:xfrm>
          <a:prstGeom prst="rect">
            <a:avLst/>
          </a:prstGeom>
          <a:noFill/>
        </p:spPr>
        <p:txBody>
          <a:bodyPr wrap="square" rtlCol="0">
            <a:spAutoFit/>
          </a:bodyPr>
          <a:lstStyle/>
          <a:p>
            <a:pPr algn="ctr"/>
            <a:r>
              <a:rPr lang="pt-BR" sz="600" dirty="0">
                <a:latin typeface="Arial Rounded MT Bold" panose="020F0704030504030204" pitchFamily="34" charset="0"/>
                <a:cs typeface="Arial" panose="020B0604020202020204" pitchFamily="34" charset="0"/>
              </a:rPr>
              <a:t>Assegurar a eficácia no atendimento e no relacionamento e comunicação com a sociedade</a:t>
            </a:r>
          </a:p>
        </p:txBody>
      </p:sp>
      <p:sp>
        <p:nvSpPr>
          <p:cNvPr id="19" name="CaixaDeTexto 18">
            <a:extLst>
              <a:ext uri="{FF2B5EF4-FFF2-40B4-BE49-F238E27FC236}">
                <a16:creationId xmlns:a16="http://schemas.microsoft.com/office/drawing/2014/main" xmlns="" id="{4B05F1F1-4852-4A6F-BF84-6CD9999FF361}"/>
              </a:ext>
            </a:extLst>
          </p:cNvPr>
          <p:cNvSpPr txBox="1"/>
          <p:nvPr/>
        </p:nvSpPr>
        <p:spPr>
          <a:xfrm>
            <a:off x="7128001" y="1349154"/>
            <a:ext cx="1097280" cy="646331"/>
          </a:xfrm>
          <a:prstGeom prst="rect">
            <a:avLst/>
          </a:prstGeom>
          <a:noFill/>
        </p:spPr>
        <p:txBody>
          <a:bodyPr wrap="square" rtlCol="0">
            <a:spAutoFit/>
          </a:bodyPr>
          <a:lstStyle/>
          <a:p>
            <a:pPr algn="ctr"/>
            <a:r>
              <a:rPr lang="pt-BR" sz="600" dirty="0">
                <a:latin typeface="Arial Rounded MT Bold" panose="020F0704030504030204" pitchFamily="34" charset="0"/>
                <a:cs typeface="Arial" panose="020B0604020202020204" pitchFamily="34" charset="0"/>
              </a:rPr>
              <a:t>Estimular o conhecimento. O uso de processos criativos e a difusão das melhores práticas em Arquitetura e Urbanismo</a:t>
            </a:r>
          </a:p>
        </p:txBody>
      </p:sp>
      <p:sp>
        <p:nvSpPr>
          <p:cNvPr id="20" name="CaixaDeTexto 19">
            <a:extLst>
              <a:ext uri="{FF2B5EF4-FFF2-40B4-BE49-F238E27FC236}">
                <a16:creationId xmlns:a16="http://schemas.microsoft.com/office/drawing/2014/main" xmlns="" id="{47B8D1C8-3050-42E1-9964-9F4A0E3CE7EF}"/>
              </a:ext>
            </a:extLst>
          </p:cNvPr>
          <p:cNvSpPr txBox="1"/>
          <p:nvPr/>
        </p:nvSpPr>
        <p:spPr>
          <a:xfrm>
            <a:off x="8259072" y="1336925"/>
            <a:ext cx="805083" cy="646331"/>
          </a:xfrm>
          <a:prstGeom prst="rect">
            <a:avLst/>
          </a:prstGeom>
          <a:noFill/>
        </p:spPr>
        <p:txBody>
          <a:bodyPr wrap="square" rtlCol="0">
            <a:spAutoFit/>
          </a:bodyPr>
          <a:lstStyle/>
          <a:p>
            <a:pPr algn="ctr"/>
            <a:r>
              <a:rPr lang="pt-BR" sz="600" dirty="0">
                <a:latin typeface="Arial Rounded MT Bold" panose="020F0704030504030204" pitchFamily="34" charset="0"/>
                <a:cs typeface="Arial" panose="020B0604020202020204" pitchFamily="34" charset="0"/>
              </a:rPr>
              <a:t>Assegurar a eficácia no relacionamento e comunicação com a sociedade</a:t>
            </a:r>
          </a:p>
        </p:txBody>
      </p:sp>
      <p:sp>
        <p:nvSpPr>
          <p:cNvPr id="21" name="CaixaDeTexto 20">
            <a:extLst>
              <a:ext uri="{FF2B5EF4-FFF2-40B4-BE49-F238E27FC236}">
                <a16:creationId xmlns:a16="http://schemas.microsoft.com/office/drawing/2014/main" xmlns="" id="{18118DC4-E892-4813-99F8-83874185DB28}"/>
              </a:ext>
            </a:extLst>
          </p:cNvPr>
          <p:cNvSpPr txBox="1"/>
          <p:nvPr/>
        </p:nvSpPr>
        <p:spPr>
          <a:xfrm>
            <a:off x="10305813" y="1435108"/>
            <a:ext cx="744189" cy="461665"/>
          </a:xfrm>
          <a:prstGeom prst="rect">
            <a:avLst/>
          </a:prstGeom>
          <a:noFill/>
        </p:spPr>
        <p:txBody>
          <a:bodyPr wrap="square" rtlCol="0">
            <a:spAutoFit/>
          </a:bodyPr>
          <a:lstStyle/>
          <a:p>
            <a:pPr algn="ctr"/>
            <a:r>
              <a:rPr lang="pt-BR" sz="600" dirty="0">
                <a:latin typeface="Arial Rounded MT Bold" panose="020F0704030504030204" pitchFamily="34" charset="0"/>
                <a:cs typeface="Arial" panose="020B0604020202020204" pitchFamily="34" charset="0"/>
              </a:rPr>
              <a:t>Desenvolver competências de dirigentes e colaboradores</a:t>
            </a:r>
          </a:p>
        </p:txBody>
      </p:sp>
      <p:sp>
        <p:nvSpPr>
          <p:cNvPr id="22" name="CaixaDeTexto 21">
            <a:extLst>
              <a:ext uri="{FF2B5EF4-FFF2-40B4-BE49-F238E27FC236}">
                <a16:creationId xmlns:a16="http://schemas.microsoft.com/office/drawing/2014/main" xmlns="" id="{829270D6-C398-4303-A8DC-71849C268AF5}"/>
              </a:ext>
            </a:extLst>
          </p:cNvPr>
          <p:cNvSpPr txBox="1"/>
          <p:nvPr/>
        </p:nvSpPr>
        <p:spPr>
          <a:xfrm>
            <a:off x="11147363" y="1383922"/>
            <a:ext cx="805083" cy="553998"/>
          </a:xfrm>
          <a:prstGeom prst="rect">
            <a:avLst/>
          </a:prstGeom>
          <a:noFill/>
        </p:spPr>
        <p:txBody>
          <a:bodyPr wrap="square" rtlCol="0">
            <a:spAutoFit/>
          </a:bodyPr>
          <a:lstStyle/>
          <a:p>
            <a:pPr algn="ctr"/>
            <a:r>
              <a:rPr lang="pt-BR" sz="600">
                <a:latin typeface="Arial Rounded MT Bold" panose="020F0704030504030204" pitchFamily="34" charset="0"/>
                <a:cs typeface="Arial" panose="020B0604020202020204" pitchFamily="34" charset="0"/>
              </a:rPr>
              <a:t>Fomentar o acesso da sociedade à Arquitetura e Urbanismo</a:t>
            </a:r>
            <a:endParaRPr lang="pt-BR" sz="600" dirty="0">
              <a:latin typeface="Arial Rounded MT Bold" panose="020F0704030504030204" pitchFamily="34" charset="0"/>
              <a:cs typeface="Arial" panose="020B0604020202020204" pitchFamily="34" charset="0"/>
            </a:endParaRPr>
          </a:p>
        </p:txBody>
      </p:sp>
      <p:sp>
        <p:nvSpPr>
          <p:cNvPr id="23" name="CaixaDeTexto 22">
            <a:extLst>
              <a:ext uri="{FF2B5EF4-FFF2-40B4-BE49-F238E27FC236}">
                <a16:creationId xmlns:a16="http://schemas.microsoft.com/office/drawing/2014/main" xmlns="" id="{C6F35CEC-26B4-49C6-AEE2-FEEB22193A97}"/>
              </a:ext>
            </a:extLst>
          </p:cNvPr>
          <p:cNvSpPr txBox="1"/>
          <p:nvPr/>
        </p:nvSpPr>
        <p:spPr>
          <a:xfrm>
            <a:off x="3781531" y="2202926"/>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2</a:t>
            </a:r>
          </a:p>
        </p:txBody>
      </p:sp>
      <p:sp>
        <p:nvSpPr>
          <p:cNvPr id="24" name="CaixaDeTexto 23">
            <a:extLst>
              <a:ext uri="{FF2B5EF4-FFF2-40B4-BE49-F238E27FC236}">
                <a16:creationId xmlns:a16="http://schemas.microsoft.com/office/drawing/2014/main" xmlns="" id="{06B3D948-2D2E-464F-AF87-41EFD3691165}"/>
              </a:ext>
            </a:extLst>
          </p:cNvPr>
          <p:cNvSpPr txBox="1"/>
          <p:nvPr/>
        </p:nvSpPr>
        <p:spPr>
          <a:xfrm>
            <a:off x="4718098" y="2205832"/>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2</a:t>
            </a:r>
          </a:p>
        </p:txBody>
      </p:sp>
      <p:sp>
        <p:nvSpPr>
          <p:cNvPr id="25" name="CaixaDeTexto 24">
            <a:extLst>
              <a:ext uri="{FF2B5EF4-FFF2-40B4-BE49-F238E27FC236}">
                <a16:creationId xmlns:a16="http://schemas.microsoft.com/office/drawing/2014/main" xmlns="" id="{25B7B7A0-B344-4F44-AB55-29A9CC9460A3}"/>
              </a:ext>
            </a:extLst>
          </p:cNvPr>
          <p:cNvSpPr txBox="1"/>
          <p:nvPr/>
        </p:nvSpPr>
        <p:spPr>
          <a:xfrm>
            <a:off x="5617865" y="2202926"/>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2</a:t>
            </a:r>
          </a:p>
        </p:txBody>
      </p:sp>
      <p:sp>
        <p:nvSpPr>
          <p:cNvPr id="26" name="CaixaDeTexto 25">
            <a:extLst>
              <a:ext uri="{FF2B5EF4-FFF2-40B4-BE49-F238E27FC236}">
                <a16:creationId xmlns:a16="http://schemas.microsoft.com/office/drawing/2014/main" xmlns="" id="{0B09ED48-5010-474B-A05F-D322FEA1F081}"/>
              </a:ext>
            </a:extLst>
          </p:cNvPr>
          <p:cNvSpPr txBox="1"/>
          <p:nvPr/>
        </p:nvSpPr>
        <p:spPr>
          <a:xfrm>
            <a:off x="7274099" y="2204538"/>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3</a:t>
            </a:r>
          </a:p>
        </p:txBody>
      </p:sp>
      <p:sp>
        <p:nvSpPr>
          <p:cNvPr id="27" name="CaixaDeTexto 26">
            <a:extLst>
              <a:ext uri="{FF2B5EF4-FFF2-40B4-BE49-F238E27FC236}">
                <a16:creationId xmlns:a16="http://schemas.microsoft.com/office/drawing/2014/main" xmlns="" id="{C5B9ADD5-EB5D-41E4-BFB3-8B0E7DEE0A63}"/>
              </a:ext>
            </a:extLst>
          </p:cNvPr>
          <p:cNvSpPr txBox="1"/>
          <p:nvPr/>
        </p:nvSpPr>
        <p:spPr>
          <a:xfrm>
            <a:off x="8267763" y="2202926"/>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1</a:t>
            </a:r>
          </a:p>
        </p:txBody>
      </p:sp>
      <p:sp>
        <p:nvSpPr>
          <p:cNvPr id="28" name="CaixaDeTexto 27">
            <a:extLst>
              <a:ext uri="{FF2B5EF4-FFF2-40B4-BE49-F238E27FC236}">
                <a16:creationId xmlns:a16="http://schemas.microsoft.com/office/drawing/2014/main" xmlns="" id="{9BF59770-0BE7-4C90-B7E5-90FCBB6432D6}"/>
              </a:ext>
            </a:extLst>
          </p:cNvPr>
          <p:cNvSpPr txBox="1"/>
          <p:nvPr/>
        </p:nvSpPr>
        <p:spPr>
          <a:xfrm>
            <a:off x="10275365" y="2179086"/>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1</a:t>
            </a:r>
          </a:p>
        </p:txBody>
      </p:sp>
      <p:sp>
        <p:nvSpPr>
          <p:cNvPr id="29" name="CaixaDeTexto 28">
            <a:extLst>
              <a:ext uri="{FF2B5EF4-FFF2-40B4-BE49-F238E27FC236}">
                <a16:creationId xmlns:a16="http://schemas.microsoft.com/office/drawing/2014/main" xmlns="" id="{86D7AD02-60E8-4CF3-8429-D2E99C20D73D}"/>
              </a:ext>
            </a:extLst>
          </p:cNvPr>
          <p:cNvSpPr txBox="1"/>
          <p:nvPr/>
        </p:nvSpPr>
        <p:spPr>
          <a:xfrm>
            <a:off x="11147363" y="2179085"/>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1</a:t>
            </a:r>
          </a:p>
        </p:txBody>
      </p:sp>
      <p:sp>
        <p:nvSpPr>
          <p:cNvPr id="30" name="CaixaDeTexto 29">
            <a:extLst>
              <a:ext uri="{FF2B5EF4-FFF2-40B4-BE49-F238E27FC236}">
                <a16:creationId xmlns:a16="http://schemas.microsoft.com/office/drawing/2014/main" xmlns="" id="{04332EA1-9C8A-4CA1-BE0E-C24458F60322}"/>
              </a:ext>
            </a:extLst>
          </p:cNvPr>
          <p:cNvSpPr txBox="1"/>
          <p:nvPr/>
        </p:nvSpPr>
        <p:spPr>
          <a:xfrm>
            <a:off x="4774162" y="2746738"/>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192.444</a:t>
            </a:r>
          </a:p>
        </p:txBody>
      </p:sp>
      <p:sp>
        <p:nvSpPr>
          <p:cNvPr id="33" name="CaixaDeTexto 32">
            <a:extLst>
              <a:ext uri="{FF2B5EF4-FFF2-40B4-BE49-F238E27FC236}">
                <a16:creationId xmlns:a16="http://schemas.microsoft.com/office/drawing/2014/main" xmlns="" id="{0A2ABF84-7BF0-4699-BF43-6B0BA3AD1665}"/>
              </a:ext>
            </a:extLst>
          </p:cNvPr>
          <p:cNvSpPr txBox="1"/>
          <p:nvPr/>
        </p:nvSpPr>
        <p:spPr>
          <a:xfrm>
            <a:off x="6631149" y="2741991"/>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307.444</a:t>
            </a:r>
          </a:p>
        </p:txBody>
      </p:sp>
      <p:sp>
        <p:nvSpPr>
          <p:cNvPr id="34" name="CaixaDeTexto 33">
            <a:extLst>
              <a:ext uri="{FF2B5EF4-FFF2-40B4-BE49-F238E27FC236}">
                <a16:creationId xmlns:a16="http://schemas.microsoft.com/office/drawing/2014/main" xmlns="" id="{2CED5C07-ECA9-4B4F-9108-11F2781B36A5}"/>
              </a:ext>
            </a:extLst>
          </p:cNvPr>
          <p:cNvSpPr txBox="1"/>
          <p:nvPr/>
        </p:nvSpPr>
        <p:spPr>
          <a:xfrm>
            <a:off x="8267762" y="2722329"/>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60.000</a:t>
            </a:r>
          </a:p>
        </p:txBody>
      </p:sp>
      <p:sp>
        <p:nvSpPr>
          <p:cNvPr id="35" name="CaixaDeTexto 34">
            <a:extLst>
              <a:ext uri="{FF2B5EF4-FFF2-40B4-BE49-F238E27FC236}">
                <a16:creationId xmlns:a16="http://schemas.microsoft.com/office/drawing/2014/main" xmlns="" id="{5BE5134C-2FB9-4FC8-A9D3-FE96C38F29DB}"/>
              </a:ext>
            </a:extLst>
          </p:cNvPr>
          <p:cNvSpPr txBox="1"/>
          <p:nvPr/>
        </p:nvSpPr>
        <p:spPr>
          <a:xfrm>
            <a:off x="10287987" y="2722329"/>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15.000</a:t>
            </a:r>
          </a:p>
        </p:txBody>
      </p:sp>
      <p:sp>
        <p:nvSpPr>
          <p:cNvPr id="36" name="CaixaDeTexto 35">
            <a:extLst>
              <a:ext uri="{FF2B5EF4-FFF2-40B4-BE49-F238E27FC236}">
                <a16:creationId xmlns:a16="http://schemas.microsoft.com/office/drawing/2014/main" xmlns="" id="{DFA1A1BC-864E-4551-AC68-5EFA70B17369}"/>
              </a:ext>
            </a:extLst>
          </p:cNvPr>
          <p:cNvSpPr txBox="1"/>
          <p:nvPr/>
        </p:nvSpPr>
        <p:spPr>
          <a:xfrm>
            <a:off x="11147362" y="2722328"/>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80.000</a:t>
            </a:r>
          </a:p>
        </p:txBody>
      </p:sp>
      <p:sp>
        <p:nvSpPr>
          <p:cNvPr id="37" name="CaixaDeTexto 36">
            <a:extLst>
              <a:ext uri="{FF2B5EF4-FFF2-40B4-BE49-F238E27FC236}">
                <a16:creationId xmlns:a16="http://schemas.microsoft.com/office/drawing/2014/main" xmlns="" id="{7C7EDCB0-DC67-4B76-BA0B-6D62CD3EB712}"/>
              </a:ext>
            </a:extLst>
          </p:cNvPr>
          <p:cNvSpPr txBox="1"/>
          <p:nvPr/>
        </p:nvSpPr>
        <p:spPr>
          <a:xfrm>
            <a:off x="3781531" y="3334956"/>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27,7%</a:t>
            </a:r>
          </a:p>
        </p:txBody>
      </p:sp>
      <p:sp>
        <p:nvSpPr>
          <p:cNvPr id="38" name="CaixaDeTexto 37">
            <a:extLst>
              <a:ext uri="{FF2B5EF4-FFF2-40B4-BE49-F238E27FC236}">
                <a16:creationId xmlns:a16="http://schemas.microsoft.com/office/drawing/2014/main" xmlns="" id="{3FE84AD0-3A4A-41B8-A41B-D13EB200C66A}"/>
              </a:ext>
            </a:extLst>
          </p:cNvPr>
          <p:cNvSpPr txBox="1"/>
          <p:nvPr/>
        </p:nvSpPr>
        <p:spPr>
          <a:xfrm>
            <a:off x="4708248" y="3328972"/>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14,4%</a:t>
            </a:r>
          </a:p>
        </p:txBody>
      </p:sp>
      <p:sp>
        <p:nvSpPr>
          <p:cNvPr id="39" name="CaixaDeTexto 38">
            <a:extLst>
              <a:ext uri="{FF2B5EF4-FFF2-40B4-BE49-F238E27FC236}">
                <a16:creationId xmlns:a16="http://schemas.microsoft.com/office/drawing/2014/main" xmlns="" id="{F7A41FED-CC07-457C-80B5-A1E343DE5FCB}"/>
              </a:ext>
            </a:extLst>
          </p:cNvPr>
          <p:cNvSpPr txBox="1"/>
          <p:nvPr/>
        </p:nvSpPr>
        <p:spPr>
          <a:xfrm>
            <a:off x="6631149" y="3320383"/>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23%</a:t>
            </a:r>
          </a:p>
        </p:txBody>
      </p:sp>
      <p:sp>
        <p:nvSpPr>
          <p:cNvPr id="47" name="CaixaDeTexto 46">
            <a:extLst>
              <a:ext uri="{FF2B5EF4-FFF2-40B4-BE49-F238E27FC236}">
                <a16:creationId xmlns:a16="http://schemas.microsoft.com/office/drawing/2014/main" xmlns="" id="{87C47127-770A-43E2-A037-157FB342521E}"/>
              </a:ext>
            </a:extLst>
          </p:cNvPr>
          <p:cNvSpPr txBox="1"/>
          <p:nvPr/>
        </p:nvSpPr>
        <p:spPr>
          <a:xfrm>
            <a:off x="8287637" y="3320382"/>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4,5%</a:t>
            </a:r>
          </a:p>
        </p:txBody>
      </p:sp>
      <p:sp>
        <p:nvSpPr>
          <p:cNvPr id="48" name="CaixaDeTexto 47">
            <a:extLst>
              <a:ext uri="{FF2B5EF4-FFF2-40B4-BE49-F238E27FC236}">
                <a16:creationId xmlns:a16="http://schemas.microsoft.com/office/drawing/2014/main" xmlns="" id="{1AA9B52D-179C-48D1-BCD9-02EFDFE1F5EC}"/>
              </a:ext>
            </a:extLst>
          </p:cNvPr>
          <p:cNvSpPr txBox="1"/>
          <p:nvPr/>
        </p:nvSpPr>
        <p:spPr>
          <a:xfrm>
            <a:off x="10342279" y="3338632"/>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2,3%</a:t>
            </a:r>
          </a:p>
        </p:txBody>
      </p:sp>
      <p:sp>
        <p:nvSpPr>
          <p:cNvPr id="49" name="CaixaDeTexto 48">
            <a:extLst>
              <a:ext uri="{FF2B5EF4-FFF2-40B4-BE49-F238E27FC236}">
                <a16:creationId xmlns:a16="http://schemas.microsoft.com/office/drawing/2014/main" xmlns="" id="{F64FDF7B-6C55-40D6-97FF-5CD02461EAE2}"/>
              </a:ext>
            </a:extLst>
          </p:cNvPr>
          <p:cNvSpPr txBox="1"/>
          <p:nvPr/>
        </p:nvSpPr>
        <p:spPr>
          <a:xfrm>
            <a:off x="11193684" y="3335859"/>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6,0%</a:t>
            </a:r>
          </a:p>
        </p:txBody>
      </p:sp>
      <p:sp>
        <p:nvSpPr>
          <p:cNvPr id="52" name="CaixaDeTexto 51">
            <a:extLst>
              <a:ext uri="{FF2B5EF4-FFF2-40B4-BE49-F238E27FC236}">
                <a16:creationId xmlns:a16="http://schemas.microsoft.com/office/drawing/2014/main" xmlns="" id="{1ED72609-0219-4776-99CA-FE13313AD3DC}"/>
              </a:ext>
            </a:extLst>
          </p:cNvPr>
          <p:cNvSpPr txBox="1"/>
          <p:nvPr/>
        </p:nvSpPr>
        <p:spPr>
          <a:xfrm>
            <a:off x="3694096" y="3871508"/>
            <a:ext cx="1014152" cy="369332"/>
          </a:xfrm>
          <a:prstGeom prst="rect">
            <a:avLst/>
          </a:prstGeom>
          <a:noFill/>
        </p:spPr>
        <p:txBody>
          <a:bodyPr wrap="square" rtlCol="0">
            <a:spAutoFit/>
          </a:bodyPr>
          <a:lstStyle/>
          <a:p>
            <a:pPr algn="ctr"/>
            <a:r>
              <a:rPr lang="pt-BR" sz="600" dirty="0">
                <a:latin typeface="Arial Rounded MT Bold" panose="020F0704030504030204" pitchFamily="34" charset="0"/>
                <a:cs typeface="Arial" panose="020B0604020202020204" pitchFamily="34" charset="0"/>
              </a:rPr>
              <a:t>Assegurar a sustentabilidade financeira</a:t>
            </a:r>
          </a:p>
        </p:txBody>
      </p:sp>
      <p:sp>
        <p:nvSpPr>
          <p:cNvPr id="53" name="CaixaDeTexto 52">
            <a:extLst>
              <a:ext uri="{FF2B5EF4-FFF2-40B4-BE49-F238E27FC236}">
                <a16:creationId xmlns:a16="http://schemas.microsoft.com/office/drawing/2014/main" xmlns="" id="{DB0B8A04-DC52-4F5F-8826-CF177610A677}"/>
              </a:ext>
            </a:extLst>
          </p:cNvPr>
          <p:cNvSpPr txBox="1"/>
          <p:nvPr/>
        </p:nvSpPr>
        <p:spPr>
          <a:xfrm>
            <a:off x="4530532" y="3799435"/>
            <a:ext cx="1160513" cy="553998"/>
          </a:xfrm>
          <a:prstGeom prst="rect">
            <a:avLst/>
          </a:prstGeom>
          <a:noFill/>
        </p:spPr>
        <p:txBody>
          <a:bodyPr wrap="square" rtlCol="0">
            <a:spAutoFit/>
          </a:bodyPr>
          <a:lstStyle/>
          <a:p>
            <a:pPr algn="ctr"/>
            <a:r>
              <a:rPr lang="pt-BR" sz="600" dirty="0">
                <a:latin typeface="Arial Rounded MT Bold" panose="020F0704030504030204" pitchFamily="34" charset="0"/>
                <a:cs typeface="Arial" panose="020B0604020202020204" pitchFamily="34" charset="0"/>
              </a:rPr>
              <a:t>Garantir  a participação dos Arquitetos e Urbanistas no planejamento territorial na gestão urbana</a:t>
            </a:r>
          </a:p>
        </p:txBody>
      </p:sp>
      <p:sp>
        <p:nvSpPr>
          <p:cNvPr id="54" name="CaixaDeTexto 53">
            <a:extLst>
              <a:ext uri="{FF2B5EF4-FFF2-40B4-BE49-F238E27FC236}">
                <a16:creationId xmlns:a16="http://schemas.microsoft.com/office/drawing/2014/main" xmlns="" id="{F92FB9F8-B230-4214-8DDE-2131FA232519}"/>
              </a:ext>
            </a:extLst>
          </p:cNvPr>
          <p:cNvSpPr txBox="1"/>
          <p:nvPr/>
        </p:nvSpPr>
        <p:spPr>
          <a:xfrm>
            <a:off x="5840082" y="3780684"/>
            <a:ext cx="1014152" cy="553998"/>
          </a:xfrm>
          <a:prstGeom prst="rect">
            <a:avLst/>
          </a:prstGeom>
          <a:noFill/>
        </p:spPr>
        <p:txBody>
          <a:bodyPr wrap="square" rtlCol="0">
            <a:spAutoFit/>
          </a:bodyPr>
          <a:lstStyle/>
          <a:p>
            <a:pPr algn="ctr"/>
            <a:r>
              <a:rPr lang="pt-BR" sz="600" dirty="0">
                <a:latin typeface="Arial Rounded MT Bold" panose="020F0704030504030204" pitchFamily="34" charset="0"/>
                <a:cs typeface="Arial" panose="020B0604020202020204" pitchFamily="34" charset="0"/>
              </a:rPr>
              <a:t>Influenciar as diretrizes do ensino de Arquitetura e Urbanismo e sua formação continuada</a:t>
            </a:r>
          </a:p>
        </p:txBody>
      </p:sp>
      <p:sp>
        <p:nvSpPr>
          <p:cNvPr id="55" name="CaixaDeTexto 54">
            <a:extLst>
              <a:ext uri="{FF2B5EF4-FFF2-40B4-BE49-F238E27FC236}">
                <a16:creationId xmlns:a16="http://schemas.microsoft.com/office/drawing/2014/main" xmlns="" id="{D8D7F32F-3923-429D-A5E2-CAEEB9028707}"/>
              </a:ext>
            </a:extLst>
          </p:cNvPr>
          <p:cNvSpPr txBox="1"/>
          <p:nvPr/>
        </p:nvSpPr>
        <p:spPr>
          <a:xfrm>
            <a:off x="7065030" y="3799435"/>
            <a:ext cx="1014152" cy="461665"/>
          </a:xfrm>
          <a:prstGeom prst="rect">
            <a:avLst/>
          </a:prstGeom>
          <a:noFill/>
        </p:spPr>
        <p:txBody>
          <a:bodyPr wrap="square" rtlCol="0">
            <a:spAutoFit/>
          </a:bodyPr>
          <a:lstStyle/>
          <a:p>
            <a:pPr algn="ctr"/>
            <a:r>
              <a:rPr lang="pt-BR" sz="600" dirty="0">
                <a:latin typeface="Arial Rounded MT Bold" panose="020F0704030504030204" pitchFamily="34" charset="0"/>
                <a:cs typeface="Arial" panose="020B0604020202020204" pitchFamily="34" charset="0"/>
              </a:rPr>
              <a:t>Estimular a produção da Arquitetura e Urbanismo como política e de Estado</a:t>
            </a:r>
          </a:p>
        </p:txBody>
      </p:sp>
      <p:sp>
        <p:nvSpPr>
          <p:cNvPr id="56" name="CaixaDeTexto 55">
            <a:extLst>
              <a:ext uri="{FF2B5EF4-FFF2-40B4-BE49-F238E27FC236}">
                <a16:creationId xmlns:a16="http://schemas.microsoft.com/office/drawing/2014/main" xmlns="" id="{8CB947EA-C76D-4018-8B04-1D92D8EA22FD}"/>
              </a:ext>
            </a:extLst>
          </p:cNvPr>
          <p:cNvSpPr txBox="1"/>
          <p:nvPr/>
        </p:nvSpPr>
        <p:spPr>
          <a:xfrm>
            <a:off x="8179726" y="3891768"/>
            <a:ext cx="1014152" cy="369332"/>
          </a:xfrm>
          <a:prstGeom prst="rect">
            <a:avLst/>
          </a:prstGeom>
          <a:noFill/>
        </p:spPr>
        <p:txBody>
          <a:bodyPr wrap="square" rtlCol="0">
            <a:spAutoFit/>
          </a:bodyPr>
          <a:lstStyle/>
          <a:p>
            <a:pPr algn="ctr"/>
            <a:r>
              <a:rPr lang="pt-BR" sz="600" dirty="0">
                <a:latin typeface="Arial Rounded MT Bold" panose="020F0704030504030204" pitchFamily="34" charset="0"/>
                <a:cs typeface="Arial" panose="020B0604020202020204" pitchFamily="34" charset="0"/>
              </a:rPr>
              <a:t>Promover o exercício ético e qualificação da profissão</a:t>
            </a:r>
          </a:p>
        </p:txBody>
      </p:sp>
      <p:sp>
        <p:nvSpPr>
          <p:cNvPr id="57" name="CaixaDeTexto 56">
            <a:extLst>
              <a:ext uri="{FF2B5EF4-FFF2-40B4-BE49-F238E27FC236}">
                <a16:creationId xmlns:a16="http://schemas.microsoft.com/office/drawing/2014/main" xmlns="" id="{2C1D63D2-F4D4-4CCF-9E84-CA323F7C0FAE}"/>
              </a:ext>
            </a:extLst>
          </p:cNvPr>
          <p:cNvSpPr txBox="1"/>
          <p:nvPr/>
        </p:nvSpPr>
        <p:spPr>
          <a:xfrm>
            <a:off x="9421385" y="3893172"/>
            <a:ext cx="920894" cy="369332"/>
          </a:xfrm>
          <a:prstGeom prst="rect">
            <a:avLst/>
          </a:prstGeom>
          <a:noFill/>
        </p:spPr>
        <p:txBody>
          <a:bodyPr wrap="square" rtlCol="0">
            <a:spAutoFit/>
          </a:bodyPr>
          <a:lstStyle/>
          <a:p>
            <a:pPr algn="ctr"/>
            <a:r>
              <a:rPr lang="pt-BR" sz="600">
                <a:latin typeface="Arial Rounded MT Bold" panose="020F0704030504030204" pitchFamily="34" charset="0"/>
                <a:cs typeface="Arial" panose="020B0604020202020204" pitchFamily="34" charset="0"/>
              </a:rPr>
              <a:t>Aprimorar e inovar os processos e as ações</a:t>
            </a:r>
            <a:endParaRPr lang="pt-BR" sz="600" dirty="0">
              <a:latin typeface="Arial Rounded MT Bold" panose="020F0704030504030204" pitchFamily="34" charset="0"/>
              <a:cs typeface="Arial" panose="020B0604020202020204" pitchFamily="34" charset="0"/>
            </a:endParaRPr>
          </a:p>
        </p:txBody>
      </p:sp>
      <p:sp>
        <p:nvSpPr>
          <p:cNvPr id="58" name="CaixaDeTexto 57">
            <a:extLst>
              <a:ext uri="{FF2B5EF4-FFF2-40B4-BE49-F238E27FC236}">
                <a16:creationId xmlns:a16="http://schemas.microsoft.com/office/drawing/2014/main" xmlns="" id="{3F4BA9E2-25DB-4FCD-BAE3-6C167C0E56E3}"/>
              </a:ext>
            </a:extLst>
          </p:cNvPr>
          <p:cNvSpPr txBox="1"/>
          <p:nvPr/>
        </p:nvSpPr>
        <p:spPr>
          <a:xfrm>
            <a:off x="10733237" y="3871508"/>
            <a:ext cx="920894" cy="461665"/>
          </a:xfrm>
          <a:prstGeom prst="rect">
            <a:avLst/>
          </a:prstGeom>
          <a:noFill/>
        </p:spPr>
        <p:txBody>
          <a:bodyPr wrap="square" rtlCol="0">
            <a:spAutoFit/>
          </a:bodyPr>
          <a:lstStyle/>
          <a:p>
            <a:pPr algn="ctr"/>
            <a:r>
              <a:rPr lang="pt-BR" sz="600" dirty="0">
                <a:latin typeface="Arial Rounded MT Bold" panose="020F0704030504030204" pitchFamily="34" charset="0"/>
                <a:cs typeface="Arial" panose="020B0604020202020204" pitchFamily="34" charset="0"/>
              </a:rPr>
              <a:t>Construir cultura organizacional adequada à estratégia</a:t>
            </a:r>
          </a:p>
        </p:txBody>
      </p:sp>
      <p:sp>
        <p:nvSpPr>
          <p:cNvPr id="59" name="CaixaDeTexto 58">
            <a:extLst>
              <a:ext uri="{FF2B5EF4-FFF2-40B4-BE49-F238E27FC236}">
                <a16:creationId xmlns:a16="http://schemas.microsoft.com/office/drawing/2014/main" xmlns="" id="{4426CB7D-DED9-4B9B-BDCE-1EECCAAC89C6}"/>
              </a:ext>
            </a:extLst>
          </p:cNvPr>
          <p:cNvSpPr txBox="1"/>
          <p:nvPr/>
        </p:nvSpPr>
        <p:spPr>
          <a:xfrm>
            <a:off x="3781530" y="4572780"/>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3</a:t>
            </a:r>
          </a:p>
        </p:txBody>
      </p:sp>
      <p:sp>
        <p:nvSpPr>
          <p:cNvPr id="60" name="CaixaDeTexto 59">
            <a:extLst>
              <a:ext uri="{FF2B5EF4-FFF2-40B4-BE49-F238E27FC236}">
                <a16:creationId xmlns:a16="http://schemas.microsoft.com/office/drawing/2014/main" xmlns="" id="{09D48C13-1BCB-4DE4-B9E9-F7E9462165E1}"/>
              </a:ext>
            </a:extLst>
          </p:cNvPr>
          <p:cNvSpPr txBox="1"/>
          <p:nvPr/>
        </p:nvSpPr>
        <p:spPr>
          <a:xfrm>
            <a:off x="4691149" y="4572779"/>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0</a:t>
            </a:r>
          </a:p>
        </p:txBody>
      </p:sp>
      <p:sp>
        <p:nvSpPr>
          <p:cNvPr id="61" name="CaixaDeTexto 60">
            <a:extLst>
              <a:ext uri="{FF2B5EF4-FFF2-40B4-BE49-F238E27FC236}">
                <a16:creationId xmlns:a16="http://schemas.microsoft.com/office/drawing/2014/main" xmlns="" id="{C3561D52-E2FD-4A12-8492-EA84CFFF582F}"/>
              </a:ext>
            </a:extLst>
          </p:cNvPr>
          <p:cNvSpPr txBox="1"/>
          <p:nvPr/>
        </p:nvSpPr>
        <p:spPr>
          <a:xfrm>
            <a:off x="7197034" y="4572777"/>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1</a:t>
            </a:r>
          </a:p>
        </p:txBody>
      </p:sp>
      <p:sp>
        <p:nvSpPr>
          <p:cNvPr id="62" name="CaixaDeTexto 61">
            <a:extLst>
              <a:ext uri="{FF2B5EF4-FFF2-40B4-BE49-F238E27FC236}">
                <a16:creationId xmlns:a16="http://schemas.microsoft.com/office/drawing/2014/main" xmlns="" id="{6712392C-C0A8-43C1-BB06-CF4034BA890F}"/>
              </a:ext>
            </a:extLst>
          </p:cNvPr>
          <p:cNvSpPr txBox="1"/>
          <p:nvPr/>
        </p:nvSpPr>
        <p:spPr>
          <a:xfrm>
            <a:off x="10794622" y="4577004"/>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0</a:t>
            </a:r>
          </a:p>
        </p:txBody>
      </p:sp>
      <p:sp>
        <p:nvSpPr>
          <p:cNvPr id="63" name="CaixaDeTexto 62">
            <a:extLst>
              <a:ext uri="{FF2B5EF4-FFF2-40B4-BE49-F238E27FC236}">
                <a16:creationId xmlns:a16="http://schemas.microsoft.com/office/drawing/2014/main" xmlns="" id="{2300CF79-8044-42E4-BB87-59CBC488ACBD}"/>
              </a:ext>
            </a:extLst>
          </p:cNvPr>
          <p:cNvSpPr txBox="1"/>
          <p:nvPr/>
        </p:nvSpPr>
        <p:spPr>
          <a:xfrm>
            <a:off x="9470282" y="4572778"/>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1</a:t>
            </a:r>
          </a:p>
        </p:txBody>
      </p:sp>
      <p:sp>
        <p:nvSpPr>
          <p:cNvPr id="64" name="CaixaDeTexto 63">
            <a:extLst>
              <a:ext uri="{FF2B5EF4-FFF2-40B4-BE49-F238E27FC236}">
                <a16:creationId xmlns:a16="http://schemas.microsoft.com/office/drawing/2014/main" xmlns="" id="{17063797-0C8C-41A1-A497-235E8390C7F8}"/>
              </a:ext>
            </a:extLst>
          </p:cNvPr>
          <p:cNvSpPr txBox="1"/>
          <p:nvPr/>
        </p:nvSpPr>
        <p:spPr>
          <a:xfrm>
            <a:off x="5950080" y="4579204"/>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0</a:t>
            </a:r>
          </a:p>
        </p:txBody>
      </p:sp>
      <p:sp>
        <p:nvSpPr>
          <p:cNvPr id="65" name="CaixaDeTexto 64">
            <a:extLst>
              <a:ext uri="{FF2B5EF4-FFF2-40B4-BE49-F238E27FC236}">
                <a16:creationId xmlns:a16="http://schemas.microsoft.com/office/drawing/2014/main" xmlns="" id="{38B3F304-C306-4EF0-9CE2-E4A8B8D9A9CE}"/>
              </a:ext>
            </a:extLst>
          </p:cNvPr>
          <p:cNvSpPr txBox="1"/>
          <p:nvPr/>
        </p:nvSpPr>
        <p:spPr>
          <a:xfrm>
            <a:off x="8276759" y="4572777"/>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0</a:t>
            </a:r>
          </a:p>
        </p:txBody>
      </p:sp>
      <p:sp>
        <p:nvSpPr>
          <p:cNvPr id="66" name="CaixaDeTexto 65">
            <a:extLst>
              <a:ext uri="{FF2B5EF4-FFF2-40B4-BE49-F238E27FC236}">
                <a16:creationId xmlns:a16="http://schemas.microsoft.com/office/drawing/2014/main" xmlns="" id="{CC1531AF-A424-4107-9834-DB16421FBF9D}"/>
              </a:ext>
            </a:extLst>
          </p:cNvPr>
          <p:cNvSpPr txBox="1"/>
          <p:nvPr/>
        </p:nvSpPr>
        <p:spPr>
          <a:xfrm>
            <a:off x="3781529" y="5230766"/>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574.280,80</a:t>
            </a:r>
          </a:p>
        </p:txBody>
      </p:sp>
      <p:sp>
        <p:nvSpPr>
          <p:cNvPr id="67" name="CaixaDeTexto 66">
            <a:extLst>
              <a:ext uri="{FF2B5EF4-FFF2-40B4-BE49-F238E27FC236}">
                <a16:creationId xmlns:a16="http://schemas.microsoft.com/office/drawing/2014/main" xmlns="" id="{9D1FC67C-0DCB-4893-87D9-9C33764DA7AA}"/>
              </a:ext>
            </a:extLst>
          </p:cNvPr>
          <p:cNvSpPr txBox="1"/>
          <p:nvPr/>
        </p:nvSpPr>
        <p:spPr>
          <a:xfrm>
            <a:off x="7225390" y="5222510"/>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100,00</a:t>
            </a:r>
          </a:p>
        </p:txBody>
      </p:sp>
      <p:sp>
        <p:nvSpPr>
          <p:cNvPr id="68" name="CaixaDeTexto 67">
            <a:extLst>
              <a:ext uri="{FF2B5EF4-FFF2-40B4-BE49-F238E27FC236}">
                <a16:creationId xmlns:a16="http://schemas.microsoft.com/office/drawing/2014/main" xmlns="" id="{86B7E8C7-8392-4D67-838C-94795323E92C}"/>
              </a:ext>
            </a:extLst>
          </p:cNvPr>
          <p:cNvSpPr txBox="1"/>
          <p:nvPr/>
        </p:nvSpPr>
        <p:spPr>
          <a:xfrm>
            <a:off x="9482904" y="5230765"/>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35.000</a:t>
            </a:r>
          </a:p>
        </p:txBody>
      </p:sp>
      <p:sp>
        <p:nvSpPr>
          <p:cNvPr id="69" name="CaixaDeTexto 68">
            <a:extLst>
              <a:ext uri="{FF2B5EF4-FFF2-40B4-BE49-F238E27FC236}">
                <a16:creationId xmlns:a16="http://schemas.microsoft.com/office/drawing/2014/main" xmlns="" id="{6E39ADE6-2029-4105-8560-915B2E893B00}"/>
              </a:ext>
            </a:extLst>
          </p:cNvPr>
          <p:cNvSpPr txBox="1"/>
          <p:nvPr/>
        </p:nvSpPr>
        <p:spPr>
          <a:xfrm>
            <a:off x="6416309" y="2202926"/>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1</a:t>
            </a:r>
          </a:p>
        </p:txBody>
      </p:sp>
      <p:sp>
        <p:nvSpPr>
          <p:cNvPr id="70" name="CaixaDeTexto 69">
            <a:extLst>
              <a:ext uri="{FF2B5EF4-FFF2-40B4-BE49-F238E27FC236}">
                <a16:creationId xmlns:a16="http://schemas.microsoft.com/office/drawing/2014/main" xmlns="" id="{38CD3544-9BDF-413D-AE03-B934AF85375A}"/>
              </a:ext>
            </a:extLst>
          </p:cNvPr>
          <p:cNvSpPr txBox="1"/>
          <p:nvPr/>
        </p:nvSpPr>
        <p:spPr>
          <a:xfrm>
            <a:off x="3744594" y="5891454"/>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43,0%</a:t>
            </a:r>
          </a:p>
        </p:txBody>
      </p:sp>
      <p:sp>
        <p:nvSpPr>
          <p:cNvPr id="71" name="CaixaDeTexto 70">
            <a:extLst>
              <a:ext uri="{FF2B5EF4-FFF2-40B4-BE49-F238E27FC236}">
                <a16:creationId xmlns:a16="http://schemas.microsoft.com/office/drawing/2014/main" xmlns="" id="{C8416C80-B915-4023-A8B4-BBE93DB9335A}"/>
              </a:ext>
            </a:extLst>
          </p:cNvPr>
          <p:cNvSpPr txBox="1"/>
          <p:nvPr/>
        </p:nvSpPr>
        <p:spPr>
          <a:xfrm>
            <a:off x="7294048" y="5891453"/>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0,01%</a:t>
            </a:r>
          </a:p>
        </p:txBody>
      </p:sp>
      <p:sp>
        <p:nvSpPr>
          <p:cNvPr id="72" name="CaixaDeTexto 71">
            <a:extLst>
              <a:ext uri="{FF2B5EF4-FFF2-40B4-BE49-F238E27FC236}">
                <a16:creationId xmlns:a16="http://schemas.microsoft.com/office/drawing/2014/main" xmlns="" id="{201544D4-DDCD-4B75-AC8B-7B1AB962ECA1}"/>
              </a:ext>
            </a:extLst>
          </p:cNvPr>
          <p:cNvSpPr txBox="1"/>
          <p:nvPr/>
        </p:nvSpPr>
        <p:spPr>
          <a:xfrm>
            <a:off x="9537196" y="5891452"/>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2,6%</a:t>
            </a:r>
          </a:p>
        </p:txBody>
      </p:sp>
      <p:sp>
        <p:nvSpPr>
          <p:cNvPr id="73" name="CaixaDeTexto 72">
            <a:extLst>
              <a:ext uri="{FF2B5EF4-FFF2-40B4-BE49-F238E27FC236}">
                <a16:creationId xmlns:a16="http://schemas.microsoft.com/office/drawing/2014/main" xmlns="" id="{5C273D95-B1D9-4F44-A720-3F8A0440A805}"/>
              </a:ext>
            </a:extLst>
          </p:cNvPr>
          <p:cNvSpPr txBox="1"/>
          <p:nvPr/>
        </p:nvSpPr>
        <p:spPr>
          <a:xfrm>
            <a:off x="9320982" y="2191107"/>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0</a:t>
            </a:r>
          </a:p>
        </p:txBody>
      </p:sp>
      <p:sp>
        <p:nvSpPr>
          <p:cNvPr id="74" name="CaixaDeTexto 73">
            <a:extLst>
              <a:ext uri="{FF2B5EF4-FFF2-40B4-BE49-F238E27FC236}">
                <a16:creationId xmlns:a16="http://schemas.microsoft.com/office/drawing/2014/main" xmlns="" id="{C46819F4-FE97-49ED-8BC6-55765695CA7F}"/>
              </a:ext>
            </a:extLst>
          </p:cNvPr>
          <p:cNvSpPr txBox="1"/>
          <p:nvPr/>
        </p:nvSpPr>
        <p:spPr>
          <a:xfrm>
            <a:off x="3782604" y="2772223"/>
            <a:ext cx="805083" cy="200055"/>
          </a:xfrm>
          <a:prstGeom prst="rect">
            <a:avLst/>
          </a:prstGeom>
          <a:noFill/>
        </p:spPr>
        <p:txBody>
          <a:bodyPr wrap="square" rtlCol="0">
            <a:spAutoFit/>
          </a:bodyPr>
          <a:lstStyle/>
          <a:p>
            <a:pPr algn="ctr"/>
            <a:r>
              <a:rPr lang="pt-BR" sz="700" dirty="0">
                <a:latin typeface="Arial Rounded MT Bold" panose="020F0704030504030204" pitchFamily="34" charset="0"/>
                <a:cs typeface="Arial" panose="020B0604020202020204" pitchFamily="34" charset="0"/>
              </a:rPr>
              <a:t>369.424</a:t>
            </a:r>
          </a:p>
        </p:txBody>
      </p:sp>
    </p:spTree>
    <p:extLst>
      <p:ext uri="{BB962C8B-B14F-4D97-AF65-F5344CB8AC3E}">
        <p14:creationId xmlns:p14="http://schemas.microsoft.com/office/powerpoint/2010/main" xmlns="" val="3376927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Conteúdo 6">
            <a:extLst>
              <a:ext uri="{FF2B5EF4-FFF2-40B4-BE49-F238E27FC236}">
                <a16:creationId xmlns:a16="http://schemas.microsoft.com/office/drawing/2014/main" xmlns="" id="{E767D1E7-9B87-44EB-8F62-BE3F6D438A4C}"/>
              </a:ext>
            </a:extLst>
          </p:cNvPr>
          <p:cNvSpPr>
            <a:spLocks noGrp="1"/>
          </p:cNvSpPr>
          <p:nvPr>
            <p:ph sz="half" idx="14"/>
          </p:nvPr>
        </p:nvSpPr>
        <p:spPr/>
        <p:txBody>
          <a:bodyPr/>
          <a:lstStyle/>
          <a:p>
            <a:r>
              <a:rPr lang="pt-BR" dirty="0"/>
              <a:t>Mapa estratégico</a:t>
            </a:r>
          </a:p>
        </p:txBody>
      </p:sp>
      <p:pic>
        <p:nvPicPr>
          <p:cNvPr id="52" name="Imagem 51">
            <a:extLst>
              <a:ext uri="{FF2B5EF4-FFF2-40B4-BE49-F238E27FC236}">
                <a16:creationId xmlns:a16="http://schemas.microsoft.com/office/drawing/2014/main" xmlns="" id="{6770E506-7F97-4FC2-B837-BEFD6F332F83}"/>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saturation sat="33000"/>
                    </a14:imgEffect>
                  </a14:imgLayer>
                </a14:imgProps>
              </a:ext>
            </a:extLst>
          </a:blip>
          <a:stretch>
            <a:fillRect/>
          </a:stretch>
        </p:blipFill>
        <p:spPr>
          <a:xfrm>
            <a:off x="3808756" y="104932"/>
            <a:ext cx="8089279" cy="5912190"/>
          </a:xfrm>
          <a:prstGeom prst="rect">
            <a:avLst/>
          </a:prstGeom>
        </p:spPr>
      </p:pic>
    </p:spTree>
    <p:extLst>
      <p:ext uri="{BB962C8B-B14F-4D97-AF65-F5344CB8AC3E}">
        <p14:creationId xmlns:p14="http://schemas.microsoft.com/office/powerpoint/2010/main" xmlns="" val="247420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B9390D7C-A8A2-4C2E-90C3-E14C44C15E62}"/>
              </a:ext>
            </a:extLst>
          </p:cNvPr>
          <p:cNvSpPr>
            <a:spLocks noGrp="1"/>
          </p:cNvSpPr>
          <p:nvPr>
            <p:ph sz="half" idx="14"/>
          </p:nvPr>
        </p:nvSpPr>
        <p:spPr/>
        <p:txBody>
          <a:bodyPr/>
          <a:lstStyle/>
          <a:p>
            <a:r>
              <a:rPr lang="pt-BR" dirty="0"/>
              <a:t>Cadeia de valor</a:t>
            </a:r>
          </a:p>
        </p:txBody>
      </p:sp>
      <p:pic>
        <p:nvPicPr>
          <p:cNvPr id="5" name="Imagem 4">
            <a:extLst>
              <a:ext uri="{FF2B5EF4-FFF2-40B4-BE49-F238E27FC236}">
                <a16:creationId xmlns:a16="http://schemas.microsoft.com/office/drawing/2014/main" xmlns="" id="{B5C6FE9F-2C3A-454E-B4C9-64780FC22274}"/>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Lst>
          </a:blip>
          <a:stretch>
            <a:fillRect/>
          </a:stretch>
        </p:blipFill>
        <p:spPr>
          <a:xfrm>
            <a:off x="1247930" y="1324518"/>
            <a:ext cx="10525583" cy="5136763"/>
          </a:xfrm>
          <a:prstGeom prst="rect">
            <a:avLst/>
          </a:prstGeom>
        </p:spPr>
      </p:pic>
    </p:spTree>
    <p:extLst>
      <p:ext uri="{BB962C8B-B14F-4D97-AF65-F5344CB8AC3E}">
        <p14:creationId xmlns:p14="http://schemas.microsoft.com/office/powerpoint/2010/main" xmlns="" val="3176803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Espaço Reservado para Conteúdo 37">
            <a:extLst>
              <a:ext uri="{FF2B5EF4-FFF2-40B4-BE49-F238E27FC236}">
                <a16:creationId xmlns:a16="http://schemas.microsoft.com/office/drawing/2014/main" xmlns="" id="{F4A2B266-D24A-4E13-9860-96E388F37DBD}"/>
              </a:ext>
            </a:extLst>
          </p:cNvPr>
          <p:cNvSpPr>
            <a:spLocks noGrp="1"/>
          </p:cNvSpPr>
          <p:nvPr>
            <p:ph sz="half" idx="14"/>
          </p:nvPr>
        </p:nvSpPr>
        <p:spPr/>
        <p:txBody>
          <a:bodyPr/>
          <a:lstStyle/>
          <a:p>
            <a:r>
              <a:rPr lang="pt-BR" dirty="0"/>
              <a:t>Organização do CAU/AL</a:t>
            </a:r>
          </a:p>
        </p:txBody>
      </p:sp>
      <p:sp>
        <p:nvSpPr>
          <p:cNvPr id="19" name="Retângulo 18">
            <a:extLst>
              <a:ext uri="{FF2B5EF4-FFF2-40B4-BE49-F238E27FC236}">
                <a16:creationId xmlns:a16="http://schemas.microsoft.com/office/drawing/2014/main" xmlns="" id="{C9C77825-45FC-433F-9AE9-EDE3D563F17A}"/>
              </a:ext>
            </a:extLst>
          </p:cNvPr>
          <p:cNvSpPr/>
          <p:nvPr/>
        </p:nvSpPr>
        <p:spPr>
          <a:xfrm>
            <a:off x="496930" y="1568689"/>
            <a:ext cx="11198140" cy="1384995"/>
          </a:xfrm>
          <a:prstGeom prst="rect">
            <a:avLst/>
          </a:prstGeom>
          <a:noFill/>
        </p:spPr>
        <p:txBody>
          <a:bodyPr wrap="square" anchor="t">
            <a:spAutoFit/>
          </a:bodyPr>
          <a:lstStyle/>
          <a:p>
            <a:pPr algn="just"/>
            <a:r>
              <a:rPr lang="pt-BR" sz="1200" dirty="0">
                <a:latin typeface="Franklin Gothic Medium" panose="020B0603020102020204" pitchFamily="34" charset="0"/>
                <a:cs typeface="Arial"/>
              </a:rPr>
              <a:t>O Plenário do CAU/AL é composto por 09 Conselheiros titulares distribuídos entre 04 Comissões Ordinárias. Para dar efetividade às suas prerrogativas legais e propósitos de gestão, as Comissões Ordinárias são divididas em: Administração e Finanças, Ensino e Formação, Ética e Disciplina e Exercício Profissional. É a partir destas comissões que são deliberadas as ações internas e também as decisões que serão aplicadas não só para a defesa da arquitetura e do urbanismo, mas para cumprir o papel do Conselho junto à sociedade.</a:t>
            </a:r>
          </a:p>
          <a:p>
            <a:pPr algn="just"/>
            <a:endParaRPr lang="pt-BR" sz="1200" dirty="0">
              <a:latin typeface="Franklin Gothic Medium" panose="020B0603020102020204" pitchFamily="34" charset="0"/>
              <a:cs typeface="Arial"/>
            </a:endParaRPr>
          </a:p>
          <a:p>
            <a:pPr algn="just"/>
            <a:r>
              <a:rPr lang="pt-BR" sz="1200" dirty="0">
                <a:latin typeface="Franklin Gothic Medium" panose="020B0603020102020204" pitchFamily="34" charset="0"/>
                <a:cs typeface="Arial"/>
              </a:rPr>
              <a:t>O plenário do CAU/AL, no exercício das competências e prerrogativas de que trata o Art. 9 do Regimento Interno do CAU/AL reunido ordinariamente no dia 11 de março de 2021, aprovou a proposta da criação da Comissão Temporária de Equidade de Gênero do CAU/AL conforme DELIBERAÇÃO PLENÁRIA DPOAL Nº 0099-03/2021.</a:t>
            </a:r>
          </a:p>
        </p:txBody>
      </p:sp>
      <p:graphicFrame>
        <p:nvGraphicFramePr>
          <p:cNvPr id="34" name="Diagrama 33">
            <a:extLst>
              <a:ext uri="{FF2B5EF4-FFF2-40B4-BE49-F238E27FC236}">
                <a16:creationId xmlns:a16="http://schemas.microsoft.com/office/drawing/2014/main" xmlns="" id="{B6075484-3BB6-42EF-AC7D-549733711C93}"/>
              </a:ext>
            </a:extLst>
          </p:cNvPr>
          <p:cNvGraphicFramePr/>
          <p:nvPr>
            <p:extLst>
              <p:ext uri="{D42A27DB-BD31-4B8C-83A1-F6EECF244321}">
                <p14:modId xmlns:p14="http://schemas.microsoft.com/office/powerpoint/2010/main" xmlns="" val="2569311250"/>
              </p:ext>
            </p:extLst>
          </p:nvPr>
        </p:nvGraphicFramePr>
        <p:xfrm>
          <a:off x="206643" y="2412351"/>
          <a:ext cx="11869242" cy="4202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684264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6C00FD1E-265F-495C-8135-87D7E35B8072}"/>
              </a:ext>
            </a:extLst>
          </p:cNvPr>
          <p:cNvSpPr>
            <a:spLocks noGrp="1"/>
          </p:cNvSpPr>
          <p:nvPr>
            <p:ph sz="half" idx="1"/>
          </p:nvPr>
        </p:nvSpPr>
        <p:spPr/>
        <p:txBody>
          <a:bodyPr/>
          <a:lstStyle/>
          <a:p>
            <a:r>
              <a:rPr lang="pt-BR" dirty="0"/>
              <a:t>Riscos, Oportunidade e Perspectivas</a:t>
            </a:r>
          </a:p>
        </p:txBody>
      </p:sp>
      <p:sp>
        <p:nvSpPr>
          <p:cNvPr id="4" name="Espaço Reservado para Conteúdo 3">
            <a:extLst>
              <a:ext uri="{FF2B5EF4-FFF2-40B4-BE49-F238E27FC236}">
                <a16:creationId xmlns:a16="http://schemas.microsoft.com/office/drawing/2014/main" xmlns="" id="{67015381-9F34-4E3C-B055-BE668B640ED8}"/>
              </a:ext>
            </a:extLst>
          </p:cNvPr>
          <p:cNvSpPr>
            <a:spLocks noGrp="1"/>
          </p:cNvSpPr>
          <p:nvPr>
            <p:ph sz="half" idx="14"/>
          </p:nvPr>
        </p:nvSpPr>
        <p:spPr/>
        <p:txBody>
          <a:bodyPr/>
          <a:lstStyle/>
          <a:p>
            <a:r>
              <a:rPr lang="pt-BR" dirty="0"/>
              <a:t>03</a:t>
            </a:r>
          </a:p>
        </p:txBody>
      </p:sp>
    </p:spTree>
    <p:extLst>
      <p:ext uri="{BB962C8B-B14F-4D97-AF65-F5344CB8AC3E}">
        <p14:creationId xmlns:p14="http://schemas.microsoft.com/office/powerpoint/2010/main" xmlns="" val="4172774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2061" y="1712763"/>
            <a:ext cx="6941944" cy="4216539"/>
          </a:xfrm>
          <a:prstGeom prst="rect">
            <a:avLst/>
          </a:prstGeom>
          <a:noFill/>
        </p:spPr>
        <p:txBody>
          <a:bodyPr wrap="square" numCol="1" rtlCol="0">
            <a:spAutoFit/>
          </a:bodyPr>
          <a:lstStyle/>
          <a:p>
            <a:pPr algn="just"/>
            <a:r>
              <a:rPr lang="pt-BR" sz="1100" dirty="0">
                <a:solidFill>
                  <a:schemeClr val="bg1"/>
                </a:solidFill>
                <a:latin typeface="Franklin Gothic Medium" panose="020B0603020102020204" pitchFamily="34" charset="0"/>
                <a:cs typeface="Arial" panose="020B0604020202020204" pitchFamily="34" charset="0"/>
              </a:rPr>
              <a:t>Em outubro de 2016 a Controladoria do CAU/BR realizou um levantamento junto a todos os CAU/UF e ao CAU/BR por meio de um “Questionário de Avaliação de Controles Internos e Gestão de Riscos (QACI) visando avaliar o nível de maturidade institucional nestes quesitos.</a:t>
            </a:r>
          </a:p>
          <a:p>
            <a:pPr algn="just"/>
            <a:endParaRPr lang="pt-BR" sz="1100" dirty="0">
              <a:solidFill>
                <a:schemeClr val="bg1"/>
              </a:solidFill>
              <a:latin typeface="Franklin Gothic Medium" panose="020B0603020102020204" pitchFamily="34" charset="0"/>
              <a:cs typeface="Arial" panose="020B0604020202020204" pitchFamily="34" charset="0"/>
            </a:endParaRPr>
          </a:p>
          <a:p>
            <a:pPr algn="just"/>
            <a:r>
              <a:rPr lang="pt-BR" sz="1100" dirty="0">
                <a:solidFill>
                  <a:schemeClr val="bg1"/>
                </a:solidFill>
                <a:latin typeface="Franklin Gothic Medium" panose="020B0603020102020204" pitchFamily="34" charset="0"/>
                <a:cs typeface="Arial" panose="020B0604020202020204" pitchFamily="34" charset="0"/>
              </a:rPr>
              <a:t>Não obstante, em 2020 o CAU/BR não  tenha implementado política de gestão de riscos, tal deficiência será debelada em 2021, conjuntamente com as ações do grupo de trabalho criado para atuar nas ações de estruturação e implantação dentre outros, de Política de Gestão de Riscos e Controles Internos, cujos trabalhos se iniciarão em março, com prazo conclusivo estimado para junho de 2021. O resultado dos trabalhos serão disseminados a todos os CAU/UF que poderão implementar as adequações do modelo do CAU/BR julgadas necessárias a cada realidade.</a:t>
            </a:r>
          </a:p>
          <a:p>
            <a:pPr algn="just"/>
            <a:endParaRPr lang="pt-BR" sz="1100" dirty="0">
              <a:solidFill>
                <a:schemeClr val="bg1"/>
              </a:solidFill>
              <a:latin typeface="Franklin Gothic Medium" panose="020B0603020102020204" pitchFamily="34" charset="0"/>
              <a:cs typeface="Arial" panose="020B0604020202020204" pitchFamily="34" charset="0"/>
            </a:endParaRPr>
          </a:p>
          <a:p>
            <a:pPr algn="just"/>
            <a:r>
              <a:rPr lang="pt-BR" sz="1100" dirty="0">
                <a:solidFill>
                  <a:schemeClr val="bg1"/>
                </a:solidFill>
                <a:latin typeface="Franklin Gothic Medium" panose="020B0603020102020204" pitchFamily="34" charset="0"/>
                <a:cs typeface="Arial" panose="020B0604020202020204" pitchFamily="34" charset="0"/>
              </a:rPr>
              <a:t>A Gestão de Riscos e Controles Internos no âmbito do CAU/BR abrange questões estratégicas, riscos e ameaças, com acompanhamento da execução do Plano de Ação e abordagem como a das Três Linhas de Defesa (IIA, 2013). Desta forma o </a:t>
            </a:r>
            <a:r>
              <a:rPr lang="pt-BR" sz="1100" b="1" dirty="0">
                <a:solidFill>
                  <a:schemeClr val="bg1"/>
                </a:solidFill>
                <a:latin typeface="Franklin Gothic Medium" panose="020B0603020102020204" pitchFamily="34" charset="0"/>
                <a:cs typeface="Arial" panose="020B0604020202020204" pitchFamily="34" charset="0"/>
              </a:rPr>
              <a:t>CAU/BR conta com os seguintes grupos de responsáveis envolvidos com o gerenciamento de riscos:</a:t>
            </a:r>
          </a:p>
          <a:p>
            <a:pPr indent="-139303" algn="just">
              <a:spcBef>
                <a:spcPts val="600"/>
              </a:spcBef>
              <a:buFont typeface="Arial" panose="020B0604020202020204" pitchFamily="34" charset="0"/>
              <a:buChar char="•"/>
            </a:pPr>
            <a:r>
              <a:rPr lang="pt-BR" sz="1100" b="1" dirty="0">
                <a:solidFill>
                  <a:schemeClr val="bg1"/>
                </a:solidFill>
                <a:latin typeface="Franklin Gothic Medium" panose="020B0603020102020204" pitchFamily="34" charset="0"/>
                <a:cs typeface="Arial" panose="020B0604020202020204" pitchFamily="34" charset="0"/>
              </a:rPr>
              <a:t>1ª linha de defesa </a:t>
            </a:r>
            <a:r>
              <a:rPr lang="pt-BR" sz="1100" dirty="0">
                <a:solidFill>
                  <a:schemeClr val="bg1"/>
                </a:solidFill>
                <a:latin typeface="Franklin Gothic Medium" panose="020B0603020102020204" pitchFamily="34" charset="0"/>
                <a:cs typeface="Arial" panose="020B0604020202020204" pitchFamily="34" charset="0"/>
              </a:rPr>
              <a:t>– Controles das Gerências e Assessorias – controles desenvolvidos por meio de sistemas e processos sob orientação e responsabilidade de cada gestor de área.</a:t>
            </a:r>
          </a:p>
          <a:p>
            <a:pPr indent="-139303" algn="just">
              <a:spcBef>
                <a:spcPts val="600"/>
              </a:spcBef>
              <a:buFont typeface="Arial" panose="020B0604020202020204" pitchFamily="34" charset="0"/>
              <a:buChar char="•"/>
            </a:pPr>
            <a:r>
              <a:rPr lang="pt-BR" sz="1100" b="1" dirty="0">
                <a:solidFill>
                  <a:schemeClr val="bg1"/>
                </a:solidFill>
                <a:latin typeface="Franklin Gothic Medium" panose="020B0603020102020204" pitchFamily="34" charset="0"/>
                <a:cs typeface="Arial" panose="020B0604020202020204" pitchFamily="34" charset="0"/>
              </a:rPr>
              <a:t>2ª linha de defesa </a:t>
            </a:r>
            <a:r>
              <a:rPr lang="pt-BR" sz="1100" dirty="0">
                <a:solidFill>
                  <a:schemeClr val="bg1"/>
                </a:solidFill>
                <a:latin typeface="Franklin Gothic Medium" panose="020B0603020102020204" pitchFamily="34" charset="0"/>
                <a:cs typeface="Arial" panose="020B0604020202020204" pitchFamily="34" charset="0"/>
              </a:rPr>
              <a:t>– Controladoria e Gerência de Planejamento e Gestão Estratégica – Coordenam as atividades de gestão e monitoramento de riscos, auxiliando os gestores da primeira linha de defesa a desenvolverem e aprimorarem seus controles internos.</a:t>
            </a:r>
          </a:p>
          <a:p>
            <a:pPr indent="-139303" algn="just">
              <a:spcBef>
                <a:spcPts val="600"/>
              </a:spcBef>
              <a:buFont typeface="Arial" panose="020B0604020202020204" pitchFamily="34" charset="0"/>
              <a:buChar char="•"/>
            </a:pPr>
            <a:r>
              <a:rPr lang="pt-BR" sz="1100" b="1" dirty="0">
                <a:solidFill>
                  <a:schemeClr val="bg1"/>
                </a:solidFill>
                <a:latin typeface="Franklin Gothic Medium" panose="020B0603020102020204" pitchFamily="34" charset="0"/>
                <a:cs typeface="Arial" panose="020B0604020202020204" pitchFamily="34" charset="0"/>
              </a:rPr>
              <a:t>3ª linha de defesa </a:t>
            </a:r>
            <a:r>
              <a:rPr lang="pt-BR" sz="1100" dirty="0">
                <a:solidFill>
                  <a:schemeClr val="bg1"/>
                </a:solidFill>
                <a:latin typeface="Franklin Gothic Medium" panose="020B0603020102020204" pitchFamily="34" charset="0"/>
                <a:cs typeface="Arial" panose="020B0604020202020204" pitchFamily="34" charset="0"/>
              </a:rPr>
              <a:t>– Auditoria Interna, Gerência de Planejamento e Gestão Estratégica e Auditoria Independente (abrangência: CAU/BR e CAU/UF) – Fornecem avaliações (assegurações) independentes e objetivas sobre os processos de gerenciamento de riscos, controle e governança ao CAU/BR e CAU/UF.</a:t>
            </a:r>
          </a:p>
        </p:txBody>
      </p:sp>
      <p:sp>
        <p:nvSpPr>
          <p:cNvPr id="4" name="Espaço Reservado para Conteúdo 3">
            <a:extLst>
              <a:ext uri="{FF2B5EF4-FFF2-40B4-BE49-F238E27FC236}">
                <a16:creationId xmlns:a16="http://schemas.microsoft.com/office/drawing/2014/main" xmlns="" id="{5A402FAE-C3C7-4905-8F2D-AAFB8EE475AA}"/>
              </a:ext>
            </a:extLst>
          </p:cNvPr>
          <p:cNvSpPr>
            <a:spLocks noGrp="1"/>
          </p:cNvSpPr>
          <p:nvPr>
            <p:ph sz="half" idx="14"/>
          </p:nvPr>
        </p:nvSpPr>
        <p:spPr/>
        <p:txBody>
          <a:bodyPr/>
          <a:lstStyle/>
          <a:p>
            <a:r>
              <a:rPr lang="pt-BR" dirty="0"/>
              <a:t>RISCOS, OPORTUNIDADES E PERSPECTIVAS</a:t>
            </a:r>
          </a:p>
        </p:txBody>
      </p:sp>
      <p:sp>
        <p:nvSpPr>
          <p:cNvPr id="9" name="CaixaDeTexto 8">
            <a:extLst>
              <a:ext uri="{FF2B5EF4-FFF2-40B4-BE49-F238E27FC236}">
                <a16:creationId xmlns:a16="http://schemas.microsoft.com/office/drawing/2014/main" xmlns="" id="{87CA5EBD-A636-44D0-BB92-55078370B7E9}"/>
              </a:ext>
            </a:extLst>
          </p:cNvPr>
          <p:cNvSpPr txBox="1"/>
          <p:nvPr/>
        </p:nvSpPr>
        <p:spPr>
          <a:xfrm>
            <a:off x="7114005" y="1712763"/>
            <a:ext cx="5077994" cy="4154984"/>
          </a:xfrm>
          <a:prstGeom prst="rect">
            <a:avLst/>
          </a:prstGeom>
          <a:noFill/>
        </p:spPr>
        <p:txBody>
          <a:bodyPr wrap="square" numCol="1" rtlCol="0">
            <a:spAutoFit/>
          </a:bodyPr>
          <a:lstStyle>
            <a:defPPr>
              <a:defRPr lang="pt-BR"/>
            </a:defPPr>
            <a:lvl1pPr algn="just">
              <a:defRPr sz="1100">
                <a:solidFill>
                  <a:schemeClr val="bg1"/>
                </a:solidFill>
                <a:latin typeface="Franklin Gothic Medium" panose="020B0603020102020204" pitchFamily="34" charset="0"/>
                <a:cs typeface="Arial" panose="020B0604020202020204" pitchFamily="34" charset="0"/>
              </a:defRPr>
            </a:lvl1pPr>
          </a:lstStyle>
          <a:p>
            <a:r>
              <a:rPr lang="pt-BR" dirty="0">
                <a:solidFill>
                  <a:schemeClr val="tx1"/>
                </a:solidFill>
              </a:rPr>
              <a:t>O CAU/AL pela estrutura de pessoal que dispõe, não possui um sistema de gestão de riscos próprio, fazendo uso do auxílio do CAU/BR para acompanhamento da gestão. A Comissão de Administração e Finanças-CAF-CAU/AL acompanha e analisa o desenvolvimento do plano de ação, evitando assim riscos capazes de afetar o alcance dos objetivos e metas. Além da CAF-CAU/AL, o CAU/BR possui comissão para análise e acompanhamentos das contas de todos os CAU/UF, a fim de identificar qualquer inconsistência dentro do orçamento aprovado. O principal risco observado para o alcance dos objetivos do CAU/AL é o grande numero de inadimplência de profissionais e empresas. O CAU/AL vem adotando  como  medidas  para  a  diminuição  deste  índice notificações aos inadimplentes (PF e PJ) assim como informando da possibilidade de utiliza-se  do refinanciamento (REFIS), cujo prazo é 30 de junho de 2021, oferecendo aos profissionais e empresas melhores condições para negociação das dívidas. Com  o  objetivo  de  diminuir  esta  inadimplência,  o  CAU/AL  tem obtido êxito na cobrança, porem com um numero limitado de funcionários e as restrições do SICCAU prejudicam um melhor fluxo das cobranças uma vez que no conselho não possui equipe de cobrança.</a:t>
            </a:r>
          </a:p>
          <a:p>
            <a:r>
              <a:rPr lang="pt-BR" dirty="0">
                <a:solidFill>
                  <a:schemeClr val="tx1"/>
                </a:solidFill>
              </a:rPr>
              <a:t>Em relação às oportunidades, é preciso destacar as diversas atividades online, a pandemia acarretou um maior uso dessa tecnologia, otimizando recursos e tempo.</a:t>
            </a:r>
          </a:p>
          <a:p>
            <a:r>
              <a:rPr lang="pt-BR" dirty="0">
                <a:solidFill>
                  <a:schemeClr val="tx1"/>
                </a:solidFill>
              </a:rPr>
              <a:t>Os efeitos da COVID-19 na economia e na sociedade com alterações em diversos setores, desde política, relações sociais, cultura, psicologia social e até mesmo na relação com a cidade e o espaço público. Tudo isso será impactado, e o mercado tecnológico pode ter forte influência para tornar o futuro mais seguro.</a:t>
            </a:r>
          </a:p>
        </p:txBody>
      </p:sp>
    </p:spTree>
    <p:extLst>
      <p:ext uri="{BB962C8B-B14F-4D97-AF65-F5344CB8AC3E}">
        <p14:creationId xmlns:p14="http://schemas.microsoft.com/office/powerpoint/2010/main" xmlns="" val="958630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6C00FD1E-265F-495C-8135-87D7E35B8072}"/>
              </a:ext>
            </a:extLst>
          </p:cNvPr>
          <p:cNvSpPr>
            <a:spLocks noGrp="1"/>
          </p:cNvSpPr>
          <p:nvPr>
            <p:ph sz="half" idx="1"/>
          </p:nvPr>
        </p:nvSpPr>
        <p:spPr/>
        <p:txBody>
          <a:bodyPr/>
          <a:lstStyle/>
          <a:p>
            <a:r>
              <a:rPr lang="pt-BR" dirty="0"/>
              <a:t>Resultados e Desempenho da Gestão</a:t>
            </a:r>
          </a:p>
        </p:txBody>
      </p:sp>
      <p:sp>
        <p:nvSpPr>
          <p:cNvPr id="4" name="Espaço Reservado para Conteúdo 3">
            <a:extLst>
              <a:ext uri="{FF2B5EF4-FFF2-40B4-BE49-F238E27FC236}">
                <a16:creationId xmlns:a16="http://schemas.microsoft.com/office/drawing/2014/main" xmlns="" id="{67015381-9F34-4E3C-B055-BE668B640ED8}"/>
              </a:ext>
            </a:extLst>
          </p:cNvPr>
          <p:cNvSpPr>
            <a:spLocks noGrp="1"/>
          </p:cNvSpPr>
          <p:nvPr>
            <p:ph sz="half" idx="14"/>
          </p:nvPr>
        </p:nvSpPr>
        <p:spPr/>
        <p:txBody>
          <a:bodyPr/>
          <a:lstStyle/>
          <a:p>
            <a:r>
              <a:rPr lang="pt-BR" dirty="0"/>
              <a:t>04</a:t>
            </a:r>
          </a:p>
        </p:txBody>
      </p:sp>
    </p:spTree>
    <p:extLst>
      <p:ext uri="{BB962C8B-B14F-4D97-AF65-F5344CB8AC3E}">
        <p14:creationId xmlns:p14="http://schemas.microsoft.com/office/powerpoint/2010/main" xmlns="" val="2719652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xmlns="" id="{93279AA0-CC9B-4A2C-9E2C-BE2A86959BE6}"/>
              </a:ext>
            </a:extLst>
          </p:cNvPr>
          <p:cNvSpPr>
            <a:spLocks noGrp="1"/>
          </p:cNvSpPr>
          <p:nvPr>
            <p:ph sz="half" idx="1"/>
          </p:nvPr>
        </p:nvSpPr>
        <p:spPr>
          <a:xfrm>
            <a:off x="793229" y="1466532"/>
            <a:ext cx="6042285" cy="4460649"/>
          </a:xfrm>
        </p:spPr>
        <p:txBody>
          <a:bodyPr vert="horz" lIns="91440" tIns="45720" rIns="91440" bIns="45720" rtlCol="0">
            <a:noAutofit/>
          </a:bodyPr>
          <a:lstStyle/>
          <a:p>
            <a:pPr marL="0" indent="0" algn="just">
              <a:buNone/>
            </a:pPr>
            <a:r>
              <a:rPr lang="pt-BR" sz="140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rPr>
              <a:t>ATHIS: Assistência Técnica em Habitação de Interesse Social</a:t>
            </a:r>
            <a:endParaRPr lang="pt-BR" sz="1400" dirty="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endParaRPr>
          </a:p>
          <a:p>
            <a:pPr marL="0" indent="0" algn="just">
              <a:buNone/>
            </a:pPr>
            <a:r>
              <a:rPr lang="pt-PT" sz="1400"/>
              <a:t>CAU/BR: Conselho de Arquitetura e Urbanismo do Brasil</a:t>
            </a:r>
            <a:endParaRPr lang="pt-BR" sz="1400" dirty="0"/>
          </a:p>
          <a:p>
            <a:pPr marL="0" indent="0" algn="just">
              <a:buNone/>
            </a:pPr>
            <a:r>
              <a:rPr lang="pt-PT" sz="1400"/>
              <a:t>CAU/AL: Conselho de Arquitetura e Urbanismo de Alagoas</a:t>
            </a:r>
            <a:endParaRPr lang="pt-BR" sz="1400" dirty="0"/>
          </a:p>
          <a:p>
            <a:pPr marL="0" indent="0" algn="just">
              <a:buNone/>
            </a:pPr>
            <a:r>
              <a:rPr lang="pt-PT" sz="1400"/>
              <a:t>CAU/UFs: Conselho de Arquitetura e Urbanismo das Unidades Federativas</a:t>
            </a:r>
            <a:endParaRPr lang="pt-BR" sz="1400" dirty="0"/>
          </a:p>
          <a:p>
            <a:pPr marL="0" indent="0" algn="just">
              <a:buNone/>
            </a:pPr>
            <a:r>
              <a:rPr lang="pt-PT" sz="1400"/>
              <a:t>CREA: Conselho Regional de Engenharia e Agronomia</a:t>
            </a:r>
            <a:endParaRPr lang="pt-BR" sz="1400" dirty="0"/>
          </a:p>
          <a:p>
            <a:pPr marL="0" indent="0" algn="just">
              <a:buNone/>
            </a:pPr>
            <a:r>
              <a:rPr lang="pt-PT" sz="1400"/>
              <a:t>GAF: Gerência Administrativa e Financeira</a:t>
            </a:r>
            <a:endParaRPr lang="pt-BR" sz="1400" dirty="0"/>
          </a:p>
          <a:p>
            <a:pPr marL="0" indent="0" algn="just">
              <a:buNone/>
            </a:pPr>
            <a:r>
              <a:rPr lang="pt-PT" sz="1400"/>
              <a:t>IN: Instrução Normativa</a:t>
            </a:r>
            <a:endParaRPr lang="pt-BR" sz="1400" dirty="0"/>
          </a:p>
          <a:p>
            <a:pPr marL="0" indent="0" algn="just">
              <a:buNone/>
            </a:pPr>
            <a:r>
              <a:rPr lang="pt-PT" sz="1400"/>
              <a:t>NCASP: Normas Brasileiras de Contabilidade Aplicada ao Setor Público NBC T 16.9 e NBC T 16.10, publicadas pelas Resoluções CFC nº 1.136/2008 e 1.137/2008, respectivamente, ou norma específica equivalente, para tratamento contábil da depreciação, da amortização e da exaustão de itens do patrimônio, avaliação e mensuração de ativos e passivos da entidade.</a:t>
            </a:r>
            <a:endParaRPr lang="pt-BR" sz="1400" dirty="0"/>
          </a:p>
          <a:p>
            <a:pPr marL="0" indent="0" algn="just">
              <a:buNone/>
            </a:pPr>
            <a:r>
              <a:rPr lang="pt-PT" sz="1400"/>
              <a:t>RAL: Receita de Arrecadação Líquida</a:t>
            </a:r>
            <a:endParaRPr lang="pt-BR" sz="1400" dirty="0"/>
          </a:p>
          <a:p>
            <a:pPr marL="0" indent="0" algn="just">
              <a:buNone/>
            </a:pPr>
            <a:r>
              <a:rPr lang="pt-PT" sz="1400"/>
              <a:t>RRT: Registro de Responsabilidade Técnica</a:t>
            </a:r>
            <a:endParaRPr lang="pt-BR" sz="1400" dirty="0"/>
          </a:p>
          <a:p>
            <a:pPr marL="0" indent="0" algn="just">
              <a:buNone/>
            </a:pPr>
            <a:r>
              <a:rPr lang="pt-PT" sz="1400"/>
              <a:t>SGI: Sistema de Gestão Integrada</a:t>
            </a:r>
            <a:endParaRPr lang="pt-BR" sz="1400" dirty="0"/>
          </a:p>
        </p:txBody>
      </p:sp>
      <p:sp>
        <p:nvSpPr>
          <p:cNvPr id="6" name="Espaço Reservado para Conteúdo 5">
            <a:extLst>
              <a:ext uri="{FF2B5EF4-FFF2-40B4-BE49-F238E27FC236}">
                <a16:creationId xmlns:a16="http://schemas.microsoft.com/office/drawing/2014/main" xmlns="" id="{87115F71-46F2-4B2A-93EC-72688048D305}"/>
              </a:ext>
            </a:extLst>
          </p:cNvPr>
          <p:cNvSpPr>
            <a:spLocks noGrp="1"/>
          </p:cNvSpPr>
          <p:nvPr>
            <p:ph sz="half" idx="14"/>
          </p:nvPr>
        </p:nvSpPr>
        <p:spPr/>
        <p:txBody>
          <a:bodyPr/>
          <a:lstStyle/>
          <a:p>
            <a:r>
              <a:rPr lang="pt-BR"/>
              <a:t>Lista de abreviações e siglas</a:t>
            </a:r>
          </a:p>
          <a:p>
            <a:endParaRPr lang="pt-BR"/>
          </a:p>
        </p:txBody>
      </p:sp>
      <p:pic>
        <p:nvPicPr>
          <p:cNvPr id="5" name="Picture 8">
            <a:extLst>
              <a:ext uri="{FF2B5EF4-FFF2-40B4-BE49-F238E27FC236}">
                <a16:creationId xmlns:a16="http://schemas.microsoft.com/office/drawing/2014/main" xmlns="" id="{7D17FBBB-112C-4B4D-A7F1-88C8F4ED503A}"/>
              </a:ext>
            </a:extLst>
          </p:cNvPr>
          <p:cNvPicPr>
            <a:picLocks noChangeAspect="1" noChangeArrowheads="1"/>
          </p:cNvPicPr>
          <p:nvPr/>
        </p:nvPicPr>
        <p:blipFill>
          <a:blip r:embed="rId2" cstate="print">
            <a:duotone>
              <a:prstClr val="black"/>
              <a:srgbClr val="D1E0C7">
                <a:tint val="45000"/>
                <a:satMod val="400000"/>
              </a:srgbClr>
            </a:duotone>
            <a:extLst>
              <a:ext uri="{BEBA8EAE-BF5A-486C-A8C5-ECC9F3942E4B}">
                <a14:imgProps xmlns:a14="http://schemas.microsoft.com/office/drawing/2010/main" xmlns="">
                  <a14:imgLayer r:embed="rId3">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7204141" y="636904"/>
            <a:ext cx="4987859" cy="4954606"/>
          </a:xfrm>
          <a:prstGeom prst="rect">
            <a:avLst/>
          </a:prstGeom>
          <a:noFill/>
          <a:ln>
            <a:no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2880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5" name="Imagem 14">
            <a:extLst>
              <a:ext uri="{FF2B5EF4-FFF2-40B4-BE49-F238E27FC236}">
                <a16:creationId xmlns:a16="http://schemas.microsoft.com/office/drawing/2014/main" xmlns="" id="{955408AD-B14C-4A25-BC8E-939A5BEB29D5}"/>
              </a:ext>
            </a:extLst>
          </p:cNvPr>
          <p:cNvPicPr>
            <a:picLocks noChangeAspect="1"/>
          </p:cNvPicPr>
          <p:nvPr/>
        </p:nvPicPr>
        <p:blipFill rotWithShape="1">
          <a:blip r:embed="rId2" cstate="print"/>
          <a:srcRect l="34599" t="47924" r="56769" b="35724"/>
          <a:stretch/>
        </p:blipFill>
        <p:spPr>
          <a:xfrm flipH="1">
            <a:off x="10803386" y="823618"/>
            <a:ext cx="913684" cy="1121434"/>
          </a:xfrm>
          <a:prstGeom prst="rect">
            <a:avLst/>
          </a:prstGeom>
        </p:spPr>
      </p:pic>
      <p:sp>
        <p:nvSpPr>
          <p:cNvPr id="16" name="Título 4">
            <a:extLst>
              <a:ext uri="{FF2B5EF4-FFF2-40B4-BE49-F238E27FC236}">
                <a16:creationId xmlns:a16="http://schemas.microsoft.com/office/drawing/2014/main" xmlns="" id="{A0579480-F087-4A09-8224-AB412D6307AE}"/>
              </a:ext>
            </a:extLst>
          </p:cNvPr>
          <p:cNvSpPr txBox="1">
            <a:spLocks/>
          </p:cNvSpPr>
          <p:nvPr/>
        </p:nvSpPr>
        <p:spPr>
          <a:xfrm>
            <a:off x="4918434" y="1028078"/>
            <a:ext cx="5743574" cy="1005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000" b="1" dirty="0">
                <a:latin typeface="Franklin Gothic Medium" panose="020B0603020102020204" pitchFamily="34" charset="0"/>
                <a:cs typeface="Arial" panose="020B0604020202020204" pitchFamily="34" charset="0"/>
              </a:rPr>
              <a:t>OBJETIVO ESTRATÉGICO</a:t>
            </a:r>
          </a:p>
          <a:p>
            <a:pPr algn="r"/>
            <a:r>
              <a:rPr lang="pt-BR" sz="2000" b="1" dirty="0">
                <a:latin typeface="Franklin Gothic Medium" panose="020B0603020102020204" pitchFamily="34" charset="0"/>
                <a:cs typeface="Arial" panose="020B0604020202020204" pitchFamily="34" charset="0"/>
              </a:rPr>
              <a:t>Tornar </a:t>
            </a:r>
            <a:r>
              <a:rPr lang="pt-BR" sz="2000" b="1" dirty="0">
                <a:solidFill>
                  <a:srgbClr val="4E5F56"/>
                </a:solidFill>
                <a:latin typeface="Franklin Gothic Medium" panose="020B0603020102020204" pitchFamily="34" charset="0"/>
                <a:cs typeface="Arial" panose="020B0604020202020204" pitchFamily="34" charset="0"/>
              </a:rPr>
              <a:t>a fiscalização </a:t>
            </a:r>
            <a:r>
              <a:rPr lang="pt-BR" sz="2000" b="1" dirty="0">
                <a:latin typeface="Franklin Gothic Medium" panose="020B0603020102020204" pitchFamily="34" charset="0"/>
                <a:cs typeface="Arial" panose="020B0604020202020204" pitchFamily="34" charset="0"/>
              </a:rPr>
              <a:t>um vetor de melhoria do</a:t>
            </a:r>
          </a:p>
          <a:p>
            <a:pPr algn="r"/>
            <a:r>
              <a:rPr lang="pt-BR" sz="2000" b="1" dirty="0">
                <a:solidFill>
                  <a:srgbClr val="4E5F56"/>
                </a:solidFill>
                <a:latin typeface="Franklin Gothic Medium" panose="020B0603020102020204" pitchFamily="34" charset="0"/>
                <a:cs typeface="Arial" panose="020B0604020202020204" pitchFamily="34" charset="0"/>
              </a:rPr>
              <a:t>exercício da Arquitetura e Urbanismo</a:t>
            </a:r>
          </a:p>
        </p:txBody>
      </p:sp>
      <p:sp>
        <p:nvSpPr>
          <p:cNvPr id="18" name="Retângulo 17">
            <a:extLst>
              <a:ext uri="{FF2B5EF4-FFF2-40B4-BE49-F238E27FC236}">
                <a16:creationId xmlns:a16="http://schemas.microsoft.com/office/drawing/2014/main" xmlns="" id="{9CADA698-3A74-4807-979E-1E9DED5D2873}"/>
              </a:ext>
            </a:extLst>
          </p:cNvPr>
          <p:cNvSpPr/>
          <p:nvPr/>
        </p:nvSpPr>
        <p:spPr>
          <a:xfrm>
            <a:off x="460374" y="2033287"/>
            <a:ext cx="10799853" cy="4001095"/>
          </a:xfrm>
          <a:prstGeom prst="rect">
            <a:avLst/>
          </a:prstGeom>
          <a:noFill/>
        </p:spPr>
        <p:txBody>
          <a:bodyPr wrap="square" anchor="t">
            <a:spAutoFit/>
          </a:bodyPr>
          <a:lstStyle/>
          <a:p>
            <a:pPr algn="just">
              <a:spcBef>
                <a:spcPts val="600"/>
              </a:spcBef>
              <a:spcAft>
                <a:spcPts val="600"/>
              </a:spcAft>
            </a:pPr>
            <a:r>
              <a:rPr lang="pt-BR" sz="1400" dirty="0">
                <a:latin typeface="Franklin Gothic Medium" panose="020B0603020102020204" pitchFamily="34" charset="0"/>
                <a:cs typeface="Arial"/>
              </a:rPr>
              <a:t>	</a:t>
            </a:r>
            <a:r>
              <a:rPr lang="pt-BR" sz="1400" dirty="0">
                <a:latin typeface="Franklin Gothic Medium" panose="020B0603020102020204" pitchFamily="34" charset="0"/>
                <a:cs typeface="Arial" pitchFamily="34" charset="0"/>
              </a:rPr>
              <a:t>O Conselho de Arquitetura e Urbanismo de Alagoas - CAU/AL, criado pela Lei nº 12.378 de 31 de dezembro de 2010, com jurisdição em todo o território do Estado de Alagoas, é uma Autarquia Federal que regulamenta o exercício profissional da Arquitetura e Urbanismo, e tem como função orientar, disciplinar e fiscalizar o exercício da profissão de Arquitetura e Urbanismo, zelar pela fiel observância dos princípios de ética e disciplina da classe e pelo aperfeiçoamento do exercício da Arquitetura e Urbanismo, visando o desenvolvimento regional e urbano sustentável e a preservação do patrimônio histórico, cultural, artístico, paisagístico, edificado e ambiental.</a:t>
            </a:r>
          </a:p>
          <a:p>
            <a:pPr algn="just">
              <a:spcBef>
                <a:spcPts val="600"/>
              </a:spcBef>
              <a:spcAft>
                <a:spcPts val="600"/>
              </a:spcAft>
            </a:pPr>
            <a:r>
              <a:rPr lang="pt-BR" sz="1400" dirty="0">
                <a:latin typeface="Franklin Gothic Medium" panose="020B0603020102020204" pitchFamily="34" charset="0"/>
                <a:cs typeface="Arial" pitchFamily="34" charset="0"/>
              </a:rPr>
              <a:t>	Por ser um Conselho pequeno, o CAU conta com apenas uma atividade dentro da fiscalização, denominado</a:t>
            </a:r>
            <a:r>
              <a:rPr lang="pt-BR" sz="1400" b="1" dirty="0">
                <a:latin typeface="Franklin Gothic Medium" panose="020B0603020102020204" pitchFamily="34" charset="0"/>
                <a:cs typeface="Arial" pitchFamily="34" charset="0"/>
              </a:rPr>
              <a:t>: FISCALIZAÇÃO SISTEMÁTICA</a:t>
            </a:r>
            <a:r>
              <a:rPr lang="pt-BR" sz="1400" dirty="0">
                <a:latin typeface="Franklin Gothic Medium" panose="020B0603020102020204" pitchFamily="34" charset="0"/>
                <a:cs typeface="Arial" pitchFamily="34" charset="0"/>
              </a:rPr>
              <a:t>. Nela, temos a programação para atender de forma eficiente o estado de alagoas, apurando denúncias, tendo fiscalização de rotina, visitas a </a:t>
            </a:r>
            <a:r>
              <a:rPr lang="pt-BR" sz="1400" dirty="0" err="1">
                <a:latin typeface="Franklin Gothic Medium" panose="020B0603020102020204" pitchFamily="34" charset="0"/>
                <a:cs typeface="Arial" pitchFamily="34" charset="0"/>
              </a:rPr>
              <a:t>edf</a:t>
            </a:r>
            <a:r>
              <a:rPr lang="pt-BR" sz="1400" dirty="0">
                <a:latin typeface="Franklin Gothic Medium" panose="020B0603020102020204" pitchFamily="34" charset="0"/>
                <a:cs typeface="Arial" pitchFamily="34" charset="0"/>
              </a:rPr>
              <a:t>. Verticais, seja comercial ou residencial, condomínios horizontais, viagens para o interior, fiscalização de editais, postagens de redes sociais, articulação com órgãos públicos e ações educativas e orientativas.  </a:t>
            </a:r>
          </a:p>
          <a:p>
            <a:pPr algn="just">
              <a:spcBef>
                <a:spcPts val="600"/>
              </a:spcBef>
              <a:spcAft>
                <a:spcPts val="600"/>
              </a:spcAft>
            </a:pPr>
            <a:r>
              <a:rPr lang="pt-BR" sz="1400" dirty="0">
                <a:latin typeface="Franklin Gothic Medium" panose="020B0603020102020204" pitchFamily="34" charset="0"/>
                <a:cs typeface="Arial" pitchFamily="34" charset="0"/>
              </a:rPr>
              <a:t>	Diante do cenário mundial devido a Pandemia da COVID-19 e dentro do planejamento, o CAU/AL tem priorizado ações de fiscalização de mídias sociais, mas, não deixando de marcar presença em ações de fiscalizações que demandem a presença em obras, proveniente de denúncias e fiscalizações de rotina.</a:t>
            </a:r>
          </a:p>
          <a:p>
            <a:pPr algn="just">
              <a:spcBef>
                <a:spcPts val="600"/>
              </a:spcBef>
              <a:spcAft>
                <a:spcPts val="600"/>
              </a:spcAft>
            </a:pPr>
            <a:r>
              <a:rPr lang="pt-BR" sz="1400" dirty="0">
                <a:latin typeface="Franklin Gothic Medium" panose="020B0603020102020204" pitchFamily="34" charset="0"/>
                <a:cs typeface="Arial" pitchFamily="34" charset="0"/>
              </a:rPr>
              <a:t>	Denúncias sempre são priorizadas, com o objetivo e apurar 100% das denúncias cadastradas. Condomínios verticais, horizontais, feiras e eventos, fiscalização de rua são as principais atuações da equipe. O CAU/AL tem como meta fiscalizar 35% das obras conhecidas na capital e no interior. </a:t>
            </a:r>
          </a:p>
        </p:txBody>
      </p:sp>
      <p:sp>
        <p:nvSpPr>
          <p:cNvPr id="9" name="Espaço Reservado para Conteúdo 8">
            <a:extLst>
              <a:ext uri="{FF2B5EF4-FFF2-40B4-BE49-F238E27FC236}">
                <a16:creationId xmlns:a16="http://schemas.microsoft.com/office/drawing/2014/main" xmlns="" id="{2438D646-E652-4076-AD01-95FC81FBCB93}"/>
              </a:ext>
            </a:extLst>
          </p:cNvPr>
          <p:cNvSpPr>
            <a:spLocks noGrp="1"/>
          </p:cNvSpPr>
          <p:nvPr>
            <p:ph sz="half" idx="14"/>
          </p:nvPr>
        </p:nvSpPr>
        <p:spPr/>
        <p:txBody>
          <a:bodyPr/>
          <a:lstStyle/>
          <a:p>
            <a:r>
              <a:rPr lang="pt-BR" dirty="0"/>
              <a:t>Fiscalização</a:t>
            </a:r>
          </a:p>
        </p:txBody>
      </p:sp>
    </p:spTree>
    <p:extLst>
      <p:ext uri="{BB962C8B-B14F-4D97-AF65-F5344CB8AC3E}">
        <p14:creationId xmlns:p14="http://schemas.microsoft.com/office/powerpoint/2010/main" xmlns="" val="519588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83601"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FISCALIZAÇÃO</a:t>
            </a:r>
          </a:p>
        </p:txBody>
      </p:sp>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 name="CaixaDeTexto 9"/>
          <p:cNvSpPr txBox="1"/>
          <p:nvPr/>
        </p:nvSpPr>
        <p:spPr>
          <a:xfrm>
            <a:off x="4220225" y="4473891"/>
            <a:ext cx="3801931" cy="1384995"/>
          </a:xfrm>
          <a:prstGeom prst="rect">
            <a:avLst/>
          </a:prstGeom>
          <a:noFill/>
        </p:spPr>
        <p:txBody>
          <a:bodyPr wrap="square" rtlCol="0">
            <a:spAutoFit/>
          </a:bodyPr>
          <a:lstStyle/>
          <a:p>
            <a:pPr algn="ctr"/>
            <a:r>
              <a:rPr lang="pt-BR" sz="1400" dirty="0">
                <a:latin typeface="Arial" panose="020B0604020202020204" pitchFamily="34" charset="0"/>
                <a:cs typeface="Arial" panose="020B0604020202020204" pitchFamily="34" charset="0"/>
              </a:rPr>
              <a:t>Quantidade de serviços fiscalizados pelo CAU/AL no ano X 100</a:t>
            </a:r>
          </a:p>
          <a:p>
            <a:endParaRPr lang="pt-BR" sz="1400" dirty="0">
              <a:latin typeface="Arial" panose="020B0604020202020204" pitchFamily="34" charset="0"/>
              <a:cs typeface="Arial" panose="020B0604020202020204" pitchFamily="34" charset="0"/>
            </a:endParaRPr>
          </a:p>
          <a:p>
            <a:pPr algn="ctr"/>
            <a:r>
              <a:rPr lang="pt-BR" sz="1400" dirty="0">
                <a:latin typeface="Arial" panose="020B0604020202020204" pitchFamily="34" charset="0"/>
                <a:cs typeface="Arial" panose="020B0604020202020204" pitchFamily="34" charset="0"/>
              </a:rPr>
              <a:t>_____________________________</a:t>
            </a:r>
          </a:p>
          <a:p>
            <a:pPr algn="ctr"/>
            <a:r>
              <a:rPr lang="pt-BR" sz="1400" dirty="0">
                <a:latin typeface="Arial" panose="020B0604020202020204" pitchFamily="34" charset="0"/>
                <a:cs typeface="Arial" panose="020B0604020202020204" pitchFamily="34" charset="0"/>
              </a:rPr>
              <a:t>Número de serviços fiscalizados pelo CAU/AL</a:t>
            </a:r>
            <a:endParaRPr lang="pt-BR" sz="1400" dirty="0"/>
          </a:p>
        </p:txBody>
      </p:sp>
      <p:grpSp>
        <p:nvGrpSpPr>
          <p:cNvPr id="11" name="Grupo 42">
            <a:extLst>
              <a:ext uri="{FF2B5EF4-FFF2-40B4-BE49-F238E27FC236}">
                <a16:creationId xmlns:a16="http://schemas.microsoft.com/office/drawing/2014/main" xmlns="" id="{91550221-8258-42F2-8C5D-7698C3085D53}"/>
              </a:ext>
              <a:ext uri="{C183D7F6-B498-43B3-948B-1728B52AA6E4}">
                <adec:decorative xmlns:adec="http://schemas.microsoft.com/office/drawing/2017/decorative" xmlns="" val="1"/>
              </a:ext>
            </a:extLst>
          </p:cNvPr>
          <p:cNvGrpSpPr/>
          <p:nvPr/>
        </p:nvGrpSpPr>
        <p:grpSpPr>
          <a:xfrm>
            <a:off x="415799" y="1490620"/>
            <a:ext cx="3651471" cy="1923542"/>
            <a:chOff x="304800" y="1577182"/>
            <a:chExt cx="3419021" cy="2214588"/>
          </a:xfrm>
          <a:solidFill>
            <a:srgbClr val="4E5F56"/>
          </a:solidFill>
          <a:effectLst>
            <a:outerShdw blurRad="50800" dist="38100" dir="5400000" algn="t" rotWithShape="0">
              <a:prstClr val="black">
                <a:alpha val="20000"/>
              </a:prstClr>
            </a:outerShdw>
          </a:effectLst>
        </p:grpSpPr>
        <p:sp>
          <p:nvSpPr>
            <p:cNvPr id="12" name="Retângulo 11">
              <a:extLst>
                <a:ext uri="{FF2B5EF4-FFF2-40B4-BE49-F238E27FC236}">
                  <a16:creationId xmlns:a16="http://schemas.microsoft.com/office/drawing/2014/main" xmlns="" id="{CDADA208-E23E-4B7A-8B30-503644571020}"/>
                </a:ext>
              </a:extLst>
            </p:cNvPr>
            <p:cNvSpPr/>
            <p:nvPr/>
          </p:nvSpPr>
          <p:spPr>
            <a:xfrm>
              <a:off x="304800" y="1577182"/>
              <a:ext cx="3419021" cy="1795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400" b="1" dirty="0">
                  <a:solidFill>
                    <a:schemeClr val="bg1"/>
                  </a:solidFill>
                  <a:latin typeface="Arial" panose="020B0604020202020204" pitchFamily="34" charset="0"/>
                  <a:cs typeface="Arial" panose="020B0604020202020204" pitchFamily="34" charset="0"/>
                </a:rPr>
                <a:t>R$ 152.906,44</a:t>
              </a:r>
            </a:p>
          </p:txBody>
        </p:sp>
        <p:sp>
          <p:nvSpPr>
            <p:cNvPr id="13" name="Retângulo 12">
              <a:extLst>
                <a:ext uri="{FF2B5EF4-FFF2-40B4-BE49-F238E27FC236}">
                  <a16:creationId xmlns:a16="http://schemas.microsoft.com/office/drawing/2014/main" xmlns="" id="{35AF9DE5-C8D3-43F1-8647-AA7713F1FCEF}"/>
                </a:ext>
              </a:extLst>
            </p:cNvPr>
            <p:cNvSpPr/>
            <p:nvPr/>
          </p:nvSpPr>
          <p:spPr>
            <a:xfrm>
              <a:off x="304800" y="3372670"/>
              <a:ext cx="3419021"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chemeClr val="bg1"/>
                  </a:solidFill>
                  <a:latin typeface="Arial" panose="020B0604020202020204" pitchFamily="34" charset="0"/>
                  <a:cs typeface="Arial" panose="020B0604020202020204" pitchFamily="34" charset="0"/>
                </a:rPr>
                <a:t>INVESTIMENTO REALIZADO</a:t>
              </a:r>
            </a:p>
          </p:txBody>
        </p:sp>
      </p:grpSp>
      <p:grpSp>
        <p:nvGrpSpPr>
          <p:cNvPr id="15" name="Grupo 44">
            <a:extLst>
              <a:ext uri="{FF2B5EF4-FFF2-40B4-BE49-F238E27FC236}">
                <a16:creationId xmlns:a16="http://schemas.microsoft.com/office/drawing/2014/main" xmlns="" id="{82DC834D-A801-489D-B18E-A3C9646F4D2E}"/>
              </a:ext>
              <a:ext uri="{C183D7F6-B498-43B3-948B-1728B52AA6E4}">
                <adec:decorative xmlns:adec="http://schemas.microsoft.com/office/drawing/2017/decorative" xmlns="" val="1"/>
              </a:ext>
            </a:extLst>
          </p:cNvPr>
          <p:cNvGrpSpPr/>
          <p:nvPr/>
        </p:nvGrpSpPr>
        <p:grpSpPr>
          <a:xfrm>
            <a:off x="4155896" y="1505095"/>
            <a:ext cx="3944116" cy="1929562"/>
            <a:chOff x="304800" y="1577182"/>
            <a:chExt cx="3419021" cy="2214588"/>
          </a:xfrm>
          <a:solidFill>
            <a:srgbClr val="4E5F56"/>
          </a:solidFill>
          <a:effectLst>
            <a:outerShdw blurRad="50800" dist="38100" dir="5400000" algn="t" rotWithShape="0">
              <a:prstClr val="black">
                <a:alpha val="20000"/>
              </a:prstClr>
            </a:outerShdw>
          </a:effectLst>
        </p:grpSpPr>
        <p:sp>
          <p:nvSpPr>
            <p:cNvPr id="16" name="Retângulo 15">
              <a:extLst>
                <a:ext uri="{FF2B5EF4-FFF2-40B4-BE49-F238E27FC236}">
                  <a16:creationId xmlns:a16="http://schemas.microsoft.com/office/drawing/2014/main" xmlns="" id="{0A0A31DB-DD27-4F64-AB8C-EC7887B70CFD}"/>
                </a:ext>
              </a:extLst>
            </p:cNvPr>
            <p:cNvSpPr/>
            <p:nvPr/>
          </p:nvSpPr>
          <p:spPr>
            <a:xfrm>
              <a:off x="304800" y="1577182"/>
              <a:ext cx="3419021" cy="1795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400" b="1" dirty="0">
                  <a:latin typeface="Arial" pitchFamily="34" charset="0"/>
                  <a:cs typeface="Arial" pitchFamily="34" charset="0"/>
                </a:rPr>
                <a:t>18,6 %</a:t>
              </a:r>
            </a:p>
          </p:txBody>
        </p:sp>
        <p:sp>
          <p:nvSpPr>
            <p:cNvPr id="17" name="Retângulo 16">
              <a:extLst>
                <a:ext uri="{FF2B5EF4-FFF2-40B4-BE49-F238E27FC236}">
                  <a16:creationId xmlns:a16="http://schemas.microsoft.com/office/drawing/2014/main" xmlns="" id="{AC6A4160-8BE0-4F42-8528-A692DB7BDCCE}"/>
                </a:ext>
              </a:extLst>
            </p:cNvPr>
            <p:cNvSpPr/>
            <p:nvPr/>
          </p:nvSpPr>
          <p:spPr>
            <a:xfrm>
              <a:off x="304800" y="3372670"/>
              <a:ext cx="3419021"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chemeClr val="bg1"/>
                  </a:solidFill>
                  <a:latin typeface="Arial" panose="020B0604020202020204" pitchFamily="34" charset="0"/>
                  <a:cs typeface="Arial" panose="020B0604020202020204" pitchFamily="34" charset="0"/>
                </a:rPr>
                <a:t>LIMITE ALCANÇADO</a:t>
              </a:r>
            </a:p>
          </p:txBody>
        </p:sp>
      </p:grpSp>
      <p:sp>
        <p:nvSpPr>
          <p:cNvPr id="19" name="Retângulo 18">
            <a:extLst>
              <a:ext uri="{FF2B5EF4-FFF2-40B4-BE49-F238E27FC236}">
                <a16:creationId xmlns:a16="http://schemas.microsoft.com/office/drawing/2014/main" xmlns="" id="{0168AE60-C71A-4B80-811C-CAC02ADD32C2}"/>
              </a:ext>
            </a:extLst>
          </p:cNvPr>
          <p:cNvSpPr/>
          <p:nvPr/>
        </p:nvSpPr>
        <p:spPr>
          <a:xfrm>
            <a:off x="4518134" y="2569192"/>
            <a:ext cx="3252405" cy="523220"/>
          </a:xfrm>
          <a:prstGeom prst="rect">
            <a:avLst/>
          </a:prstGeom>
        </p:spPr>
        <p:txBody>
          <a:bodyPr wrap="square" rtlCol="0">
            <a:spAutoFit/>
          </a:bodyPr>
          <a:lstStyle/>
          <a:p>
            <a:pPr marL="174625" indent="-174625" algn="ctr">
              <a:spcBef>
                <a:spcPts val="600"/>
              </a:spcBef>
            </a:pPr>
            <a:r>
              <a:rPr lang="pt-BR" sz="1400" dirty="0">
                <a:solidFill>
                  <a:schemeClr val="bg1"/>
                </a:solidFill>
              </a:rPr>
              <a:t>Mínimo de 15 % da Receita de Arrecadação  Líquida</a:t>
            </a:r>
          </a:p>
        </p:txBody>
      </p:sp>
      <p:sp>
        <p:nvSpPr>
          <p:cNvPr id="20" name="Retângulo 19">
            <a:extLst>
              <a:ext uri="{FF2B5EF4-FFF2-40B4-BE49-F238E27FC236}">
                <a16:creationId xmlns:a16="http://schemas.microsoft.com/office/drawing/2014/main" xmlns="" id="{BF061177-3A0B-4D94-95FF-46770B8B2E9B}"/>
              </a:ext>
            </a:extLst>
          </p:cNvPr>
          <p:cNvSpPr/>
          <p:nvPr/>
        </p:nvSpPr>
        <p:spPr>
          <a:xfrm>
            <a:off x="8169348" y="1506144"/>
            <a:ext cx="3719254" cy="831420"/>
          </a:xfrm>
          <a:prstGeom prst="rect">
            <a:avLst/>
          </a:prstGeom>
          <a:solidFill>
            <a:srgbClr val="4E5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2000" b="1" dirty="0">
                <a:latin typeface="Arial" panose="020B0604020202020204" pitchFamily="34" charset="0"/>
                <a:cs typeface="Arial" panose="020B0604020202020204" pitchFamily="34" charset="0"/>
              </a:rPr>
              <a:t>PRINCIPAIS PROJETOS</a:t>
            </a:r>
          </a:p>
        </p:txBody>
      </p:sp>
      <p:sp>
        <p:nvSpPr>
          <p:cNvPr id="21" name="Retângulo 20">
            <a:extLst>
              <a:ext uri="{FF2B5EF4-FFF2-40B4-BE49-F238E27FC236}">
                <a16:creationId xmlns:a16="http://schemas.microsoft.com/office/drawing/2014/main" xmlns="" id="{C14F284B-6377-4804-9C82-CA1083F54D5A}"/>
              </a:ext>
            </a:extLst>
          </p:cNvPr>
          <p:cNvSpPr/>
          <p:nvPr/>
        </p:nvSpPr>
        <p:spPr>
          <a:xfrm>
            <a:off x="8169348" y="2561695"/>
            <a:ext cx="3719254"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pt-BR" sz="2100" b="1" dirty="0">
                <a:solidFill>
                  <a:schemeClr val="bg1"/>
                </a:solidFill>
                <a:latin typeface="Arial" panose="020B0604020202020204" pitchFamily="34" charset="0"/>
                <a:cs typeface="Arial" panose="020B0604020202020204" pitchFamily="34" charset="0"/>
              </a:rPr>
              <a:t>Projeto 01</a:t>
            </a:r>
          </a:p>
        </p:txBody>
      </p:sp>
      <p:sp>
        <p:nvSpPr>
          <p:cNvPr id="22" name="Retângulo 21">
            <a:extLst>
              <a:ext uri="{FF2B5EF4-FFF2-40B4-BE49-F238E27FC236}">
                <a16:creationId xmlns:a16="http://schemas.microsoft.com/office/drawing/2014/main" xmlns="" id="{70D38E9A-94A7-447A-89C1-EB62E888BD09}"/>
              </a:ext>
            </a:extLst>
          </p:cNvPr>
          <p:cNvSpPr/>
          <p:nvPr/>
        </p:nvSpPr>
        <p:spPr>
          <a:xfrm>
            <a:off x="8179600" y="2989688"/>
            <a:ext cx="3723225" cy="507831"/>
          </a:xfrm>
          <a:prstGeom prst="rect">
            <a:avLst/>
          </a:prstGeom>
        </p:spPr>
        <p:txBody>
          <a:bodyPr wrap="square" lIns="0" tIns="0" rIns="0" bIns="0" rtlCol="0" anchor="ctr">
            <a:spAutoFit/>
          </a:bodyPr>
          <a:lstStyle/>
          <a:p>
            <a:pPr>
              <a:spcBef>
                <a:spcPts val="600"/>
              </a:spcBef>
            </a:pPr>
            <a:r>
              <a:rPr lang="pt-BR" sz="1400" b="1" dirty="0">
                <a:solidFill>
                  <a:schemeClr val="tx1">
                    <a:lumMod val="75000"/>
                    <a:lumOff val="25000"/>
                  </a:schemeClr>
                </a:solidFill>
                <a:latin typeface="Arial" pitchFamily="34" charset="0"/>
                <a:cs typeface="Arial" pitchFamily="34" charset="0"/>
              </a:rPr>
              <a:t>FISCALIZAÇÃO SISTEMÁTICA</a:t>
            </a:r>
          </a:p>
          <a:p>
            <a:pPr>
              <a:spcBef>
                <a:spcPts val="600"/>
              </a:spcBef>
            </a:pPr>
            <a:r>
              <a:rPr lang="pt-BR" sz="1400" dirty="0">
                <a:solidFill>
                  <a:schemeClr val="tx1">
                    <a:lumMod val="75000"/>
                    <a:lumOff val="25000"/>
                  </a:schemeClr>
                </a:solidFill>
              </a:rPr>
              <a:t> </a:t>
            </a:r>
          </a:p>
        </p:txBody>
      </p:sp>
      <p:grpSp>
        <p:nvGrpSpPr>
          <p:cNvPr id="34" name="Grupo 33"/>
          <p:cNvGrpSpPr/>
          <p:nvPr/>
        </p:nvGrpSpPr>
        <p:grpSpPr>
          <a:xfrm>
            <a:off x="1932518" y="1265469"/>
            <a:ext cx="711626" cy="559566"/>
            <a:chOff x="1932518" y="1265469"/>
            <a:chExt cx="711626" cy="559566"/>
          </a:xfrm>
        </p:grpSpPr>
        <p:sp>
          <p:nvSpPr>
            <p:cNvPr id="14" name="Oval 5">
              <a:extLst>
                <a:ext uri="{FF2B5EF4-FFF2-40B4-BE49-F238E27FC236}">
                  <a16:creationId xmlns:a16="http://schemas.microsoft.com/office/drawing/2014/main" xmlns="" id="{97C50A8E-3918-4827-975A-99A3EAB66BFA}"/>
                </a:ext>
                <a:ext uri="{C183D7F6-B498-43B3-948B-1728B52AA6E4}">
                  <adec:decorative xmlns:adec="http://schemas.microsoft.com/office/drawing/2017/decorative" xmlns="" val="1"/>
                </a:ext>
              </a:extLst>
            </p:cNvPr>
            <p:cNvSpPr/>
            <p:nvPr/>
          </p:nvSpPr>
          <p:spPr>
            <a:xfrm>
              <a:off x="1932518" y="1265469"/>
              <a:ext cx="711626" cy="559566"/>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solidFill>
                  <a:srgbClr val="0070C0"/>
                </a:solidFill>
              </a:endParaRPr>
            </a:p>
          </p:txBody>
        </p:sp>
        <p:pic>
          <p:nvPicPr>
            <p:cNvPr id="23" name="Gráfico 49" descr="Dólar">
              <a:extLst>
                <a:ext uri="{FF2B5EF4-FFF2-40B4-BE49-F238E27FC236}">
                  <a16:creationId xmlns:a16="http://schemas.microsoft.com/office/drawing/2014/main" xmlns="" id="{B45FA135-8167-4C82-B006-9F8C02C3E1B7}"/>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988694" y="1287391"/>
              <a:ext cx="599274" cy="486910"/>
            </a:xfrm>
            <a:prstGeom prst="rect">
              <a:avLst/>
            </a:prstGeom>
          </p:spPr>
        </p:pic>
      </p:grpSp>
      <p:sp>
        <p:nvSpPr>
          <p:cNvPr id="24" name="Retângulo 23">
            <a:extLst>
              <a:ext uri="{FF2B5EF4-FFF2-40B4-BE49-F238E27FC236}">
                <a16:creationId xmlns:a16="http://schemas.microsoft.com/office/drawing/2014/main" xmlns="" id="{4F5EC200-CE6C-4375-9A4E-8538E8752769}"/>
              </a:ext>
            </a:extLst>
          </p:cNvPr>
          <p:cNvSpPr/>
          <p:nvPr/>
        </p:nvSpPr>
        <p:spPr>
          <a:xfrm>
            <a:off x="781426" y="2769707"/>
            <a:ext cx="3011083" cy="298285"/>
          </a:xfrm>
          <a:prstGeom prst="rect">
            <a:avLst/>
          </a:prstGeom>
        </p:spPr>
        <p:txBody>
          <a:bodyPr wrap="square" rtlCol="0">
            <a:spAutoFit/>
          </a:bodyPr>
          <a:lstStyle/>
          <a:p>
            <a:pPr marL="174625" indent="-174625" algn="ctr">
              <a:spcBef>
                <a:spcPts val="600"/>
              </a:spcBef>
            </a:pPr>
            <a:r>
              <a:rPr lang="pt-BR" sz="1300" dirty="0">
                <a:solidFill>
                  <a:schemeClr val="bg1"/>
                </a:solidFill>
                <a:latin typeface="Arial" panose="020B0604020202020204" pitchFamily="34" charset="0"/>
                <a:cs typeface="Arial" panose="020B0604020202020204" pitchFamily="34" charset="0"/>
              </a:rPr>
              <a:t>41,39 % do previsto</a:t>
            </a:r>
          </a:p>
        </p:txBody>
      </p:sp>
      <p:grpSp>
        <p:nvGrpSpPr>
          <p:cNvPr id="33" name="Grupo 32"/>
          <p:cNvGrpSpPr/>
          <p:nvPr/>
        </p:nvGrpSpPr>
        <p:grpSpPr>
          <a:xfrm>
            <a:off x="5740967" y="1205793"/>
            <a:ext cx="758162" cy="572638"/>
            <a:chOff x="5512359" y="1205793"/>
            <a:chExt cx="758162" cy="572638"/>
          </a:xfrm>
        </p:grpSpPr>
        <p:sp>
          <p:nvSpPr>
            <p:cNvPr id="18" name="Oval 47">
              <a:extLst>
                <a:ext uri="{FF2B5EF4-FFF2-40B4-BE49-F238E27FC236}">
                  <a16:creationId xmlns:a16="http://schemas.microsoft.com/office/drawing/2014/main" xmlns="" id="{151F8D54-5195-4686-B421-E1F7E4D42652}"/>
                </a:ext>
                <a:ext uri="{C183D7F6-B498-43B3-948B-1728B52AA6E4}">
                  <adec:decorative xmlns:adec="http://schemas.microsoft.com/office/drawing/2017/decorative" xmlns="" val="1"/>
                </a:ext>
              </a:extLst>
            </p:cNvPr>
            <p:cNvSpPr/>
            <p:nvPr/>
          </p:nvSpPr>
          <p:spPr>
            <a:xfrm>
              <a:off x="5512359" y="1205793"/>
              <a:ext cx="758162" cy="572638"/>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pic>
          <p:nvPicPr>
            <p:cNvPr id="25" name="Gráfico 51" descr="Alvo">
              <a:extLst>
                <a:ext uri="{FF2B5EF4-FFF2-40B4-BE49-F238E27FC236}">
                  <a16:creationId xmlns:a16="http://schemas.microsoft.com/office/drawing/2014/main" xmlns="" id="{9F4D7BC5-9EF7-49B5-99A1-7582FA81A64C}"/>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5551173" y="1213908"/>
              <a:ext cx="680532" cy="552932"/>
            </a:xfrm>
            <a:prstGeom prst="rect">
              <a:avLst/>
            </a:prstGeom>
          </p:spPr>
        </p:pic>
      </p:grpSp>
      <p:sp>
        <p:nvSpPr>
          <p:cNvPr id="26" name="Retângulo 25">
            <a:extLst>
              <a:ext uri="{FF2B5EF4-FFF2-40B4-BE49-F238E27FC236}">
                <a16:creationId xmlns:a16="http://schemas.microsoft.com/office/drawing/2014/main" xmlns="" id="{44EE23D6-8ADE-48D8-9E25-90E8179E7EB6}"/>
              </a:ext>
            </a:extLst>
          </p:cNvPr>
          <p:cNvSpPr/>
          <p:nvPr/>
        </p:nvSpPr>
        <p:spPr>
          <a:xfrm>
            <a:off x="8183571" y="4337078"/>
            <a:ext cx="3719254"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pt-BR" sz="2100" b="1" dirty="0">
                <a:solidFill>
                  <a:schemeClr val="bg1"/>
                </a:solidFill>
                <a:latin typeface="Arial" panose="020B0604020202020204" pitchFamily="34" charset="0"/>
                <a:cs typeface="Arial" panose="020B0604020202020204" pitchFamily="34" charset="0"/>
              </a:rPr>
              <a:t>Projeto 02</a:t>
            </a:r>
          </a:p>
        </p:txBody>
      </p:sp>
      <p:sp>
        <p:nvSpPr>
          <p:cNvPr id="27" name="Retângulo 26">
            <a:extLst>
              <a:ext uri="{FF2B5EF4-FFF2-40B4-BE49-F238E27FC236}">
                <a16:creationId xmlns:a16="http://schemas.microsoft.com/office/drawing/2014/main" xmlns="" id="{254A0779-0B41-44E7-8FF5-2694966427C8}"/>
              </a:ext>
            </a:extLst>
          </p:cNvPr>
          <p:cNvSpPr/>
          <p:nvPr/>
        </p:nvSpPr>
        <p:spPr>
          <a:xfrm>
            <a:off x="8193241" y="4840248"/>
            <a:ext cx="2956745" cy="1092607"/>
          </a:xfrm>
          <a:prstGeom prst="rect">
            <a:avLst/>
          </a:prstGeom>
        </p:spPr>
        <p:txBody>
          <a:bodyPr wrap="square" lIns="0" tIns="0" rIns="0" bIns="0" rtlCol="0" anchor="ctr">
            <a:spAutoFit/>
          </a:bodyPr>
          <a:lstStyle/>
          <a:p>
            <a:pPr>
              <a:spcBef>
                <a:spcPts val="600"/>
              </a:spcBef>
            </a:pPr>
            <a:r>
              <a:rPr lang="pt-BR" sz="1400" b="1" dirty="0">
                <a:solidFill>
                  <a:schemeClr val="tx1">
                    <a:lumMod val="75000"/>
                    <a:lumOff val="25000"/>
                  </a:schemeClr>
                </a:solidFill>
                <a:latin typeface="Arial" pitchFamily="34" charset="0"/>
                <a:cs typeface="Arial" pitchFamily="34" charset="0"/>
              </a:rPr>
              <a:t>BOLETIM INFORMATIVO</a:t>
            </a:r>
          </a:p>
          <a:p>
            <a:pPr>
              <a:spcBef>
                <a:spcPts val="600"/>
              </a:spcBef>
            </a:pPr>
            <a:r>
              <a:rPr lang="pt-BR" sz="1400" b="1" dirty="0">
                <a:solidFill>
                  <a:schemeClr val="tx1">
                    <a:lumMod val="75000"/>
                    <a:lumOff val="25000"/>
                  </a:schemeClr>
                </a:solidFill>
                <a:latin typeface="Arial" pitchFamily="34" charset="0"/>
                <a:cs typeface="Arial" pitchFamily="34" charset="0"/>
              </a:rPr>
              <a:t>TIRA-DÚVIDAS CAU</a:t>
            </a:r>
          </a:p>
          <a:p>
            <a:pPr>
              <a:spcBef>
                <a:spcPts val="600"/>
              </a:spcBef>
            </a:pPr>
            <a:endParaRPr lang="pt-BR" sz="1400" dirty="0">
              <a:solidFill>
                <a:schemeClr val="tx1">
                  <a:lumMod val="75000"/>
                  <a:lumOff val="25000"/>
                </a:schemeClr>
              </a:solidFill>
              <a:cs typeface="Calibri Light"/>
            </a:endParaRPr>
          </a:p>
          <a:p>
            <a:pPr>
              <a:spcBef>
                <a:spcPts val="600"/>
              </a:spcBef>
            </a:pPr>
            <a:endParaRPr lang="pt-BR" sz="1400" dirty="0">
              <a:solidFill>
                <a:schemeClr val="tx1">
                  <a:lumMod val="75000"/>
                  <a:lumOff val="25000"/>
                </a:schemeClr>
              </a:solidFill>
              <a:cs typeface="Calibri Light"/>
            </a:endParaRPr>
          </a:p>
        </p:txBody>
      </p:sp>
      <p:sp>
        <p:nvSpPr>
          <p:cNvPr id="28" name="Retângulo 27">
            <a:extLst>
              <a:ext uri="{FF2B5EF4-FFF2-40B4-BE49-F238E27FC236}">
                <a16:creationId xmlns:a16="http://schemas.microsoft.com/office/drawing/2014/main" xmlns="" id="{9CFFF09D-96F9-453A-AC93-BC01E504D3BB}"/>
              </a:ext>
            </a:extLst>
          </p:cNvPr>
          <p:cNvSpPr/>
          <p:nvPr/>
        </p:nvSpPr>
        <p:spPr>
          <a:xfrm>
            <a:off x="4192089" y="3657960"/>
            <a:ext cx="3873387" cy="756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b="1" dirty="0">
                <a:solidFill>
                  <a:schemeClr val="tx2">
                    <a:lumMod val="50000"/>
                  </a:schemeClr>
                </a:solidFill>
                <a:latin typeface="Arial" panose="020B0604020202020204" pitchFamily="34" charset="0"/>
                <a:cs typeface="Arial" panose="020B0604020202020204" pitchFamily="34" charset="0"/>
              </a:rPr>
              <a:t>INDICADOR  1</a:t>
            </a:r>
            <a:br>
              <a:rPr lang="pt-BR" b="1" dirty="0">
                <a:solidFill>
                  <a:schemeClr val="tx2">
                    <a:lumMod val="50000"/>
                  </a:schemeClr>
                </a:solidFill>
                <a:latin typeface="Arial" panose="020B0604020202020204" pitchFamily="34" charset="0"/>
                <a:cs typeface="Arial" panose="020B0604020202020204" pitchFamily="34" charset="0"/>
              </a:rPr>
            </a:br>
            <a:r>
              <a:rPr lang="pt-BR" sz="1400" b="1" dirty="0">
                <a:solidFill>
                  <a:schemeClr val="tx2">
                    <a:lumMod val="50000"/>
                  </a:schemeClr>
                </a:solidFill>
                <a:latin typeface="Arial" panose="020B0604020202020204" pitchFamily="34" charset="0"/>
                <a:cs typeface="Arial" panose="020B0604020202020204" pitchFamily="34" charset="0"/>
              </a:rPr>
              <a:t>Índice de capacidade de fiscalização (%)</a:t>
            </a:r>
          </a:p>
        </p:txBody>
      </p:sp>
      <p:sp>
        <p:nvSpPr>
          <p:cNvPr id="29" name="Retângulo 28"/>
          <p:cNvSpPr/>
          <p:nvPr/>
        </p:nvSpPr>
        <p:spPr>
          <a:xfrm>
            <a:off x="4192089" y="3615690"/>
            <a:ext cx="3873388" cy="2285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CaixaDeTexto 29"/>
          <p:cNvSpPr txBox="1"/>
          <p:nvPr/>
        </p:nvSpPr>
        <p:spPr>
          <a:xfrm>
            <a:off x="434340" y="4320540"/>
            <a:ext cx="3566160" cy="830997"/>
          </a:xfrm>
          <a:prstGeom prst="rect">
            <a:avLst/>
          </a:prstGeom>
          <a:noFill/>
        </p:spPr>
        <p:txBody>
          <a:bodyPr wrap="square" rtlCol="0">
            <a:spAutoFit/>
          </a:bodyPr>
          <a:lstStyle/>
          <a:p>
            <a:pPr algn="ctr"/>
            <a:r>
              <a:rPr lang="pt-BR" sz="1600" b="1" dirty="0">
                <a:latin typeface="Arial" panose="020B0604020202020204" pitchFamily="34" charset="0"/>
                <a:cs typeface="Arial" panose="020B0604020202020204" pitchFamily="34" charset="0"/>
              </a:rPr>
              <a:t>Tornar a fiscalização um vetor de melhoria do exercício da Arquitetura e Urbanismo.</a:t>
            </a:r>
            <a:endParaRPr lang="pt-BR" sz="1600" b="1" dirty="0"/>
          </a:p>
        </p:txBody>
      </p:sp>
      <p:sp>
        <p:nvSpPr>
          <p:cNvPr id="31" name="Retângulo 30">
            <a:extLst>
              <a:ext uri="{FF2B5EF4-FFF2-40B4-BE49-F238E27FC236}">
                <a16:creationId xmlns:a16="http://schemas.microsoft.com/office/drawing/2014/main" xmlns="" id="{9CFFF09D-96F9-453A-AC93-BC01E504D3BB}"/>
              </a:ext>
            </a:extLst>
          </p:cNvPr>
          <p:cNvSpPr/>
          <p:nvPr/>
        </p:nvSpPr>
        <p:spPr>
          <a:xfrm>
            <a:off x="434339" y="3856079"/>
            <a:ext cx="3601065" cy="361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b="1" dirty="0">
                <a:solidFill>
                  <a:schemeClr val="tx2">
                    <a:lumMod val="50000"/>
                  </a:schemeClr>
                </a:solidFill>
                <a:latin typeface="Arial" panose="020B0604020202020204" pitchFamily="34" charset="0"/>
                <a:cs typeface="Arial" panose="020B0604020202020204" pitchFamily="34" charset="0"/>
              </a:rPr>
              <a:t>OBJETIVO</a:t>
            </a:r>
            <a:endParaRPr lang="pt-BR" sz="1400" b="1" dirty="0">
              <a:solidFill>
                <a:schemeClr val="tx2">
                  <a:lumMod val="50000"/>
                </a:schemeClr>
              </a:solidFill>
              <a:latin typeface="Arial" panose="020B0604020202020204" pitchFamily="34" charset="0"/>
              <a:cs typeface="Arial" panose="020B0604020202020204" pitchFamily="34" charset="0"/>
            </a:endParaRPr>
          </a:p>
          <a:p>
            <a:pPr algn="ctr" rtl="0"/>
            <a:endParaRPr lang="pt-BR" sz="1400" b="1" dirty="0">
              <a:solidFill>
                <a:schemeClr val="tx2">
                  <a:lumMod val="50000"/>
                </a:schemeClr>
              </a:solidFill>
              <a:latin typeface="Arial" panose="020B0604020202020204" pitchFamily="34" charset="0"/>
              <a:cs typeface="Arial" panose="020B0604020202020204" pitchFamily="34" charset="0"/>
            </a:endParaRPr>
          </a:p>
        </p:txBody>
      </p:sp>
      <p:sp>
        <p:nvSpPr>
          <p:cNvPr id="32" name="Retângulo 31"/>
          <p:cNvSpPr/>
          <p:nvPr/>
        </p:nvSpPr>
        <p:spPr>
          <a:xfrm>
            <a:off x="411480" y="3608070"/>
            <a:ext cx="3623924" cy="22926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xmlns="" val="1933831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83601"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FISCALIZAÇÃO</a:t>
            </a:r>
          </a:p>
        </p:txBody>
      </p:sp>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pSp>
        <p:nvGrpSpPr>
          <p:cNvPr id="11" name="Grupo 43"/>
          <p:cNvGrpSpPr>
            <a:grpSpLocks noChangeAspect="1"/>
          </p:cNvGrpSpPr>
          <p:nvPr/>
        </p:nvGrpSpPr>
        <p:grpSpPr>
          <a:xfrm>
            <a:off x="10629903" y="285760"/>
            <a:ext cx="1080000" cy="1080000"/>
            <a:chOff x="2345908" y="3723781"/>
            <a:chExt cx="3814119" cy="2833816"/>
          </a:xfrm>
        </p:grpSpPr>
        <p:sp>
          <p:nvSpPr>
            <p:cNvPr id="12" name="Elipse 11"/>
            <p:cNvSpPr/>
            <p:nvPr/>
          </p:nvSpPr>
          <p:spPr>
            <a:xfrm>
              <a:off x="2345908" y="3723781"/>
              <a:ext cx="3814119" cy="283381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p:cNvPicPr>
              <a:picLocks noChangeAspect="1"/>
            </p:cNvPicPr>
            <p:nvPr/>
          </p:nvPicPr>
          <p:blipFill rotWithShape="1">
            <a:blip r:embed="rId2" cstate="print"/>
            <a:srcRect l="19054" t="32553" r="50405" b="22162"/>
            <a:stretch/>
          </p:blipFill>
          <p:spPr>
            <a:xfrm>
              <a:off x="2706521" y="3802360"/>
              <a:ext cx="3209149" cy="2676658"/>
            </a:xfrm>
            <a:prstGeom prst="rect">
              <a:avLst/>
            </a:prstGeom>
          </p:spPr>
        </p:pic>
      </p:grpSp>
      <p:sp>
        <p:nvSpPr>
          <p:cNvPr id="26" name="Retângulo 25">
            <a:extLst>
              <a:ext uri="{FF2B5EF4-FFF2-40B4-BE49-F238E27FC236}">
                <a16:creationId xmlns:a16="http://schemas.microsoft.com/office/drawing/2014/main" xmlns="" id="{9CADA698-3A74-4807-979E-1E9DED5D2873}"/>
              </a:ext>
            </a:extLst>
          </p:cNvPr>
          <p:cNvSpPr/>
          <p:nvPr/>
        </p:nvSpPr>
        <p:spPr>
          <a:xfrm>
            <a:off x="442494" y="1394190"/>
            <a:ext cx="11444705" cy="3877985"/>
          </a:xfrm>
          <a:prstGeom prst="rect">
            <a:avLst/>
          </a:prstGeom>
          <a:noFill/>
        </p:spPr>
        <p:txBody>
          <a:bodyPr wrap="square" anchor="t">
            <a:spAutoFit/>
          </a:bodyPr>
          <a:lstStyle/>
          <a:p>
            <a:pPr algn="just">
              <a:spcBef>
                <a:spcPts val="600"/>
              </a:spcBef>
              <a:spcAft>
                <a:spcPts val="600"/>
              </a:spcAft>
              <a:buFont typeface="Arial" pitchFamily="34" charset="0"/>
              <a:buChar char="•"/>
            </a:pPr>
            <a:r>
              <a:rPr lang="pt-BR" sz="1600" dirty="0">
                <a:latin typeface="Arial"/>
                <a:cs typeface="Arial"/>
              </a:rPr>
              <a:t> Conforme PORTARIA N.º 002/2020 DE 20 de março de 2020 e PORTARIA N.º 003/2020 DE 20 de março de 2020, para o período de 17/03/2020 até 03/08/2020, ficou determinado:</a:t>
            </a:r>
          </a:p>
          <a:p>
            <a:pPr lvl="1" algn="just">
              <a:spcBef>
                <a:spcPts val="600"/>
              </a:spcBef>
              <a:spcAft>
                <a:spcPts val="600"/>
              </a:spcAft>
              <a:buFont typeface="Arial" pitchFamily="34" charset="0"/>
              <a:buChar char="•"/>
            </a:pPr>
            <a:r>
              <a:rPr lang="pt-BR" sz="1600" dirty="0">
                <a:latin typeface="Arial"/>
                <a:cs typeface="Arial"/>
              </a:rPr>
              <a:t> Alteração da modalidade de trabalho, para a modalidade de forma remota (Home Office),</a:t>
            </a:r>
          </a:p>
          <a:p>
            <a:pPr lvl="1" algn="just">
              <a:spcBef>
                <a:spcPts val="600"/>
              </a:spcBef>
              <a:spcAft>
                <a:spcPts val="600"/>
              </a:spcAft>
            </a:pPr>
            <a:r>
              <a:rPr lang="pt-BR" sz="1600" dirty="0">
                <a:latin typeface="Arial"/>
                <a:cs typeface="Arial"/>
              </a:rPr>
              <a:t>sendo mantido essa modalidade apenas para o Analista de Fiscalização;</a:t>
            </a:r>
          </a:p>
          <a:p>
            <a:pPr lvl="1" algn="just">
              <a:spcBef>
                <a:spcPts val="600"/>
              </a:spcBef>
              <a:spcAft>
                <a:spcPts val="600"/>
              </a:spcAft>
              <a:buFont typeface="Arial" pitchFamily="34" charset="0"/>
              <a:buChar char="•"/>
            </a:pPr>
            <a:r>
              <a:rPr lang="pt-BR" sz="1600" dirty="0">
                <a:latin typeface="Arial" pitchFamily="34" charset="0"/>
                <a:cs typeface="Arial" pitchFamily="34" charset="0"/>
              </a:rPr>
              <a:t>Contratação de estagiário dos setores Gerência Técnica/Divisão de Fiscalização;</a:t>
            </a:r>
          </a:p>
          <a:p>
            <a:pPr algn="just">
              <a:spcBef>
                <a:spcPts val="600"/>
              </a:spcBef>
              <a:spcAft>
                <a:spcPts val="600"/>
              </a:spcAft>
              <a:buFont typeface="Arial" pitchFamily="34" charset="0"/>
              <a:buChar char="•"/>
            </a:pPr>
            <a:r>
              <a:rPr lang="pt-BR" sz="1600" dirty="0">
                <a:latin typeface="Arial" pitchFamily="34" charset="0"/>
                <a:cs typeface="Arial" pitchFamily="34" charset="0"/>
              </a:rPr>
              <a:t>Foco em frentes de fiscalização que não exigem a presença física do Analista de fiscalização (fiscalização de  empresas sem registro, editais de licitação, atendimento mais ágil de denúncias);</a:t>
            </a:r>
          </a:p>
          <a:p>
            <a:pPr algn="just">
              <a:spcBef>
                <a:spcPts val="600"/>
              </a:spcBef>
              <a:spcAft>
                <a:spcPts val="600"/>
              </a:spcAft>
              <a:buFont typeface="Arial" pitchFamily="34" charset="0"/>
              <a:buChar char="•"/>
            </a:pPr>
            <a:r>
              <a:rPr lang="pt-BR" sz="1600" dirty="0">
                <a:latin typeface="Arial" pitchFamily="34" charset="0"/>
                <a:cs typeface="Arial" pitchFamily="34" charset="0"/>
              </a:rPr>
              <a:t> Desenvolvimento de nova frente de fiscalização remota (fiscalização de redes sociais);</a:t>
            </a:r>
          </a:p>
          <a:p>
            <a:pPr algn="just">
              <a:spcBef>
                <a:spcPts val="600"/>
              </a:spcBef>
              <a:spcAft>
                <a:spcPts val="600"/>
              </a:spcAft>
              <a:buFont typeface="Arial" pitchFamily="34" charset="0"/>
              <a:buChar char="•"/>
            </a:pPr>
            <a:r>
              <a:rPr lang="pt-BR" sz="1600" dirty="0">
                <a:latin typeface="Arial" pitchFamily="34" charset="0"/>
                <a:cs typeface="Arial" pitchFamily="34" charset="0"/>
              </a:rPr>
              <a:t> Analista de fiscalização foi envolvido em outras funções dentro do CAU/AL, no assessoramento da Comissão Temporária de Equidade de Gênero (CTEG);</a:t>
            </a:r>
          </a:p>
          <a:p>
            <a:pPr algn="just">
              <a:spcBef>
                <a:spcPts val="600"/>
              </a:spcBef>
              <a:spcAft>
                <a:spcPts val="600"/>
              </a:spcAft>
              <a:buFont typeface="Arial" pitchFamily="34" charset="0"/>
              <a:buChar char="•"/>
            </a:pPr>
            <a:r>
              <a:rPr lang="pt-BR" sz="1600" dirty="0">
                <a:latin typeface="Arial" pitchFamily="34" charset="0"/>
                <a:cs typeface="Arial" pitchFamily="34" charset="0"/>
              </a:rPr>
              <a:t> Analista de fiscalização foi envolvido na produção de material gráfico para ações educativas para as redes sociais;</a:t>
            </a:r>
          </a:p>
        </p:txBody>
      </p:sp>
      <p:sp>
        <p:nvSpPr>
          <p:cNvPr id="30" name="Título 4">
            <a:extLst>
              <a:ext uri="{FF2B5EF4-FFF2-40B4-BE49-F238E27FC236}">
                <a16:creationId xmlns:a16="http://schemas.microsoft.com/office/drawing/2014/main" xmlns="" id="{A0579480-F087-4A09-8224-AB412D6307AE}"/>
              </a:ext>
            </a:extLst>
          </p:cNvPr>
          <p:cNvSpPr txBox="1">
            <a:spLocks/>
          </p:cNvSpPr>
          <p:nvPr/>
        </p:nvSpPr>
        <p:spPr>
          <a:xfrm>
            <a:off x="4872035" y="323528"/>
            <a:ext cx="5743574" cy="1005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000" b="1" dirty="0">
                <a:latin typeface="Arial" panose="020B0604020202020204" pitchFamily="34" charset="0"/>
                <a:cs typeface="Arial" panose="020B0604020202020204" pitchFamily="34" charset="0"/>
              </a:rPr>
              <a:t>AÇÕES DA FISCALIZAÇÃO</a:t>
            </a:r>
          </a:p>
          <a:p>
            <a:pPr algn="r"/>
            <a:r>
              <a:rPr lang="pt-BR" sz="2000" dirty="0">
                <a:latin typeface="Arial" panose="020B0604020202020204" pitchFamily="34" charset="0"/>
                <a:cs typeface="Arial" panose="020B0604020202020204" pitchFamily="34" charset="0"/>
              </a:rPr>
              <a:t> </a:t>
            </a:r>
          </a:p>
        </p:txBody>
      </p:sp>
      <p:grpSp>
        <p:nvGrpSpPr>
          <p:cNvPr id="32" name="Grupo 31"/>
          <p:cNvGrpSpPr/>
          <p:nvPr/>
        </p:nvGrpSpPr>
        <p:grpSpPr>
          <a:xfrm>
            <a:off x="9950244" y="1691149"/>
            <a:ext cx="2005781" cy="1504381"/>
            <a:chOff x="11287125" y="2228853"/>
            <a:chExt cx="2176462" cy="1628774"/>
          </a:xfrm>
        </p:grpSpPr>
        <p:sp>
          <p:nvSpPr>
            <p:cNvPr id="33" name="Texto explicativo em elipse 32">
              <a:extLst>
                <a:ext uri="{FF2B5EF4-FFF2-40B4-BE49-F238E27FC236}">
                  <a16:creationId xmlns:a16="http://schemas.microsoft.com/office/drawing/2014/main" xmlns="" id="{021AC55C-4899-4F92-91C4-FD3D7B7A9DD9}"/>
                </a:ext>
              </a:extLst>
            </p:cNvPr>
            <p:cNvSpPr/>
            <p:nvPr/>
          </p:nvSpPr>
          <p:spPr>
            <a:xfrm rot="900000">
              <a:off x="11506506" y="2228853"/>
              <a:ext cx="1742475" cy="1628774"/>
            </a:xfrm>
            <a:prstGeom prst="wedgeEllipseCallout">
              <a:avLst>
                <a:gd name="adj1" fmla="val -27112"/>
                <a:gd name="adj2" fmla="val 67933"/>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34" name="Espaço Reservado para Conteúdo 2">
              <a:extLst>
                <a:ext uri="{FF2B5EF4-FFF2-40B4-BE49-F238E27FC236}">
                  <a16:creationId xmlns:a16="http://schemas.microsoft.com/office/drawing/2014/main" xmlns="" id="{FC760D47-6DF9-4883-A192-798528BFFF63}"/>
                </a:ext>
              </a:extLst>
            </p:cNvPr>
            <p:cNvSpPr txBox="1">
              <a:spLocks/>
            </p:cNvSpPr>
            <p:nvPr/>
          </p:nvSpPr>
          <p:spPr>
            <a:xfrm>
              <a:off x="11287125" y="2401855"/>
              <a:ext cx="2176462" cy="108844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600" b="1" dirty="0">
                  <a:solidFill>
                    <a:schemeClr val="bg1"/>
                  </a:solidFill>
                </a:rPr>
                <a:t>E</a:t>
              </a:r>
              <a:r>
                <a:rPr lang="pt-BR" sz="1500" b="1" dirty="0">
                  <a:solidFill>
                    <a:schemeClr val="bg1"/>
                  </a:solidFill>
                </a:rPr>
                <a:t>feitos</a:t>
              </a:r>
            </a:p>
            <a:p>
              <a:pPr marL="0" indent="0" algn="ctr">
                <a:lnSpc>
                  <a:spcPct val="100000"/>
                </a:lnSpc>
                <a:spcBef>
                  <a:spcPts val="0"/>
                </a:spcBef>
                <a:buNone/>
              </a:pPr>
              <a:r>
                <a:rPr lang="pt-BR" sz="1500" b="1" dirty="0">
                  <a:solidFill>
                    <a:schemeClr val="bg1"/>
                  </a:solidFill>
                </a:rPr>
                <a:t>da Pandemia</a:t>
              </a:r>
            </a:p>
            <a:p>
              <a:pPr marL="0" indent="0" algn="ctr">
                <a:lnSpc>
                  <a:spcPct val="100000"/>
                </a:lnSpc>
                <a:spcBef>
                  <a:spcPts val="0"/>
                </a:spcBef>
                <a:buNone/>
              </a:pPr>
              <a:r>
                <a:rPr lang="pt-BR" sz="1500" b="1" dirty="0">
                  <a:solidFill>
                    <a:schemeClr val="bg1"/>
                  </a:solidFill>
                </a:rPr>
                <a:t>COVID-19 na Fiscalização</a:t>
              </a:r>
            </a:p>
            <a:p>
              <a:pPr marL="0" indent="0" algn="ctr">
                <a:lnSpc>
                  <a:spcPct val="100000"/>
                </a:lnSpc>
                <a:spcBef>
                  <a:spcPts val="0"/>
                </a:spcBef>
                <a:buNone/>
              </a:pPr>
              <a:r>
                <a:rPr lang="pt-BR" sz="1500" b="1" dirty="0">
                  <a:solidFill>
                    <a:schemeClr val="bg1"/>
                  </a:solidFill>
                </a:rPr>
                <a:t>em 2021</a:t>
              </a:r>
            </a:p>
          </p:txBody>
        </p:sp>
      </p:grpSp>
    </p:spTree>
    <p:extLst>
      <p:ext uri="{BB962C8B-B14F-4D97-AF65-F5344CB8AC3E}">
        <p14:creationId xmlns:p14="http://schemas.microsoft.com/office/powerpoint/2010/main" xmlns="" val="1781439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http://www.biehlarquitetura.com.br/wp-content/uploads/2013/04/Compatibilidade-de-projetos.jpg"/>
          <p:cNvPicPr>
            <a:picLocks noChangeArrowheads="1"/>
          </p:cNvPicPr>
          <p:nvPr/>
        </p:nvPicPr>
        <p:blipFill rotWithShape="1">
          <a:blip r:embed="rId2" cstate="print">
            <a:extLst>
              <a:ext uri="{28A0092B-C50C-407E-A947-70E740481C1C}">
                <a14:useLocalDpi xmlns:a14="http://schemas.microsoft.com/office/drawing/2010/main" xmlns="" val="0"/>
              </a:ext>
            </a:extLst>
          </a:blip>
          <a:srcRect l="21464" t="22218" r="21215" b="9335"/>
          <a:stretch/>
        </p:blipFill>
        <p:spPr bwMode="auto">
          <a:xfrm>
            <a:off x="10631073" y="288190"/>
            <a:ext cx="1080000" cy="1080000"/>
          </a:xfrm>
          <a:prstGeom prst="flowChartConnector">
            <a:avLst/>
          </a:prstGeom>
          <a:noFill/>
          <a:extLst>
            <a:ext uri="{909E8E84-426E-40DD-AFC4-6F175D3DCCD1}">
              <a14:hiddenFill xmlns:a14="http://schemas.microsoft.com/office/drawing/2010/main" xmlns="">
                <a:solidFill>
                  <a:srgbClr val="FFFFFF"/>
                </a:solidFill>
              </a14:hiddenFill>
            </a:ext>
          </a:extLst>
        </p:spPr>
      </p:pic>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83601"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FISCALIZAÇÃO</a:t>
            </a:r>
          </a:p>
        </p:txBody>
      </p:sp>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6" name="CaixaDeTexto 15"/>
          <p:cNvSpPr txBox="1"/>
          <p:nvPr/>
        </p:nvSpPr>
        <p:spPr>
          <a:xfrm>
            <a:off x="6858365" y="1516108"/>
            <a:ext cx="4663746" cy="2400657"/>
          </a:xfrm>
          <a:prstGeom prst="rect">
            <a:avLst/>
          </a:prstGeom>
          <a:noFill/>
        </p:spPr>
        <p:txBody>
          <a:bodyPr wrap="square" rtlCol="0">
            <a:spAutoFit/>
          </a:bodyPr>
          <a:lstStyle/>
          <a:p>
            <a:pPr algn="just"/>
            <a:r>
              <a:rPr lang="pt-BR" sz="1000" b="1" dirty="0">
                <a:solidFill>
                  <a:schemeClr val="bg1"/>
                </a:solidFill>
                <a:latin typeface="Arial" pitchFamily="34" charset="0"/>
                <a:cs typeface="Arial" pitchFamily="34" charset="0"/>
              </a:rPr>
              <a:t>O ROTEIRO DE FISCALIZAÇÃO É DEFINIDO ATRAVÉS DA COMPILAÇÃO DOS DADOS OBTIDOS, FOCANDO:</a:t>
            </a:r>
          </a:p>
          <a:p>
            <a:pPr algn="just"/>
            <a:endParaRPr lang="pt-BR" sz="1000" b="1" dirty="0">
              <a:solidFill>
                <a:schemeClr val="bg1"/>
              </a:solidFill>
              <a:latin typeface="Arial" pitchFamily="34" charset="0"/>
              <a:cs typeface="Arial" pitchFamily="34" charset="0"/>
            </a:endParaRPr>
          </a:p>
          <a:p>
            <a:pPr algn="just">
              <a:buFont typeface="Arial" pitchFamily="34" charset="0"/>
              <a:buChar char="•"/>
            </a:pPr>
            <a:r>
              <a:rPr lang="pt-BR" sz="1000" b="1" dirty="0">
                <a:solidFill>
                  <a:schemeClr val="bg1"/>
                </a:solidFill>
                <a:latin typeface="Arial" pitchFamily="34" charset="0"/>
                <a:cs typeface="Arial" pitchFamily="34" charset="0"/>
              </a:rPr>
              <a:t>   Tempo de resolução de denúncias;</a:t>
            </a:r>
          </a:p>
          <a:p>
            <a:pPr algn="just">
              <a:buFont typeface="Arial" pitchFamily="34" charset="0"/>
              <a:buChar char="•"/>
            </a:pPr>
            <a:endParaRPr lang="pt-BR" sz="1000" b="1" dirty="0">
              <a:solidFill>
                <a:schemeClr val="bg1"/>
              </a:solidFill>
              <a:latin typeface="Arial" pitchFamily="34" charset="0"/>
              <a:cs typeface="Arial" pitchFamily="34" charset="0"/>
            </a:endParaRPr>
          </a:p>
          <a:p>
            <a:pPr algn="just">
              <a:buFont typeface="Arial" pitchFamily="34" charset="0"/>
              <a:buChar char="•"/>
            </a:pPr>
            <a:r>
              <a:rPr lang="pt-BR" sz="1000" b="1" dirty="0">
                <a:solidFill>
                  <a:schemeClr val="bg1"/>
                </a:solidFill>
                <a:latin typeface="Arial" pitchFamily="34" charset="0"/>
                <a:cs typeface="Arial" pitchFamily="34" charset="0"/>
              </a:rPr>
              <a:t>   Abrangência das cidades com maiores</a:t>
            </a:r>
          </a:p>
          <a:p>
            <a:pPr algn="just">
              <a:buFont typeface="Arial" pitchFamily="34" charset="0"/>
              <a:buChar char="•"/>
            </a:pPr>
            <a:endParaRPr lang="pt-BR" sz="1000" b="1" dirty="0">
              <a:solidFill>
                <a:schemeClr val="bg1"/>
              </a:solidFill>
              <a:latin typeface="Arial" pitchFamily="34" charset="0"/>
              <a:cs typeface="Arial" pitchFamily="34" charset="0"/>
            </a:endParaRPr>
          </a:p>
          <a:p>
            <a:pPr algn="just">
              <a:buFont typeface="Arial" pitchFamily="34" charset="0"/>
              <a:buChar char="•"/>
            </a:pPr>
            <a:r>
              <a:rPr lang="pt-BR" sz="1000" b="1" dirty="0">
                <a:solidFill>
                  <a:schemeClr val="bg1"/>
                </a:solidFill>
                <a:latin typeface="Arial" pitchFamily="34" charset="0"/>
                <a:cs typeface="Arial" pitchFamily="34" charset="0"/>
              </a:rPr>
              <a:t>   números de atuação profissional e potencial econômico;</a:t>
            </a:r>
          </a:p>
          <a:p>
            <a:pPr algn="just">
              <a:buFont typeface="Arial" pitchFamily="34" charset="0"/>
              <a:buChar char="•"/>
            </a:pPr>
            <a:endParaRPr lang="pt-BR" sz="1000" b="1" dirty="0">
              <a:solidFill>
                <a:schemeClr val="bg1"/>
              </a:solidFill>
              <a:latin typeface="Arial" pitchFamily="34" charset="0"/>
              <a:cs typeface="Arial" pitchFamily="34" charset="0"/>
            </a:endParaRPr>
          </a:p>
          <a:p>
            <a:pPr algn="just">
              <a:buFont typeface="Arial" pitchFamily="34" charset="0"/>
              <a:buChar char="•"/>
            </a:pPr>
            <a:r>
              <a:rPr lang="pt-BR" sz="1000" b="1" dirty="0">
                <a:solidFill>
                  <a:schemeClr val="bg1"/>
                </a:solidFill>
                <a:latin typeface="Arial" pitchFamily="34" charset="0"/>
                <a:cs typeface="Arial" pitchFamily="34" charset="0"/>
              </a:rPr>
              <a:t>   Abrangência de todos os tipos de edificações;</a:t>
            </a:r>
          </a:p>
          <a:p>
            <a:pPr algn="just">
              <a:buFont typeface="Arial" pitchFamily="34" charset="0"/>
              <a:buChar char="•"/>
            </a:pPr>
            <a:endParaRPr lang="pt-BR" sz="1000" b="1" dirty="0">
              <a:solidFill>
                <a:schemeClr val="bg1"/>
              </a:solidFill>
              <a:latin typeface="Arial" pitchFamily="34" charset="0"/>
              <a:cs typeface="Arial" pitchFamily="34" charset="0"/>
            </a:endParaRPr>
          </a:p>
          <a:p>
            <a:pPr algn="just">
              <a:buFont typeface="Arial" pitchFamily="34" charset="0"/>
              <a:buChar char="•"/>
            </a:pPr>
            <a:r>
              <a:rPr lang="pt-BR" sz="1000" b="1" dirty="0">
                <a:solidFill>
                  <a:schemeClr val="bg1"/>
                </a:solidFill>
                <a:latin typeface="Arial" pitchFamily="34" charset="0"/>
                <a:cs typeface="Arial" pitchFamily="34" charset="0"/>
              </a:rPr>
              <a:t>   Necessidade de estreitamento de relações com prefeituras;</a:t>
            </a:r>
          </a:p>
          <a:p>
            <a:pPr algn="just">
              <a:buFont typeface="Arial" pitchFamily="34" charset="0"/>
              <a:buChar char="•"/>
            </a:pPr>
            <a:endParaRPr lang="pt-BR" sz="1000" b="1" dirty="0">
              <a:solidFill>
                <a:schemeClr val="bg1"/>
              </a:solidFill>
              <a:latin typeface="Arial" pitchFamily="34" charset="0"/>
              <a:cs typeface="Arial" pitchFamily="34" charset="0"/>
            </a:endParaRPr>
          </a:p>
          <a:p>
            <a:pPr algn="just">
              <a:buFont typeface="Arial" pitchFamily="34" charset="0"/>
              <a:buChar char="•"/>
            </a:pPr>
            <a:r>
              <a:rPr lang="pt-BR" sz="1000" b="1" dirty="0">
                <a:solidFill>
                  <a:schemeClr val="bg1"/>
                </a:solidFill>
                <a:latin typeface="Arial" pitchFamily="34" charset="0"/>
                <a:cs typeface="Arial" pitchFamily="34" charset="0"/>
              </a:rPr>
              <a:t>   Cidades com alta incidência de irregularidades em obras constatadas;</a:t>
            </a:r>
          </a:p>
          <a:p>
            <a:endParaRPr lang="pt-BR" sz="1000" dirty="0">
              <a:latin typeface="Arial" pitchFamily="34" charset="0"/>
              <a:cs typeface="Arial" pitchFamily="34" charset="0"/>
            </a:endParaRPr>
          </a:p>
        </p:txBody>
      </p:sp>
      <p:grpSp>
        <p:nvGrpSpPr>
          <p:cNvPr id="26" name="Grupo 25"/>
          <p:cNvGrpSpPr/>
          <p:nvPr/>
        </p:nvGrpSpPr>
        <p:grpSpPr>
          <a:xfrm>
            <a:off x="6296151" y="4579272"/>
            <a:ext cx="3266528" cy="1500761"/>
            <a:chOff x="6165525" y="4521216"/>
            <a:chExt cx="3266528" cy="1500761"/>
          </a:xfrm>
        </p:grpSpPr>
        <p:pic>
          <p:nvPicPr>
            <p:cNvPr id="18" name="Picture 2"/>
            <p:cNvPicPr>
              <a:picLocks noChangeAspect="1" noChangeArrowheads="1"/>
            </p:cNvPicPr>
            <p:nvPr/>
          </p:nvPicPr>
          <p:blipFill>
            <a:blip r:embed="rId3" cstate="print"/>
            <a:srcRect l="14639" t="18817" r="20251" b="19212"/>
            <a:stretch>
              <a:fillRect/>
            </a:stretch>
          </p:blipFill>
          <p:spPr bwMode="auto">
            <a:xfrm>
              <a:off x="6165525" y="4521216"/>
              <a:ext cx="3040888" cy="1500761"/>
            </a:xfrm>
            <a:prstGeom prst="rect">
              <a:avLst/>
            </a:prstGeom>
            <a:noFill/>
            <a:ln w="9525">
              <a:noFill/>
              <a:miter lim="800000"/>
              <a:headEnd/>
              <a:tailEnd/>
            </a:ln>
          </p:spPr>
        </p:pic>
        <p:pic>
          <p:nvPicPr>
            <p:cNvPr id="19" name="Picture 6" descr="Resultado de imagem para gif localizaÃ§Ã£o"/>
            <p:cNvPicPr>
              <a:picLocks noChangeAspect="1" noChangeArrowheads="1" noCrop="1"/>
            </p:cNvPicPr>
            <p:nvPr/>
          </p:nvPicPr>
          <p:blipFill>
            <a:blip r:embed="rId4" cstate="print"/>
            <a:srcRect/>
            <a:stretch>
              <a:fillRect/>
            </a:stretch>
          </p:blipFill>
          <p:spPr bwMode="auto">
            <a:xfrm>
              <a:off x="6648342" y="4642730"/>
              <a:ext cx="1037628" cy="953108"/>
            </a:xfrm>
            <a:prstGeom prst="rect">
              <a:avLst/>
            </a:prstGeom>
            <a:noFill/>
          </p:spPr>
        </p:pic>
        <p:pic>
          <p:nvPicPr>
            <p:cNvPr id="20" name="Picture 6" descr="Resultado de imagem para gif localizaÃ§Ã£o"/>
            <p:cNvPicPr>
              <a:picLocks noChangeAspect="1" noChangeArrowheads="1" noCrop="1"/>
            </p:cNvPicPr>
            <p:nvPr/>
          </p:nvPicPr>
          <p:blipFill>
            <a:blip r:embed="rId4" cstate="print"/>
            <a:srcRect/>
            <a:stretch>
              <a:fillRect/>
            </a:stretch>
          </p:blipFill>
          <p:spPr bwMode="auto">
            <a:xfrm>
              <a:off x="7364630" y="4782473"/>
              <a:ext cx="1037628" cy="953108"/>
            </a:xfrm>
            <a:prstGeom prst="rect">
              <a:avLst/>
            </a:prstGeom>
            <a:noFill/>
          </p:spPr>
        </p:pic>
        <p:pic>
          <p:nvPicPr>
            <p:cNvPr id="21" name="Picture 6" descr="Resultado de imagem para gif localizaÃ§Ã£o"/>
            <p:cNvPicPr>
              <a:picLocks noChangeAspect="1" noChangeArrowheads="1" noCrop="1"/>
            </p:cNvPicPr>
            <p:nvPr/>
          </p:nvPicPr>
          <p:blipFill>
            <a:blip r:embed="rId4" cstate="print"/>
            <a:srcRect/>
            <a:stretch>
              <a:fillRect/>
            </a:stretch>
          </p:blipFill>
          <p:spPr bwMode="auto">
            <a:xfrm>
              <a:off x="8394425" y="4642730"/>
              <a:ext cx="1037628" cy="953108"/>
            </a:xfrm>
            <a:prstGeom prst="rect">
              <a:avLst/>
            </a:prstGeom>
            <a:noFill/>
          </p:spPr>
        </p:pic>
      </p:grpSp>
      <p:sp>
        <p:nvSpPr>
          <p:cNvPr id="23" name="CaixaDeTexto 22"/>
          <p:cNvSpPr txBox="1"/>
          <p:nvPr/>
        </p:nvSpPr>
        <p:spPr>
          <a:xfrm>
            <a:off x="420914" y="1434725"/>
            <a:ext cx="5065486" cy="3046988"/>
          </a:xfrm>
          <a:prstGeom prst="rect">
            <a:avLst/>
          </a:prstGeom>
          <a:solidFill>
            <a:srgbClr val="4E5F56"/>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marL="342900" indent="-342900" algn="just"/>
            <a:r>
              <a:rPr lang="pt-BR" sz="1200" dirty="0">
                <a:solidFill>
                  <a:schemeClr val="bg1"/>
                </a:solidFill>
                <a:latin typeface="Calibri" pitchFamily="34" charset="0"/>
                <a:cs typeface="Calibri" pitchFamily="34" charset="0"/>
              </a:rPr>
              <a:t>1.       PLANEJAMENTO  X  DADOS UTILIZADOS:</a:t>
            </a:r>
          </a:p>
          <a:p>
            <a:pPr marL="177800" indent="177800" algn="just">
              <a:buFont typeface="Arial" pitchFamily="34" charset="0"/>
              <a:buChar char="•"/>
            </a:pPr>
            <a:r>
              <a:rPr lang="pt-BR" sz="1200" dirty="0">
                <a:solidFill>
                  <a:schemeClr val="bg1"/>
                </a:solidFill>
                <a:latin typeface="Calibri" pitchFamily="34" charset="0"/>
                <a:cs typeface="Calibri" pitchFamily="34" charset="0"/>
              </a:rPr>
              <a:t>Números de </a:t>
            </a:r>
            <a:r>
              <a:rPr lang="pt-BR" sz="1200" dirty="0" err="1">
                <a:solidFill>
                  <a:schemeClr val="bg1"/>
                </a:solidFill>
                <a:latin typeface="Calibri" pitchFamily="34" charset="0"/>
                <a:cs typeface="Calibri" pitchFamily="34" charset="0"/>
              </a:rPr>
              <a:t>RRTs</a:t>
            </a:r>
            <a:r>
              <a:rPr lang="pt-BR" sz="1200" dirty="0">
                <a:solidFill>
                  <a:schemeClr val="bg1"/>
                </a:solidFill>
                <a:latin typeface="Calibri" pitchFamily="34" charset="0"/>
                <a:cs typeface="Calibri" pitchFamily="34" charset="0"/>
              </a:rPr>
              <a:t>/município;</a:t>
            </a:r>
          </a:p>
          <a:p>
            <a:pPr marL="177800" indent="177800" algn="just">
              <a:buFont typeface="Arial" pitchFamily="34" charset="0"/>
              <a:buChar char="•"/>
            </a:pPr>
            <a:r>
              <a:rPr lang="pt-BR" sz="1200" dirty="0">
                <a:solidFill>
                  <a:schemeClr val="bg1"/>
                </a:solidFill>
                <a:latin typeface="Calibri" pitchFamily="34" charset="0"/>
                <a:cs typeface="Calibri" pitchFamily="34" charset="0"/>
              </a:rPr>
              <a:t>Renda per capita dos municípios;</a:t>
            </a:r>
          </a:p>
          <a:p>
            <a:pPr marL="177800" indent="177800" algn="just">
              <a:buFont typeface="Arial" pitchFamily="34" charset="0"/>
              <a:buChar char="•"/>
            </a:pPr>
            <a:r>
              <a:rPr lang="pt-BR" sz="1200" dirty="0">
                <a:solidFill>
                  <a:schemeClr val="bg1"/>
                </a:solidFill>
                <a:latin typeface="Calibri" pitchFamily="34" charset="0"/>
                <a:cs typeface="Calibri" pitchFamily="34" charset="0"/>
              </a:rPr>
              <a:t>Dados demográficos;</a:t>
            </a:r>
          </a:p>
          <a:p>
            <a:pPr marL="177800" indent="177800" algn="just">
              <a:buFont typeface="Arial" pitchFamily="34" charset="0"/>
              <a:buChar char="•"/>
            </a:pPr>
            <a:r>
              <a:rPr lang="pt-BR" sz="1200" dirty="0">
                <a:solidFill>
                  <a:schemeClr val="bg1"/>
                </a:solidFill>
                <a:latin typeface="Calibri" pitchFamily="34" charset="0"/>
                <a:cs typeface="Calibri" pitchFamily="34" charset="0"/>
              </a:rPr>
              <a:t>Quantidade de profissionais;</a:t>
            </a:r>
          </a:p>
          <a:p>
            <a:pPr marL="177800" indent="177800" algn="just">
              <a:buFont typeface="Arial" pitchFamily="34" charset="0"/>
              <a:buChar char="•"/>
            </a:pPr>
            <a:r>
              <a:rPr lang="pt-BR" sz="1200" dirty="0">
                <a:solidFill>
                  <a:schemeClr val="bg1"/>
                </a:solidFill>
                <a:latin typeface="Calibri" pitchFamily="34" charset="0"/>
                <a:cs typeface="Calibri" pitchFamily="34" charset="0"/>
              </a:rPr>
              <a:t>Denúncias;</a:t>
            </a:r>
          </a:p>
          <a:p>
            <a:pPr marL="177800" indent="177800" algn="just">
              <a:buFont typeface="Arial" pitchFamily="34" charset="0"/>
              <a:buChar char="•"/>
            </a:pPr>
            <a:r>
              <a:rPr lang="pt-BR" sz="1200" dirty="0">
                <a:solidFill>
                  <a:schemeClr val="bg1"/>
                </a:solidFill>
                <a:latin typeface="Calibri" pitchFamily="34" charset="0"/>
                <a:cs typeface="Calibri" pitchFamily="34" charset="0"/>
              </a:rPr>
              <a:t>Colaborações;</a:t>
            </a:r>
          </a:p>
          <a:p>
            <a:pPr marL="177800" indent="177800" algn="just">
              <a:buFont typeface="Arial" pitchFamily="34" charset="0"/>
              <a:buChar char="•"/>
            </a:pPr>
            <a:r>
              <a:rPr lang="pt-BR" sz="1200" dirty="0">
                <a:solidFill>
                  <a:schemeClr val="bg1"/>
                </a:solidFill>
                <a:latin typeface="Calibri" pitchFamily="34" charset="0"/>
                <a:cs typeface="Calibri" pitchFamily="34" charset="0"/>
              </a:rPr>
              <a:t>Mídias sociais.</a:t>
            </a:r>
          </a:p>
          <a:p>
            <a:pPr algn="just"/>
            <a:r>
              <a:rPr lang="pt-BR" sz="1200" dirty="0">
                <a:solidFill>
                  <a:schemeClr val="bg1"/>
                </a:solidFill>
                <a:latin typeface="Calibri" pitchFamily="34" charset="0"/>
                <a:cs typeface="Calibri" pitchFamily="34" charset="0"/>
              </a:rPr>
              <a:t>	</a:t>
            </a:r>
          </a:p>
          <a:p>
            <a:pPr marL="342900" indent="-342900" algn="just">
              <a:buFont typeface="+mj-lt"/>
              <a:buAutoNum type="arabicPeriod" startAt="2"/>
            </a:pPr>
            <a:r>
              <a:rPr lang="pt-BR" sz="1200" dirty="0">
                <a:solidFill>
                  <a:schemeClr val="bg1"/>
                </a:solidFill>
                <a:latin typeface="Calibri" pitchFamily="34" charset="0"/>
                <a:cs typeface="Calibri" pitchFamily="34" charset="0"/>
              </a:rPr>
              <a:t>OBJETOS DE FISCALIZAÇÃO:</a:t>
            </a:r>
          </a:p>
          <a:p>
            <a:pPr marL="177800" indent="177800" algn="just">
              <a:buFont typeface="Arial" pitchFamily="34" charset="0"/>
              <a:buChar char="•"/>
            </a:pPr>
            <a:r>
              <a:rPr lang="pt-BR" sz="1200" dirty="0">
                <a:solidFill>
                  <a:schemeClr val="bg1"/>
                </a:solidFill>
                <a:latin typeface="Calibri" pitchFamily="34" charset="0"/>
                <a:cs typeface="Calibri" pitchFamily="34" charset="0"/>
              </a:rPr>
              <a:t>Obras de edifícios comerciais e residenciais;</a:t>
            </a:r>
          </a:p>
          <a:p>
            <a:pPr marL="177800" indent="177800" algn="just">
              <a:buFont typeface="Arial" pitchFamily="34" charset="0"/>
              <a:buChar char="•"/>
            </a:pPr>
            <a:r>
              <a:rPr lang="pt-BR" sz="1200" dirty="0">
                <a:solidFill>
                  <a:schemeClr val="bg1"/>
                </a:solidFill>
                <a:latin typeface="Calibri" pitchFamily="34" charset="0"/>
                <a:cs typeface="Calibri" pitchFamily="34" charset="0"/>
              </a:rPr>
              <a:t>Condomínios verticais e horizontais;</a:t>
            </a:r>
          </a:p>
          <a:p>
            <a:pPr marL="177800" indent="177800" algn="just">
              <a:buFont typeface="Arial" pitchFamily="34" charset="0"/>
              <a:buChar char="•"/>
            </a:pPr>
            <a:r>
              <a:rPr lang="pt-BR" sz="1200" dirty="0">
                <a:solidFill>
                  <a:schemeClr val="bg1"/>
                </a:solidFill>
                <a:latin typeface="Calibri" pitchFamily="34" charset="0"/>
                <a:cs typeface="Calibri" pitchFamily="34" charset="0"/>
              </a:rPr>
              <a:t>Feiras, mostras e eventos;</a:t>
            </a:r>
          </a:p>
          <a:p>
            <a:pPr marL="177800" indent="177800" algn="just">
              <a:buFont typeface="Arial" pitchFamily="34" charset="0"/>
              <a:buChar char="•"/>
            </a:pPr>
            <a:r>
              <a:rPr lang="pt-BR" sz="1200" dirty="0">
                <a:solidFill>
                  <a:schemeClr val="bg1"/>
                </a:solidFill>
                <a:latin typeface="Calibri" pitchFamily="34" charset="0"/>
                <a:cs typeface="Calibri" pitchFamily="34" charset="0"/>
              </a:rPr>
              <a:t>Editais de licitação;</a:t>
            </a:r>
          </a:p>
          <a:p>
            <a:pPr marL="177800" indent="177800" algn="just">
              <a:buFont typeface="Arial" pitchFamily="34" charset="0"/>
              <a:buChar char="•"/>
            </a:pPr>
            <a:r>
              <a:rPr lang="pt-BR" sz="1200" dirty="0">
                <a:solidFill>
                  <a:schemeClr val="bg1"/>
                </a:solidFill>
                <a:latin typeface="Calibri" pitchFamily="34" charset="0"/>
                <a:cs typeface="Calibri" pitchFamily="34" charset="0"/>
              </a:rPr>
              <a:t>Pareceres técnicos de aprovação de projetos;</a:t>
            </a:r>
          </a:p>
          <a:p>
            <a:pPr marL="177800" indent="177800" algn="just">
              <a:buFont typeface="Arial" pitchFamily="34" charset="0"/>
              <a:buChar char="•"/>
            </a:pPr>
            <a:r>
              <a:rPr lang="pt-BR" sz="1200" dirty="0">
                <a:solidFill>
                  <a:schemeClr val="bg1"/>
                </a:solidFill>
                <a:latin typeface="Calibri" pitchFamily="34" charset="0"/>
                <a:cs typeface="Calibri" pitchFamily="34" charset="0"/>
              </a:rPr>
              <a:t>Exercício de cargo e função na área.</a:t>
            </a:r>
          </a:p>
        </p:txBody>
      </p:sp>
      <p:sp>
        <p:nvSpPr>
          <p:cNvPr id="24" name="CaixaDeTexto 23"/>
          <p:cNvSpPr txBox="1"/>
          <p:nvPr/>
        </p:nvSpPr>
        <p:spPr>
          <a:xfrm>
            <a:off x="6831874" y="1456498"/>
            <a:ext cx="4946454" cy="2831544"/>
          </a:xfrm>
          <a:prstGeom prst="rect">
            <a:avLst/>
          </a:prstGeom>
          <a:solidFill>
            <a:srgbClr val="4E5F56"/>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just">
              <a:spcBef>
                <a:spcPts val="600"/>
              </a:spcBef>
              <a:spcAft>
                <a:spcPts val="600"/>
              </a:spcAft>
            </a:pPr>
            <a:r>
              <a:rPr lang="pt-BR" sz="1200" dirty="0">
                <a:solidFill>
                  <a:schemeClr val="bg1"/>
                </a:solidFill>
                <a:latin typeface="Calibri" pitchFamily="34" charset="0"/>
                <a:cs typeface="Calibri" pitchFamily="34" charset="0"/>
              </a:rPr>
              <a:t>O ROTEIRO DE FISCALIZAÇÃO É DEFINIDO ATRAVÉS DA COMPILAÇÃO DOS DADOS OBTIDOS, FOCANDO:</a:t>
            </a:r>
          </a:p>
          <a:p>
            <a:pPr algn="just">
              <a:spcBef>
                <a:spcPts val="600"/>
              </a:spcBef>
              <a:spcAft>
                <a:spcPts val="600"/>
              </a:spcAft>
              <a:buFont typeface="Arial" pitchFamily="34" charset="0"/>
              <a:buChar char="•"/>
            </a:pPr>
            <a:r>
              <a:rPr lang="pt-BR" sz="1200" dirty="0">
                <a:solidFill>
                  <a:schemeClr val="bg1"/>
                </a:solidFill>
                <a:latin typeface="Calibri" pitchFamily="34" charset="0"/>
                <a:cs typeface="Calibri" pitchFamily="34" charset="0"/>
              </a:rPr>
              <a:t>   Tempo de resolução de denúncias;</a:t>
            </a:r>
          </a:p>
          <a:p>
            <a:pPr algn="just">
              <a:spcBef>
                <a:spcPts val="600"/>
              </a:spcBef>
              <a:spcAft>
                <a:spcPts val="600"/>
              </a:spcAft>
              <a:buFont typeface="Arial" pitchFamily="34" charset="0"/>
              <a:buChar char="•"/>
            </a:pPr>
            <a:r>
              <a:rPr lang="pt-BR" sz="1200" dirty="0">
                <a:solidFill>
                  <a:schemeClr val="bg1"/>
                </a:solidFill>
                <a:latin typeface="Calibri" pitchFamily="34" charset="0"/>
                <a:cs typeface="Calibri" pitchFamily="34" charset="0"/>
              </a:rPr>
              <a:t>   Abrangência das cidades com maiores</a:t>
            </a:r>
          </a:p>
          <a:p>
            <a:pPr algn="just">
              <a:spcBef>
                <a:spcPts val="600"/>
              </a:spcBef>
              <a:spcAft>
                <a:spcPts val="600"/>
              </a:spcAft>
              <a:buFont typeface="Arial" pitchFamily="34" charset="0"/>
              <a:buChar char="•"/>
            </a:pPr>
            <a:r>
              <a:rPr lang="pt-BR" sz="1200" dirty="0">
                <a:solidFill>
                  <a:schemeClr val="bg1"/>
                </a:solidFill>
                <a:latin typeface="Calibri" pitchFamily="34" charset="0"/>
                <a:cs typeface="Calibri" pitchFamily="34" charset="0"/>
              </a:rPr>
              <a:t>   números de atuação profissional e potencial econômico;</a:t>
            </a:r>
          </a:p>
          <a:p>
            <a:pPr algn="just">
              <a:spcBef>
                <a:spcPts val="600"/>
              </a:spcBef>
              <a:spcAft>
                <a:spcPts val="600"/>
              </a:spcAft>
              <a:buFont typeface="Arial" pitchFamily="34" charset="0"/>
              <a:buChar char="•"/>
            </a:pPr>
            <a:r>
              <a:rPr lang="pt-BR" sz="1200" dirty="0">
                <a:solidFill>
                  <a:schemeClr val="bg1"/>
                </a:solidFill>
                <a:latin typeface="Calibri" pitchFamily="34" charset="0"/>
                <a:cs typeface="Calibri" pitchFamily="34" charset="0"/>
              </a:rPr>
              <a:t>   Abrangência de todos os tipos de edificações;</a:t>
            </a:r>
          </a:p>
          <a:p>
            <a:pPr algn="just">
              <a:spcBef>
                <a:spcPts val="600"/>
              </a:spcBef>
              <a:spcAft>
                <a:spcPts val="600"/>
              </a:spcAft>
              <a:buFont typeface="Arial" pitchFamily="34" charset="0"/>
              <a:buChar char="•"/>
            </a:pPr>
            <a:r>
              <a:rPr lang="pt-BR" sz="1200" dirty="0">
                <a:solidFill>
                  <a:schemeClr val="bg1"/>
                </a:solidFill>
                <a:latin typeface="Calibri" pitchFamily="34" charset="0"/>
                <a:cs typeface="Calibri" pitchFamily="34" charset="0"/>
              </a:rPr>
              <a:t>   Necessidade de estreitamento de relações com prefeituras;</a:t>
            </a:r>
          </a:p>
          <a:p>
            <a:pPr algn="just">
              <a:spcBef>
                <a:spcPts val="600"/>
              </a:spcBef>
              <a:spcAft>
                <a:spcPts val="600"/>
              </a:spcAft>
              <a:buFont typeface="Arial" pitchFamily="34" charset="0"/>
              <a:buChar char="•"/>
            </a:pPr>
            <a:r>
              <a:rPr lang="pt-BR" sz="1200" dirty="0">
                <a:solidFill>
                  <a:schemeClr val="bg1"/>
                </a:solidFill>
                <a:latin typeface="Calibri" pitchFamily="34" charset="0"/>
                <a:cs typeface="Calibri" pitchFamily="34" charset="0"/>
              </a:rPr>
              <a:t>   Cidades com alta incidência de irregularidades em obras constatadas;</a:t>
            </a:r>
          </a:p>
          <a:p>
            <a:pPr algn="just">
              <a:spcBef>
                <a:spcPts val="600"/>
              </a:spcBef>
              <a:spcAft>
                <a:spcPts val="600"/>
              </a:spcAft>
            </a:pPr>
            <a:endParaRPr lang="pt-BR" sz="1200" dirty="0">
              <a:solidFill>
                <a:schemeClr val="bg1"/>
              </a:solidFill>
              <a:latin typeface="Calibri" pitchFamily="34" charset="0"/>
              <a:cs typeface="Calibri" pitchFamily="34" charset="0"/>
            </a:endParaRPr>
          </a:p>
        </p:txBody>
      </p:sp>
      <p:pic>
        <p:nvPicPr>
          <p:cNvPr id="4098" name="Picture 2" descr="C:\Users\thyag\OneDrive - CONSELHO DE ARQUITETURA E URBANISMO DE ALAGOAS CAU AL\00-Arquivos CAUAL\004 - GETEC  (Gerência Técnica)\002 - DIF\003 - FOTOGRAFIAS OBRAS\2021\08 - Agosto\25.08.2021\20210825_164745.jpg"/>
          <p:cNvPicPr>
            <a:picLocks noChangeAspect="1" noChangeArrowheads="1"/>
          </p:cNvPicPr>
          <p:nvPr/>
        </p:nvPicPr>
        <p:blipFill>
          <a:blip r:embed="rId5" cstate="print"/>
          <a:srcRect l="17467" t="28880" r="7422" b="14514"/>
          <a:stretch>
            <a:fillRect/>
          </a:stretch>
        </p:blipFill>
        <p:spPr bwMode="auto">
          <a:xfrm>
            <a:off x="2687256" y="4576353"/>
            <a:ext cx="3543725" cy="1502231"/>
          </a:xfrm>
          <a:prstGeom prst="rect">
            <a:avLst/>
          </a:prstGeom>
          <a:noFill/>
        </p:spPr>
      </p:pic>
      <p:sp>
        <p:nvSpPr>
          <p:cNvPr id="10" name="Seta: Curva para Cima 11">
            <a:extLst>
              <a:ext uri="{FF2B5EF4-FFF2-40B4-BE49-F238E27FC236}">
                <a16:creationId xmlns:a16="http://schemas.microsoft.com/office/drawing/2014/main" xmlns="" id="{F13162E8-20FD-4249-AB78-3967CA0B1241}"/>
              </a:ext>
            </a:extLst>
          </p:cNvPr>
          <p:cNvSpPr/>
          <p:nvPr/>
        </p:nvSpPr>
        <p:spPr>
          <a:xfrm rot="7444596" flipV="1">
            <a:off x="9525236" y="4915478"/>
            <a:ext cx="1214227" cy="907408"/>
          </a:xfrm>
          <a:prstGeom prst="curvedUpArrow">
            <a:avLst/>
          </a:prstGeom>
          <a:solidFill>
            <a:srgbClr val="0068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2" name="Seta: Curva para Cima 11">
            <a:extLst>
              <a:ext uri="{FF2B5EF4-FFF2-40B4-BE49-F238E27FC236}">
                <a16:creationId xmlns:a16="http://schemas.microsoft.com/office/drawing/2014/main" xmlns="" id="{F13162E8-20FD-4249-AB78-3967CA0B1241}"/>
              </a:ext>
            </a:extLst>
          </p:cNvPr>
          <p:cNvSpPr/>
          <p:nvPr/>
        </p:nvSpPr>
        <p:spPr>
          <a:xfrm rot="4037147">
            <a:off x="1260230" y="4941194"/>
            <a:ext cx="1214227" cy="903110"/>
          </a:xfrm>
          <a:prstGeom prst="curvedUpArrow">
            <a:avLst/>
          </a:prstGeom>
          <a:solidFill>
            <a:srgbClr val="0068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0" name="Título 4">
            <a:extLst>
              <a:ext uri="{FF2B5EF4-FFF2-40B4-BE49-F238E27FC236}">
                <a16:creationId xmlns:a16="http://schemas.microsoft.com/office/drawing/2014/main" xmlns="" id="{A0579480-F087-4A09-8224-AB412D6307AE}"/>
              </a:ext>
            </a:extLst>
          </p:cNvPr>
          <p:cNvSpPr txBox="1">
            <a:spLocks/>
          </p:cNvSpPr>
          <p:nvPr/>
        </p:nvSpPr>
        <p:spPr>
          <a:xfrm>
            <a:off x="4872035" y="323528"/>
            <a:ext cx="5743574" cy="1005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000" b="1" dirty="0">
                <a:latin typeface="Arial" panose="020B0604020202020204" pitchFamily="34" charset="0"/>
                <a:cs typeface="Arial" panose="020B0604020202020204" pitchFamily="34" charset="0"/>
              </a:rPr>
              <a:t>PLANEJAMENTO DA FISCALIZAÇÃO</a:t>
            </a:r>
          </a:p>
          <a:p>
            <a:pPr algn="r"/>
            <a:r>
              <a:rPr lang="pt-BR" sz="2000" dirty="0">
                <a:latin typeface="Arial" panose="020B0604020202020204" pitchFamily="34" charset="0"/>
                <a:cs typeface="Arial" panose="020B0604020202020204" pitchFamily="34" charset="0"/>
              </a:rPr>
              <a:t> </a:t>
            </a:r>
          </a:p>
        </p:txBody>
      </p:sp>
      <p:sp>
        <p:nvSpPr>
          <p:cNvPr id="32" name="Fluxograma: Conector 31"/>
          <p:cNvSpPr>
            <a:spLocks/>
          </p:cNvSpPr>
          <p:nvPr/>
        </p:nvSpPr>
        <p:spPr>
          <a:xfrm>
            <a:off x="13115108" y="953589"/>
            <a:ext cx="1080000" cy="1080000"/>
          </a:xfrm>
          <a:prstGeom prst="flowChartConnector">
            <a:avLst/>
          </a:prstGeom>
          <a:noFill/>
        </p:spPr>
        <p:txBody>
          <a:bodyPr wrap="square" rtlCol="0" anchor="t">
            <a:spAutoFit/>
          </a:bodyPr>
          <a:lstStyle/>
          <a:p>
            <a:pPr algn="just"/>
            <a:endParaRPr lang="pt-BR" sz="1600" dirty="0">
              <a:latin typeface="Arial"/>
              <a:cs typeface="Arial"/>
            </a:endParaRPr>
          </a:p>
        </p:txBody>
      </p:sp>
    </p:spTree>
    <p:extLst>
      <p:ext uri="{BB962C8B-B14F-4D97-AF65-F5344CB8AC3E}">
        <p14:creationId xmlns:p14="http://schemas.microsoft.com/office/powerpoint/2010/main" xmlns="" val="3189827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83601"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FISCALIZAÇÃO</a:t>
            </a:r>
          </a:p>
        </p:txBody>
      </p:sp>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4" descr="http://www.biehlarquitetura.com.br/wp-content/uploads/2013/04/Compatibilidade-de-projetos.jpg"/>
          <p:cNvPicPr>
            <a:picLocks noChangeArrowheads="1"/>
          </p:cNvPicPr>
          <p:nvPr/>
        </p:nvPicPr>
        <p:blipFill rotWithShape="1">
          <a:blip r:embed="rId2" cstate="print">
            <a:extLst>
              <a:ext uri="{28A0092B-C50C-407E-A947-70E740481C1C}">
                <a14:useLocalDpi xmlns:a14="http://schemas.microsoft.com/office/drawing/2010/main" xmlns="" val="0"/>
              </a:ext>
            </a:extLst>
          </a:blip>
          <a:srcRect l="21464" t="22218" r="21215" b="9335"/>
          <a:stretch/>
        </p:blipFill>
        <p:spPr bwMode="auto">
          <a:xfrm>
            <a:off x="10631073" y="288190"/>
            <a:ext cx="1080000" cy="1080000"/>
          </a:xfrm>
          <a:prstGeom prst="flowChartConnector">
            <a:avLst/>
          </a:prstGeom>
          <a:noFill/>
          <a:extLst>
            <a:ext uri="{909E8E84-426E-40DD-AFC4-6F175D3DCCD1}">
              <a14:hiddenFill xmlns:a14="http://schemas.microsoft.com/office/drawing/2010/main" xmlns="">
                <a:solidFill>
                  <a:srgbClr val="FFFFFF"/>
                </a:solidFill>
              </a14:hiddenFill>
            </a:ext>
          </a:extLst>
        </p:spPr>
      </p:pic>
      <p:sp>
        <p:nvSpPr>
          <p:cNvPr id="11" name="Título 4">
            <a:extLst>
              <a:ext uri="{FF2B5EF4-FFF2-40B4-BE49-F238E27FC236}">
                <a16:creationId xmlns:a16="http://schemas.microsoft.com/office/drawing/2014/main" xmlns="" id="{A0579480-F087-4A09-8224-AB412D6307AE}"/>
              </a:ext>
            </a:extLst>
          </p:cNvPr>
          <p:cNvSpPr txBox="1">
            <a:spLocks/>
          </p:cNvSpPr>
          <p:nvPr/>
        </p:nvSpPr>
        <p:spPr>
          <a:xfrm>
            <a:off x="4872035" y="323528"/>
            <a:ext cx="5743574" cy="1005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000" b="1" dirty="0">
                <a:latin typeface="Arial" panose="020B0604020202020204" pitchFamily="34" charset="0"/>
                <a:cs typeface="Arial" panose="020B0604020202020204" pitchFamily="34" charset="0"/>
              </a:rPr>
              <a:t>PLANEJAMENTO DA FISCALIZAÇÃO</a:t>
            </a:r>
          </a:p>
          <a:p>
            <a:pPr algn="r"/>
            <a:r>
              <a:rPr lang="pt-BR" sz="2000" dirty="0">
                <a:latin typeface="Arial" panose="020B0604020202020204" pitchFamily="34" charset="0"/>
                <a:cs typeface="Arial" panose="020B0604020202020204" pitchFamily="34" charset="0"/>
              </a:rPr>
              <a:t> </a:t>
            </a:r>
          </a:p>
        </p:txBody>
      </p:sp>
      <p:pic>
        <p:nvPicPr>
          <p:cNvPr id="5122" name="Picture 2"/>
          <p:cNvPicPr>
            <a:picLocks noChangeAspect="1" noChangeArrowheads="1"/>
          </p:cNvPicPr>
          <p:nvPr/>
        </p:nvPicPr>
        <p:blipFill>
          <a:blip r:embed="rId3" cstate="print"/>
          <a:srcRect r="15043"/>
          <a:stretch>
            <a:fillRect/>
          </a:stretch>
        </p:blipFill>
        <p:spPr bwMode="auto">
          <a:xfrm>
            <a:off x="455837" y="1557740"/>
            <a:ext cx="7541534" cy="4116215"/>
          </a:xfrm>
          <a:prstGeom prst="rect">
            <a:avLst/>
          </a:prstGeom>
          <a:noFill/>
          <a:ln w="9525">
            <a:noFill/>
            <a:miter lim="800000"/>
            <a:headEnd/>
            <a:tailEnd/>
          </a:ln>
        </p:spPr>
      </p:pic>
      <p:sp>
        <p:nvSpPr>
          <p:cNvPr id="13" name="CaixaDeTexto 12"/>
          <p:cNvSpPr txBox="1"/>
          <p:nvPr/>
        </p:nvSpPr>
        <p:spPr>
          <a:xfrm>
            <a:off x="8287656" y="1623406"/>
            <a:ext cx="3476035" cy="1815882"/>
          </a:xfrm>
          <a:prstGeom prst="rect">
            <a:avLst/>
          </a:prstGeom>
          <a:solidFill>
            <a:srgbClr val="4E5F56"/>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lvl="0" algn="just">
              <a:spcBef>
                <a:spcPts val="600"/>
              </a:spcBef>
              <a:spcAft>
                <a:spcPts val="600"/>
              </a:spcAft>
            </a:pPr>
            <a:r>
              <a:rPr lang="pt-BR" sz="1600" kern="0" dirty="0">
                <a:latin typeface="Calibri" pitchFamily="34" charset="0"/>
                <a:cs typeface="Calibri" pitchFamily="34" charset="0"/>
              </a:rPr>
              <a:t>Foi aprovado na Reunião da 1º CEP Exercício 2021, o Plano e Indicadores  da Fiscalização, neles constam as ações e as métricas a serem alcançadas pela equipe de Fiscalização do CAU/AL, bem como, os Projetos a serem desenvolvidos.</a:t>
            </a:r>
          </a:p>
        </p:txBody>
      </p:sp>
    </p:spTree>
    <p:extLst>
      <p:ext uri="{BB962C8B-B14F-4D97-AF65-F5344CB8AC3E}">
        <p14:creationId xmlns:p14="http://schemas.microsoft.com/office/powerpoint/2010/main" xmlns="" val="4203464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83601"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FISCALIZAÇÃO</a:t>
            </a:r>
          </a:p>
        </p:txBody>
      </p:sp>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4" descr="http://www.biehlarquitetura.com.br/wp-content/uploads/2013/04/Compatibilidade-de-projetos.jpg"/>
          <p:cNvPicPr>
            <a:picLocks noChangeArrowheads="1"/>
          </p:cNvPicPr>
          <p:nvPr/>
        </p:nvPicPr>
        <p:blipFill rotWithShape="1">
          <a:blip r:embed="rId2" cstate="print">
            <a:extLst>
              <a:ext uri="{28A0092B-C50C-407E-A947-70E740481C1C}">
                <a14:useLocalDpi xmlns:a14="http://schemas.microsoft.com/office/drawing/2010/main" xmlns="" val="0"/>
              </a:ext>
            </a:extLst>
          </a:blip>
          <a:srcRect l="21464" t="22218" r="21215" b="9335"/>
          <a:stretch/>
        </p:blipFill>
        <p:spPr bwMode="auto">
          <a:xfrm>
            <a:off x="10631073" y="288190"/>
            <a:ext cx="1080000" cy="1080000"/>
          </a:xfrm>
          <a:prstGeom prst="flowChartConnector">
            <a:avLst/>
          </a:prstGeom>
          <a:noFill/>
          <a:extLst>
            <a:ext uri="{909E8E84-426E-40DD-AFC4-6F175D3DCCD1}">
              <a14:hiddenFill xmlns:a14="http://schemas.microsoft.com/office/drawing/2010/main" xmlns="">
                <a:solidFill>
                  <a:srgbClr val="FFFFFF"/>
                </a:solidFill>
              </a14:hiddenFill>
            </a:ext>
          </a:extLst>
        </p:spPr>
      </p:pic>
      <p:sp>
        <p:nvSpPr>
          <p:cNvPr id="11" name="Título 4">
            <a:extLst>
              <a:ext uri="{FF2B5EF4-FFF2-40B4-BE49-F238E27FC236}">
                <a16:creationId xmlns:a16="http://schemas.microsoft.com/office/drawing/2014/main" xmlns="" id="{A0579480-F087-4A09-8224-AB412D6307AE}"/>
              </a:ext>
            </a:extLst>
          </p:cNvPr>
          <p:cNvSpPr txBox="1">
            <a:spLocks/>
          </p:cNvSpPr>
          <p:nvPr/>
        </p:nvSpPr>
        <p:spPr>
          <a:xfrm>
            <a:off x="4872035" y="323528"/>
            <a:ext cx="5743574" cy="1005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000" b="1" dirty="0">
                <a:latin typeface="Arial" panose="020B0604020202020204" pitchFamily="34" charset="0"/>
                <a:cs typeface="Arial" panose="020B0604020202020204" pitchFamily="34" charset="0"/>
              </a:rPr>
              <a:t>PLANEJAMENTO DA FISCALIZAÇÃO</a:t>
            </a:r>
          </a:p>
          <a:p>
            <a:pPr algn="r"/>
            <a:r>
              <a:rPr lang="pt-BR" sz="2000" dirty="0">
                <a:latin typeface="Arial" panose="020B0604020202020204" pitchFamily="34" charset="0"/>
                <a:cs typeface="Arial" panose="020B0604020202020204" pitchFamily="34" charset="0"/>
              </a:rPr>
              <a:t>TIPOS DE AÇÕES FISCALIZATÓRIAS </a:t>
            </a:r>
          </a:p>
        </p:txBody>
      </p:sp>
      <p:sp>
        <p:nvSpPr>
          <p:cNvPr id="12" name="Retângulo 11">
            <a:extLst>
              <a:ext uri="{FF2B5EF4-FFF2-40B4-BE49-F238E27FC236}">
                <a16:creationId xmlns:a16="http://schemas.microsoft.com/office/drawing/2014/main" xmlns="" id="{9CADA698-3A74-4807-979E-1E9DED5D2873}"/>
              </a:ext>
            </a:extLst>
          </p:cNvPr>
          <p:cNvSpPr/>
          <p:nvPr/>
        </p:nvSpPr>
        <p:spPr>
          <a:xfrm>
            <a:off x="388585" y="1383507"/>
            <a:ext cx="6258958" cy="4878259"/>
          </a:xfrm>
          <a:prstGeom prst="rect">
            <a:avLst/>
          </a:prstGeom>
          <a:noFill/>
        </p:spPr>
        <p:txBody>
          <a:bodyPr wrap="square" anchor="t">
            <a:spAutoFit/>
          </a:bodyPr>
          <a:lstStyle/>
          <a:p>
            <a:pPr marL="514350" indent="-514350" algn="just">
              <a:buFont typeface="+mj-lt"/>
              <a:buAutoNum type="romanUcPeriod"/>
            </a:pPr>
            <a:r>
              <a:rPr lang="pt-BR" sz="1200" dirty="0">
                <a:latin typeface="Arial" pitchFamily="34" charset="0"/>
                <a:cs typeface="Arial" pitchFamily="34" charset="0"/>
              </a:rPr>
              <a:t>ROTINA</a:t>
            </a:r>
          </a:p>
          <a:p>
            <a:pPr marL="1714500" lvl="3" indent="-342900" algn="just">
              <a:buFont typeface="Arial" pitchFamily="34" charset="0"/>
              <a:buChar char="•"/>
            </a:pPr>
            <a:r>
              <a:rPr lang="pt-BR" sz="1200" dirty="0">
                <a:latin typeface="Arial" pitchFamily="34" charset="0"/>
                <a:cs typeface="Arial" pitchFamily="34" charset="0"/>
              </a:rPr>
              <a:t>Rua (residencial, comércio, serviço, etc.);</a:t>
            </a:r>
          </a:p>
          <a:p>
            <a:pPr marL="1714500" lvl="3" indent="-342900" algn="just">
              <a:buFont typeface="Arial" pitchFamily="34" charset="0"/>
              <a:buChar char="•"/>
            </a:pPr>
            <a:r>
              <a:rPr lang="pt-BR" sz="1200" dirty="0">
                <a:latin typeface="Arial" pitchFamily="34" charset="0"/>
                <a:cs typeface="Arial" pitchFamily="34" charset="0"/>
              </a:rPr>
              <a:t>Condomínios horizontais;</a:t>
            </a:r>
          </a:p>
          <a:p>
            <a:pPr marL="1714500" lvl="3" indent="-342900" algn="just">
              <a:buFont typeface="Arial" pitchFamily="34" charset="0"/>
              <a:buChar char="•"/>
            </a:pPr>
            <a:r>
              <a:rPr lang="pt-BR" sz="1200" dirty="0">
                <a:latin typeface="Arial" pitchFamily="34" charset="0"/>
                <a:cs typeface="Arial" pitchFamily="34" charset="0"/>
              </a:rPr>
              <a:t>Condomínios verticais (residenciais e comerciais);</a:t>
            </a:r>
          </a:p>
          <a:p>
            <a:pPr marL="1714500" lvl="3" indent="-342900" algn="just">
              <a:buFont typeface="Arial" pitchFamily="34" charset="0"/>
              <a:buChar char="•"/>
            </a:pPr>
            <a:r>
              <a:rPr lang="pt-BR" sz="1200" dirty="0">
                <a:latin typeface="Arial" pitchFamily="34" charset="0"/>
                <a:cs typeface="Arial" pitchFamily="34" charset="0"/>
              </a:rPr>
              <a:t>Shows, mostras, eventos, etc.  	</a:t>
            </a:r>
          </a:p>
          <a:p>
            <a:pPr marL="1714500" lvl="3" indent="-342900" algn="just"/>
            <a:endParaRPr lang="pt-BR" sz="1000" dirty="0">
              <a:latin typeface="Arial" pitchFamily="34" charset="0"/>
              <a:cs typeface="Arial" pitchFamily="34" charset="0"/>
            </a:endParaRPr>
          </a:p>
          <a:p>
            <a:pPr marL="457200" indent="-457200" algn="just">
              <a:buFont typeface="+mj-lt"/>
              <a:buAutoNum type="romanUcPeriod"/>
            </a:pPr>
            <a:r>
              <a:rPr lang="pt-BR" sz="1200" dirty="0">
                <a:latin typeface="Arial" pitchFamily="34" charset="0"/>
                <a:cs typeface="Arial" pitchFamily="34" charset="0"/>
              </a:rPr>
              <a:t>MÍDIAS SOCIAIS</a:t>
            </a:r>
          </a:p>
          <a:p>
            <a:pPr marL="1714500" lvl="3" indent="-342900" algn="just">
              <a:buFont typeface="Arial" pitchFamily="34" charset="0"/>
              <a:buChar char="•"/>
            </a:pPr>
            <a:r>
              <a:rPr lang="pt-BR" sz="1200" dirty="0" err="1">
                <a:latin typeface="Arial" pitchFamily="34" charset="0"/>
                <a:cs typeface="Arial" pitchFamily="34" charset="0"/>
              </a:rPr>
              <a:t>Facebook</a:t>
            </a:r>
            <a:r>
              <a:rPr lang="pt-BR" sz="1200" dirty="0">
                <a:latin typeface="Arial" pitchFamily="34" charset="0"/>
                <a:cs typeface="Arial" pitchFamily="34" charset="0"/>
              </a:rPr>
              <a:t>;</a:t>
            </a:r>
          </a:p>
          <a:p>
            <a:pPr marL="1714500" lvl="3" indent="-342900" algn="just">
              <a:buFont typeface="Arial" pitchFamily="34" charset="0"/>
              <a:buChar char="•"/>
            </a:pPr>
            <a:r>
              <a:rPr lang="pt-BR" sz="1200" dirty="0" err="1">
                <a:latin typeface="Arial" pitchFamily="34" charset="0"/>
                <a:cs typeface="Arial" pitchFamily="34" charset="0"/>
              </a:rPr>
              <a:t>Instagram</a:t>
            </a:r>
            <a:r>
              <a:rPr lang="pt-BR" sz="1200" dirty="0">
                <a:latin typeface="Arial" pitchFamily="34" charset="0"/>
                <a:cs typeface="Arial" pitchFamily="34" charset="0"/>
              </a:rPr>
              <a:t>;</a:t>
            </a:r>
          </a:p>
          <a:p>
            <a:pPr marL="1714500" lvl="3" indent="-342900" algn="just">
              <a:buFont typeface="Arial" pitchFamily="34" charset="0"/>
              <a:buChar char="•"/>
            </a:pPr>
            <a:r>
              <a:rPr lang="pt-BR" sz="1200" dirty="0" err="1">
                <a:latin typeface="Arial" pitchFamily="34" charset="0"/>
                <a:cs typeface="Arial" pitchFamily="34" charset="0"/>
              </a:rPr>
              <a:t>LinkedIn</a:t>
            </a:r>
            <a:r>
              <a:rPr lang="pt-BR" sz="1200" dirty="0">
                <a:latin typeface="Arial" pitchFamily="34" charset="0"/>
                <a:cs typeface="Arial" pitchFamily="34" charset="0"/>
              </a:rPr>
              <a:t>;</a:t>
            </a:r>
          </a:p>
          <a:p>
            <a:pPr marL="1714500" lvl="3" indent="-342900" algn="just"/>
            <a:endParaRPr lang="pt-BR" sz="1000" dirty="0">
              <a:latin typeface="Arial" pitchFamily="34" charset="0"/>
              <a:cs typeface="Arial" pitchFamily="34" charset="0"/>
            </a:endParaRPr>
          </a:p>
          <a:p>
            <a:pPr marL="457200" indent="-457200" algn="just">
              <a:buFont typeface="+mj-lt"/>
              <a:buAutoNum type="romanUcPeriod"/>
            </a:pPr>
            <a:r>
              <a:rPr lang="pt-BR" sz="1200" dirty="0">
                <a:latin typeface="Arial" pitchFamily="34" charset="0"/>
                <a:cs typeface="Arial" pitchFamily="34" charset="0"/>
              </a:rPr>
              <a:t>EDITAIS DE LICITAÇÃO E CONCURSO</a:t>
            </a:r>
          </a:p>
          <a:p>
            <a:pPr marL="1828800" lvl="6" indent="-457200" algn="just">
              <a:buFont typeface="Arial" pitchFamily="34" charset="0"/>
              <a:buChar char="•"/>
            </a:pPr>
            <a:r>
              <a:rPr lang="pt-BR" sz="1200" dirty="0">
                <a:latin typeface="Arial" pitchFamily="34" charset="0"/>
                <a:cs typeface="Arial" pitchFamily="34" charset="0"/>
              </a:rPr>
              <a:t>Empresas participantes;</a:t>
            </a:r>
          </a:p>
          <a:p>
            <a:pPr marL="1828800" lvl="6" indent="-457200" algn="just">
              <a:buFont typeface="Arial" pitchFamily="34" charset="0"/>
              <a:buChar char="•"/>
            </a:pPr>
            <a:r>
              <a:rPr lang="pt-BR" sz="1200" dirty="0">
                <a:latin typeface="Arial" pitchFamily="34" charset="0"/>
                <a:cs typeface="Arial" pitchFamily="34" charset="0"/>
              </a:rPr>
              <a:t>Salário mínimo profissional;</a:t>
            </a:r>
          </a:p>
          <a:p>
            <a:pPr marL="1828800" lvl="6" indent="-457200" algn="just">
              <a:buFont typeface="Arial" pitchFamily="34" charset="0"/>
              <a:buChar char="•"/>
            </a:pPr>
            <a:r>
              <a:rPr lang="pt-BR" sz="1200" dirty="0">
                <a:latin typeface="Arial" pitchFamily="34" charset="0"/>
                <a:cs typeface="Arial" pitchFamily="34" charset="0"/>
              </a:rPr>
              <a:t>Cargos compartilhados.</a:t>
            </a:r>
          </a:p>
          <a:p>
            <a:pPr marL="1828800" lvl="6" indent="-457200" algn="just"/>
            <a:endParaRPr lang="pt-BR" sz="1000" dirty="0">
              <a:latin typeface="Arial" pitchFamily="34" charset="0"/>
              <a:cs typeface="Arial" pitchFamily="34" charset="0"/>
            </a:endParaRPr>
          </a:p>
          <a:p>
            <a:pPr marL="514350" indent="-514350" algn="just">
              <a:buFont typeface="+mj-lt"/>
              <a:buAutoNum type="romanUcPeriod" startAt="4"/>
            </a:pPr>
            <a:r>
              <a:rPr lang="pt-BR" sz="1200" dirty="0">
                <a:latin typeface="Arial" pitchFamily="34" charset="0"/>
                <a:cs typeface="Arial" pitchFamily="34" charset="0"/>
              </a:rPr>
              <a:t>INTERNA (SICCAU)</a:t>
            </a:r>
          </a:p>
          <a:p>
            <a:pPr marL="1714500" lvl="3" indent="-342900" algn="just">
              <a:buFont typeface="Arial" pitchFamily="34" charset="0"/>
              <a:buChar char="•"/>
            </a:pPr>
            <a:r>
              <a:rPr lang="pt-BR" sz="1200" dirty="0" err="1">
                <a:latin typeface="Arial" pitchFamily="34" charset="0"/>
                <a:cs typeface="Arial" pitchFamily="34" charset="0"/>
              </a:rPr>
              <a:t>RRTs</a:t>
            </a:r>
            <a:r>
              <a:rPr lang="pt-BR" sz="1200" dirty="0">
                <a:latin typeface="Arial" pitchFamily="34" charset="0"/>
                <a:cs typeface="Arial" pitchFamily="34" charset="0"/>
              </a:rPr>
              <a:t> Excluídos;</a:t>
            </a:r>
          </a:p>
          <a:p>
            <a:pPr marL="1714500" lvl="3" indent="-342900" algn="just">
              <a:buFont typeface="Arial" pitchFamily="34" charset="0"/>
              <a:buChar char="•"/>
            </a:pPr>
            <a:r>
              <a:rPr lang="pt-BR" sz="1200" dirty="0">
                <a:latin typeface="Arial" pitchFamily="34" charset="0"/>
                <a:cs typeface="Arial" pitchFamily="34" charset="0"/>
              </a:rPr>
              <a:t>Denúncias pelo SICCAU, telefone, e-mail , ou presencial;</a:t>
            </a:r>
          </a:p>
          <a:p>
            <a:pPr marL="1714500" lvl="3" indent="-342900" algn="just">
              <a:buFont typeface="Arial" pitchFamily="34" charset="0"/>
              <a:buChar char="•"/>
            </a:pPr>
            <a:r>
              <a:rPr lang="pt-BR" sz="1200" dirty="0">
                <a:latin typeface="Arial" pitchFamily="34" charset="0"/>
                <a:cs typeface="Arial" pitchFamily="34" charset="0"/>
              </a:rPr>
              <a:t>IGEO.</a:t>
            </a:r>
          </a:p>
          <a:p>
            <a:pPr marL="1714500" lvl="3" indent="-342900" algn="just">
              <a:buFont typeface="Arial" pitchFamily="34" charset="0"/>
              <a:buChar char="•"/>
            </a:pPr>
            <a:endParaRPr lang="pt-BR" sz="1000" dirty="0">
              <a:latin typeface="Arial" pitchFamily="34" charset="0"/>
              <a:cs typeface="Arial" pitchFamily="34" charset="0"/>
            </a:endParaRPr>
          </a:p>
          <a:p>
            <a:pPr marL="457200" indent="-457200" algn="just">
              <a:buFont typeface="+mj-lt"/>
              <a:buAutoNum type="romanUcPeriod" startAt="4"/>
            </a:pPr>
            <a:r>
              <a:rPr lang="pt-BR" sz="1200" dirty="0">
                <a:latin typeface="Arial" pitchFamily="34" charset="0"/>
                <a:cs typeface="Arial" pitchFamily="34" charset="0"/>
              </a:rPr>
              <a:t>EVENTOS/CAMPANHAS</a:t>
            </a:r>
          </a:p>
          <a:p>
            <a:pPr marL="1714500" lvl="3" indent="-342900" algn="just">
              <a:buFont typeface="Arial" pitchFamily="34" charset="0"/>
              <a:buChar char="•"/>
            </a:pPr>
            <a:r>
              <a:rPr lang="pt-BR" sz="1200" dirty="0" err="1">
                <a:latin typeface="Arial" pitchFamily="34" charset="0"/>
                <a:cs typeface="Arial" pitchFamily="34" charset="0"/>
              </a:rPr>
              <a:t>CaravanaCAU</a:t>
            </a:r>
            <a:r>
              <a:rPr lang="pt-BR" sz="1200" dirty="0">
                <a:latin typeface="Arial" pitchFamily="34" charset="0"/>
                <a:cs typeface="Arial" pitchFamily="34" charset="0"/>
              </a:rPr>
              <a:t>;</a:t>
            </a:r>
          </a:p>
          <a:p>
            <a:pPr marL="1714500" lvl="3" indent="-342900" algn="just">
              <a:buFont typeface="Arial" pitchFamily="34" charset="0"/>
              <a:buChar char="•"/>
            </a:pPr>
            <a:r>
              <a:rPr lang="pt-BR" sz="1200" dirty="0" err="1">
                <a:latin typeface="Arial" pitchFamily="34" charset="0"/>
                <a:cs typeface="Arial" pitchFamily="34" charset="0"/>
              </a:rPr>
              <a:t>CAUniversitário</a:t>
            </a:r>
            <a:r>
              <a:rPr lang="pt-BR" sz="1200" dirty="0">
                <a:latin typeface="Arial" pitchFamily="34" charset="0"/>
                <a:cs typeface="Arial" pitchFamily="34" charset="0"/>
              </a:rPr>
              <a:t>;</a:t>
            </a:r>
          </a:p>
          <a:p>
            <a:pPr marL="1714500" lvl="3" indent="-342900" algn="just">
              <a:buFont typeface="Arial" pitchFamily="34" charset="0"/>
              <a:buChar char="•"/>
            </a:pPr>
            <a:r>
              <a:rPr lang="pt-BR" sz="1200" dirty="0">
                <a:latin typeface="Arial" pitchFamily="34" charset="0"/>
                <a:cs typeface="Arial" pitchFamily="34" charset="0"/>
              </a:rPr>
              <a:t>Caderno voltado aos síndicos e condomínios;</a:t>
            </a:r>
          </a:p>
          <a:p>
            <a:pPr marL="1714500" lvl="3" indent="-342900" algn="just">
              <a:buFont typeface="Arial" pitchFamily="34" charset="0"/>
              <a:buChar char="•"/>
            </a:pPr>
            <a:r>
              <a:rPr lang="pt-BR" sz="1200" dirty="0">
                <a:latin typeface="Arial" pitchFamily="34" charset="0"/>
                <a:cs typeface="Arial" pitchFamily="34" charset="0"/>
              </a:rPr>
              <a:t>Campanha de valorização do RRT.</a:t>
            </a:r>
          </a:p>
        </p:txBody>
      </p:sp>
      <p:sp>
        <p:nvSpPr>
          <p:cNvPr id="13" name="Espaço Reservado para Conteúdo 2"/>
          <p:cNvSpPr txBox="1">
            <a:spLocks/>
          </p:cNvSpPr>
          <p:nvPr/>
        </p:nvSpPr>
        <p:spPr>
          <a:xfrm>
            <a:off x="7069654" y="2155499"/>
            <a:ext cx="3012192" cy="111605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800" b="1" dirty="0">
                <a:solidFill>
                  <a:srgbClr val="008080"/>
                </a:solidFill>
              </a:rPr>
              <a:t>R$ 152.906,44</a:t>
            </a:r>
          </a:p>
          <a:p>
            <a:pPr marL="0" indent="0">
              <a:lnSpc>
                <a:spcPct val="100000"/>
              </a:lnSpc>
              <a:spcBef>
                <a:spcPts val="0"/>
              </a:spcBef>
              <a:buNone/>
            </a:pPr>
            <a:r>
              <a:rPr lang="pt-BR" b="1" dirty="0">
                <a:solidFill>
                  <a:schemeClr val="bg1">
                    <a:lumMod val="50000"/>
                  </a:schemeClr>
                </a:solidFill>
              </a:rPr>
              <a:t>Valor gasto em Ações de Fiscalização no primeiro semestre de </a:t>
            </a:r>
          </a:p>
          <a:p>
            <a:pPr marL="0" indent="0">
              <a:lnSpc>
                <a:spcPct val="100000"/>
              </a:lnSpc>
              <a:spcBef>
                <a:spcPts val="0"/>
              </a:spcBef>
              <a:buNone/>
            </a:pPr>
            <a:r>
              <a:rPr lang="pt-BR" sz="1500" b="1" dirty="0">
                <a:solidFill>
                  <a:srgbClr val="008080"/>
                </a:solidFill>
              </a:rPr>
              <a:t>2021</a:t>
            </a:r>
          </a:p>
        </p:txBody>
      </p:sp>
      <p:sp>
        <p:nvSpPr>
          <p:cNvPr id="14" name="Espaço Reservado para Conteúdo 2"/>
          <p:cNvSpPr txBox="1">
            <a:spLocks/>
          </p:cNvSpPr>
          <p:nvPr/>
        </p:nvSpPr>
        <p:spPr>
          <a:xfrm>
            <a:off x="8763926" y="3115641"/>
            <a:ext cx="2724689" cy="111605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800" b="1" dirty="0">
                <a:solidFill>
                  <a:srgbClr val="008080"/>
                </a:solidFill>
              </a:rPr>
              <a:t>R$ 139.027,08</a:t>
            </a:r>
          </a:p>
          <a:p>
            <a:pPr marL="0" indent="0">
              <a:lnSpc>
                <a:spcPct val="100000"/>
              </a:lnSpc>
              <a:spcBef>
                <a:spcPts val="0"/>
              </a:spcBef>
              <a:buNone/>
            </a:pPr>
            <a:r>
              <a:rPr lang="pt-BR" b="1" dirty="0">
                <a:solidFill>
                  <a:schemeClr val="bg1">
                    <a:lumMod val="50000"/>
                  </a:schemeClr>
                </a:solidFill>
              </a:rPr>
              <a:t>Na comparação com o </a:t>
            </a:r>
            <a:r>
              <a:rPr lang="pt-BR" sz="1500" b="1" dirty="0">
                <a:solidFill>
                  <a:srgbClr val="008080"/>
                </a:solidFill>
              </a:rPr>
              <a:t>mesmo período do Ano Anterior (2020)</a:t>
            </a:r>
          </a:p>
        </p:txBody>
      </p:sp>
      <p:sp>
        <p:nvSpPr>
          <p:cNvPr id="15" name="Elipse 14"/>
          <p:cNvSpPr/>
          <p:nvPr/>
        </p:nvSpPr>
        <p:spPr>
          <a:xfrm>
            <a:off x="7510912" y="3328887"/>
            <a:ext cx="929703" cy="755384"/>
          </a:xfrm>
          <a:prstGeom prst="ellipse">
            <a:avLst/>
          </a:prstGeom>
          <a:solidFill>
            <a:schemeClr val="bg1">
              <a:lumMod val="95000"/>
            </a:schemeClr>
          </a:solidFill>
          <a:ln>
            <a:no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7578057" y="3512087"/>
            <a:ext cx="795411" cy="323165"/>
          </a:xfrm>
          <a:prstGeom prst="rect">
            <a:avLst/>
          </a:prstGeom>
        </p:spPr>
        <p:txBody>
          <a:bodyPr wrap="none">
            <a:spAutoFit/>
          </a:bodyPr>
          <a:lstStyle/>
          <a:p>
            <a:r>
              <a:rPr lang="pt-BR" sz="1500" b="1" dirty="0">
                <a:solidFill>
                  <a:schemeClr val="bg1">
                    <a:lumMod val="50000"/>
                  </a:schemeClr>
                </a:solidFill>
                <a:latin typeface="arial)"/>
              </a:rPr>
              <a:t>-9,07%</a:t>
            </a:r>
          </a:p>
        </p:txBody>
      </p:sp>
      <p:sp>
        <p:nvSpPr>
          <p:cNvPr id="17" name="Seta para cima 16"/>
          <p:cNvSpPr/>
          <p:nvPr/>
        </p:nvSpPr>
        <p:spPr>
          <a:xfrm rot="10800000">
            <a:off x="6989020" y="3505201"/>
            <a:ext cx="439945" cy="423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xmlns="" val="1087181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ixaDeTexto 17"/>
          <p:cNvSpPr txBox="1">
            <a:spLocks/>
          </p:cNvSpPr>
          <p:nvPr/>
        </p:nvSpPr>
        <p:spPr>
          <a:xfrm>
            <a:off x="10630926" y="286393"/>
            <a:ext cx="1080000" cy="1080000"/>
          </a:xfrm>
          <a:prstGeom prst="flowChartConnector">
            <a:avLst/>
          </a:prstGeom>
          <a:solidFill>
            <a:srgbClr val="4E5F56"/>
          </a:solidFill>
          <a:ln>
            <a:noFill/>
          </a:ln>
        </p:spPr>
        <p:style>
          <a:lnRef idx="3">
            <a:schemeClr val="lt1"/>
          </a:lnRef>
          <a:fillRef idx="1">
            <a:schemeClr val="accent3"/>
          </a:fillRef>
          <a:effectRef idx="1">
            <a:schemeClr val="accent3"/>
          </a:effectRef>
          <a:fontRef idx="minor">
            <a:schemeClr val="lt1"/>
          </a:fontRef>
        </p:style>
        <p:txBody>
          <a:bodyPr wrap="square" rtlCol="0" anchor="ctr" anchorCtr="1">
            <a:spAutoFit/>
          </a:bodyPr>
          <a:lstStyle/>
          <a:p>
            <a:pPr lvl="0" algn="just">
              <a:spcBef>
                <a:spcPts val="600"/>
              </a:spcBef>
              <a:spcAft>
                <a:spcPts val="600"/>
              </a:spcAft>
            </a:pPr>
            <a:r>
              <a:rPr lang="pt-BR" sz="2000" kern="0" dirty="0">
                <a:latin typeface="Arial" pitchFamily="34" charset="0"/>
                <a:cs typeface="Arial" pitchFamily="34" charset="0"/>
              </a:rPr>
              <a:t>CEP</a:t>
            </a:r>
          </a:p>
        </p:txBody>
      </p:sp>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3" name="Título 4">
            <a:extLst>
              <a:ext uri="{FF2B5EF4-FFF2-40B4-BE49-F238E27FC236}">
                <a16:creationId xmlns:a16="http://schemas.microsoft.com/office/drawing/2014/main" xmlns="" id="{A0579480-F087-4A09-8224-AB412D6307AE}"/>
              </a:ext>
            </a:extLst>
          </p:cNvPr>
          <p:cNvSpPr txBox="1">
            <a:spLocks/>
          </p:cNvSpPr>
          <p:nvPr/>
        </p:nvSpPr>
        <p:spPr>
          <a:xfrm>
            <a:off x="4872035" y="323528"/>
            <a:ext cx="5743574" cy="1005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000" b="1" dirty="0">
                <a:latin typeface="Arial" panose="020B0604020202020204" pitchFamily="34" charset="0"/>
                <a:cs typeface="Arial" panose="020B0604020202020204" pitchFamily="34" charset="0"/>
              </a:rPr>
              <a:t>AÇÕES DA</a:t>
            </a:r>
          </a:p>
          <a:p>
            <a:pPr algn="r"/>
            <a:r>
              <a:rPr lang="pt-BR" sz="2000" b="1" dirty="0">
                <a:latin typeface="Arial" panose="020B0604020202020204" pitchFamily="34" charset="0"/>
                <a:cs typeface="Arial" panose="020B0604020202020204" pitchFamily="34" charset="0"/>
              </a:rPr>
              <a:t>COMISSÃO DE EXERCÍCIO PROFISSIONAL</a:t>
            </a:r>
            <a:endParaRPr lang="pt-BR" sz="2000" dirty="0">
              <a:latin typeface="Arial" panose="020B0604020202020204" pitchFamily="34" charset="0"/>
              <a:cs typeface="Arial" panose="020B0604020202020204" pitchFamily="34" charset="0"/>
            </a:endParaRPr>
          </a:p>
        </p:txBody>
      </p:sp>
      <p:sp>
        <p:nvSpPr>
          <p:cNvPr id="20" name="CaixaDeTexto 19"/>
          <p:cNvSpPr txBox="1"/>
          <p:nvPr/>
        </p:nvSpPr>
        <p:spPr>
          <a:xfrm>
            <a:off x="420910" y="1492779"/>
            <a:ext cx="5842237" cy="2739211"/>
          </a:xfrm>
          <a:prstGeom prst="rect">
            <a:avLst/>
          </a:prstGeom>
          <a:solidFill>
            <a:srgbClr val="4E5F56"/>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lvl="0">
              <a:spcBef>
                <a:spcPts val="600"/>
              </a:spcBef>
              <a:spcAft>
                <a:spcPts val="600"/>
              </a:spcAft>
            </a:pPr>
            <a:r>
              <a:rPr lang="pt-BR" sz="1600" kern="0" dirty="0">
                <a:latin typeface="Calibri" pitchFamily="34" charset="0"/>
                <a:cs typeface="Calibri" pitchFamily="34" charset="0"/>
              </a:rPr>
              <a:t>DEMANDAS</a:t>
            </a:r>
            <a:r>
              <a:rPr lang="pt-BR" sz="1600" b="1" kern="0" dirty="0">
                <a:latin typeface="Calibri" pitchFamily="34" charset="0"/>
                <a:cs typeface="Calibri" pitchFamily="34" charset="0"/>
              </a:rPr>
              <a:t> </a:t>
            </a:r>
            <a:r>
              <a:rPr lang="pt-BR" sz="2000" b="1" kern="0" dirty="0">
                <a:latin typeface="Calibri" pitchFamily="34" charset="0"/>
                <a:cs typeface="Calibri" pitchFamily="34" charset="0"/>
              </a:rPr>
              <a:t>ORDINÁRIAS</a:t>
            </a:r>
            <a:r>
              <a:rPr lang="pt-BR" sz="1600" b="1" kern="0" dirty="0">
                <a:latin typeface="Calibri" pitchFamily="34" charset="0"/>
                <a:cs typeface="Calibri" pitchFamily="34" charset="0"/>
              </a:rPr>
              <a:t> :</a:t>
            </a:r>
          </a:p>
          <a:p>
            <a:pPr marL="342900" lvl="0" indent="-342900">
              <a:spcBef>
                <a:spcPts val="600"/>
              </a:spcBef>
              <a:spcAft>
                <a:spcPts val="600"/>
              </a:spcAft>
              <a:buFont typeface="+mj-lt"/>
              <a:buAutoNum type="arabicPeriod"/>
            </a:pPr>
            <a:r>
              <a:rPr lang="pt-BR" sz="1600" kern="0" dirty="0">
                <a:latin typeface="Calibri" pitchFamily="34" charset="0"/>
                <a:cs typeface="Calibri" pitchFamily="34" charset="0"/>
              </a:rPr>
              <a:t>APROVAÇÃO DE </a:t>
            </a:r>
            <a:r>
              <a:rPr lang="pt-BR" sz="2400" b="1" kern="0" dirty="0">
                <a:latin typeface="Calibri" pitchFamily="34" charset="0"/>
                <a:cs typeface="Calibri" pitchFamily="34" charset="0"/>
              </a:rPr>
              <a:t>55</a:t>
            </a:r>
            <a:r>
              <a:rPr lang="pt-BR" sz="1600" kern="0" dirty="0">
                <a:latin typeface="Calibri" pitchFamily="34" charset="0"/>
                <a:cs typeface="Calibri" pitchFamily="34" charset="0"/>
              </a:rPr>
              <a:t> PROTOCOLOS DE INTERRUPÇÃO DE </a:t>
            </a:r>
            <a:r>
              <a:rPr lang="pt-BR" sz="1600" kern="0" dirty="0" smtClean="0">
                <a:latin typeface="Calibri" pitchFamily="34" charset="0"/>
                <a:cs typeface="Calibri" pitchFamily="34" charset="0"/>
              </a:rPr>
              <a:t>REGISTRO PROFISSIONAL;</a:t>
            </a:r>
            <a:endParaRPr lang="pt-BR" sz="1600" kern="0" dirty="0">
              <a:latin typeface="Calibri" pitchFamily="34" charset="0"/>
              <a:cs typeface="Calibri" pitchFamily="34" charset="0"/>
            </a:endParaRPr>
          </a:p>
          <a:p>
            <a:pPr marL="342900" lvl="0" indent="-342900">
              <a:spcBef>
                <a:spcPts val="600"/>
              </a:spcBef>
              <a:spcAft>
                <a:spcPts val="600"/>
              </a:spcAft>
              <a:buFont typeface="+mj-lt"/>
              <a:buAutoNum type="arabicPeriod"/>
            </a:pPr>
            <a:r>
              <a:rPr lang="pt-BR" sz="1600" kern="0" dirty="0">
                <a:latin typeface="Calibri" pitchFamily="34" charset="0"/>
                <a:cs typeface="Calibri" pitchFamily="34" charset="0"/>
              </a:rPr>
              <a:t>APROVAÇÃO DE </a:t>
            </a:r>
            <a:r>
              <a:rPr lang="pt-BR" sz="2400" b="1" kern="0" dirty="0">
                <a:latin typeface="Calibri" pitchFamily="34" charset="0"/>
                <a:cs typeface="Calibri" pitchFamily="34" charset="0"/>
              </a:rPr>
              <a:t>81</a:t>
            </a:r>
            <a:r>
              <a:rPr lang="pt-BR" sz="1600" kern="0" dirty="0">
                <a:latin typeface="Calibri" pitchFamily="34" charset="0"/>
                <a:cs typeface="Calibri" pitchFamily="34" charset="0"/>
              </a:rPr>
              <a:t> PROTOCOLOS DE </a:t>
            </a:r>
            <a:r>
              <a:rPr lang="pt-BR" sz="1600" kern="0" dirty="0" smtClean="0">
                <a:latin typeface="Calibri" pitchFamily="34" charset="0"/>
                <a:cs typeface="Calibri" pitchFamily="34" charset="0"/>
              </a:rPr>
              <a:t>RRT EXTEMPORÂNEO;</a:t>
            </a:r>
            <a:endParaRPr lang="pt-BR" sz="1600" kern="0" dirty="0">
              <a:latin typeface="Calibri" pitchFamily="34" charset="0"/>
              <a:cs typeface="Calibri" pitchFamily="34" charset="0"/>
            </a:endParaRPr>
          </a:p>
          <a:p>
            <a:pPr marL="342900" lvl="0" indent="-342900">
              <a:spcBef>
                <a:spcPts val="600"/>
              </a:spcBef>
              <a:spcAft>
                <a:spcPts val="600"/>
              </a:spcAft>
              <a:buFont typeface="+mj-lt"/>
              <a:buAutoNum type="arabicPeriod"/>
            </a:pPr>
            <a:r>
              <a:rPr lang="pt-BR" sz="1600" kern="0" dirty="0">
                <a:latin typeface="Calibri" pitchFamily="34" charset="0"/>
                <a:cs typeface="Calibri" pitchFamily="34" charset="0"/>
              </a:rPr>
              <a:t>APROVAÇÃO DE </a:t>
            </a:r>
            <a:r>
              <a:rPr lang="pt-BR" sz="2400" b="1" kern="0" dirty="0">
                <a:latin typeface="Calibri" pitchFamily="34" charset="0"/>
                <a:cs typeface="Calibri" pitchFamily="34" charset="0"/>
              </a:rPr>
              <a:t>03</a:t>
            </a:r>
            <a:r>
              <a:rPr lang="pt-BR" sz="1600" kern="0" dirty="0">
                <a:latin typeface="Calibri" pitchFamily="34" charset="0"/>
                <a:cs typeface="Calibri" pitchFamily="34" charset="0"/>
              </a:rPr>
              <a:t> PROTOCOLOS DE CANCELAMENTO DE RRT;</a:t>
            </a:r>
          </a:p>
          <a:p>
            <a:pPr marL="342900" lvl="0" indent="-342900">
              <a:spcBef>
                <a:spcPts val="600"/>
              </a:spcBef>
              <a:spcAft>
                <a:spcPts val="600"/>
              </a:spcAft>
              <a:buFont typeface="+mj-lt"/>
              <a:buAutoNum type="arabicPeriod"/>
            </a:pPr>
            <a:r>
              <a:rPr lang="pt-BR" sz="1600" kern="0" dirty="0">
                <a:latin typeface="Calibri" pitchFamily="34" charset="0"/>
                <a:cs typeface="Calibri" pitchFamily="34" charset="0"/>
              </a:rPr>
              <a:t>JULGAMENTO DE </a:t>
            </a:r>
            <a:r>
              <a:rPr lang="pt-BR" sz="2400" b="1" kern="0" dirty="0">
                <a:latin typeface="Calibri" pitchFamily="34" charset="0"/>
                <a:cs typeface="Calibri" pitchFamily="34" charset="0"/>
              </a:rPr>
              <a:t>07</a:t>
            </a:r>
            <a:r>
              <a:rPr lang="pt-BR" sz="1600" kern="0" dirty="0">
                <a:latin typeface="Calibri" pitchFamily="34" charset="0"/>
                <a:cs typeface="Calibri" pitchFamily="34" charset="0"/>
              </a:rPr>
              <a:t> AUTOS DE INFRAÇÃO;</a:t>
            </a:r>
          </a:p>
        </p:txBody>
      </p:sp>
      <p:sp>
        <p:nvSpPr>
          <p:cNvPr id="22" name="CaixaDeTexto 21"/>
          <p:cNvSpPr txBox="1"/>
          <p:nvPr/>
        </p:nvSpPr>
        <p:spPr>
          <a:xfrm>
            <a:off x="6357261" y="1492778"/>
            <a:ext cx="5400000" cy="4493538"/>
          </a:xfrm>
          <a:prstGeom prst="rect">
            <a:avLst/>
          </a:prstGeom>
          <a:solidFill>
            <a:srgbClr val="4E5F56"/>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lvl="0" algn="just">
              <a:spcBef>
                <a:spcPts val="600"/>
              </a:spcBef>
              <a:spcAft>
                <a:spcPts val="600"/>
              </a:spcAft>
            </a:pPr>
            <a:r>
              <a:rPr lang="pt-BR" sz="1600" kern="0" dirty="0">
                <a:latin typeface="Calibri" pitchFamily="34" charset="0"/>
                <a:cs typeface="Calibri" pitchFamily="34" charset="0"/>
              </a:rPr>
              <a:t>DEMANDAS</a:t>
            </a:r>
            <a:r>
              <a:rPr lang="pt-BR" sz="1600" b="1" kern="0" dirty="0">
                <a:latin typeface="Calibri" pitchFamily="34" charset="0"/>
                <a:cs typeface="Calibri" pitchFamily="34" charset="0"/>
              </a:rPr>
              <a:t> </a:t>
            </a:r>
            <a:r>
              <a:rPr lang="pt-BR" sz="2000" b="1" kern="0" dirty="0">
                <a:latin typeface="Calibri" pitchFamily="34" charset="0"/>
                <a:cs typeface="Calibri" pitchFamily="34" charset="0"/>
              </a:rPr>
              <a:t>EXTRAORDINÁRIAS</a:t>
            </a:r>
            <a:r>
              <a:rPr lang="pt-BR" sz="1600" b="1" kern="0" dirty="0">
                <a:latin typeface="Calibri" pitchFamily="34" charset="0"/>
                <a:cs typeface="Calibri" pitchFamily="34" charset="0"/>
              </a:rPr>
              <a:t> :</a:t>
            </a:r>
          </a:p>
          <a:p>
            <a:pPr marL="342900" lvl="0" indent="-342900" algn="just">
              <a:spcBef>
                <a:spcPts val="600"/>
              </a:spcBef>
              <a:spcAft>
                <a:spcPts val="600"/>
              </a:spcAft>
              <a:buFont typeface="+mj-lt"/>
              <a:buAutoNum type="arabicPeriod"/>
            </a:pPr>
            <a:r>
              <a:rPr lang="pt-BR" sz="1600" kern="0" dirty="0">
                <a:latin typeface="Calibri" pitchFamily="34" charset="0"/>
                <a:cs typeface="Calibri" pitchFamily="34" charset="0"/>
              </a:rPr>
              <a:t>APROVAÇÃO DO </a:t>
            </a:r>
            <a:r>
              <a:rPr lang="pt-BR" sz="2400" b="1" kern="0" dirty="0">
                <a:latin typeface="Calibri" pitchFamily="34" charset="0"/>
                <a:cs typeface="Calibri" pitchFamily="34" charset="0"/>
              </a:rPr>
              <a:t>PLANO</a:t>
            </a:r>
            <a:r>
              <a:rPr lang="pt-BR" sz="1600" kern="0" dirty="0">
                <a:latin typeface="Calibri" pitchFamily="34" charset="0"/>
                <a:cs typeface="Calibri" pitchFamily="34" charset="0"/>
              </a:rPr>
              <a:t> E </a:t>
            </a:r>
            <a:r>
              <a:rPr lang="pt-BR" sz="2400" b="1" kern="0" dirty="0">
                <a:latin typeface="Calibri" pitchFamily="34" charset="0"/>
                <a:cs typeface="Calibri" pitchFamily="34" charset="0"/>
              </a:rPr>
              <a:t>INDICADORES</a:t>
            </a:r>
            <a:r>
              <a:rPr lang="pt-BR" sz="1600" kern="0" dirty="0">
                <a:latin typeface="Calibri" pitchFamily="34" charset="0"/>
                <a:cs typeface="Calibri" pitchFamily="34" charset="0"/>
              </a:rPr>
              <a:t> DE FISCALIZAÇÃO;</a:t>
            </a:r>
          </a:p>
          <a:p>
            <a:pPr marL="342900" lvl="0" indent="-342900" algn="just">
              <a:spcBef>
                <a:spcPts val="600"/>
              </a:spcBef>
              <a:spcAft>
                <a:spcPts val="600"/>
              </a:spcAft>
              <a:buFont typeface="+mj-lt"/>
              <a:buAutoNum type="arabicPeriod"/>
            </a:pPr>
            <a:r>
              <a:rPr lang="pt-BR" sz="1600" kern="0" dirty="0">
                <a:latin typeface="Calibri" pitchFamily="34" charset="0"/>
                <a:cs typeface="Calibri" pitchFamily="34" charset="0"/>
              </a:rPr>
              <a:t>SUGESTÃO DE CAMPANHA DE VALORIZAÇÃO DAS PJ;</a:t>
            </a:r>
          </a:p>
          <a:p>
            <a:pPr marL="342900" lvl="0" indent="-342900" algn="just">
              <a:spcBef>
                <a:spcPts val="600"/>
              </a:spcBef>
              <a:spcAft>
                <a:spcPts val="600"/>
              </a:spcAft>
              <a:buFont typeface="+mj-lt"/>
              <a:buAutoNum type="arabicPeriod"/>
            </a:pPr>
            <a:r>
              <a:rPr lang="pt-BR" sz="1600" kern="0" dirty="0">
                <a:latin typeface="Calibri" pitchFamily="34" charset="0"/>
                <a:cs typeface="Calibri" pitchFamily="34" charset="0"/>
              </a:rPr>
              <a:t>APROVAÇÃO DA CRIAÇÃO  DA </a:t>
            </a:r>
            <a:r>
              <a:rPr lang="pt-BR" sz="2400" b="1" kern="0" dirty="0">
                <a:latin typeface="Calibri" pitchFamily="34" charset="0"/>
                <a:cs typeface="Calibri" pitchFamily="34" charset="0"/>
              </a:rPr>
              <a:t>CTEG</a:t>
            </a:r>
            <a:r>
              <a:rPr lang="pt-BR" sz="1600" kern="0" dirty="0">
                <a:latin typeface="Calibri" pitchFamily="34" charset="0"/>
                <a:cs typeface="Calibri" pitchFamily="34" charset="0"/>
              </a:rPr>
              <a:t>,</a:t>
            </a:r>
          </a:p>
          <a:p>
            <a:pPr marL="342900" lvl="0" indent="-342900" algn="just">
              <a:spcBef>
                <a:spcPts val="600"/>
              </a:spcBef>
              <a:spcAft>
                <a:spcPts val="600"/>
              </a:spcAft>
              <a:buFont typeface="+mj-lt"/>
              <a:buAutoNum type="arabicPeriod"/>
            </a:pPr>
            <a:r>
              <a:rPr lang="pt-BR" sz="2400" b="1" kern="0" dirty="0">
                <a:latin typeface="Calibri" pitchFamily="34" charset="0"/>
                <a:cs typeface="Calibri" pitchFamily="34" charset="0"/>
              </a:rPr>
              <a:t>NOVA</a:t>
            </a:r>
            <a:r>
              <a:rPr lang="pt-BR" sz="1600" kern="0" dirty="0">
                <a:latin typeface="Calibri" pitchFamily="34" charset="0"/>
                <a:cs typeface="Calibri" pitchFamily="34" charset="0"/>
              </a:rPr>
              <a:t> COMPOSIÇÃO DA COMISSÃO EM 08/04/2021;</a:t>
            </a:r>
          </a:p>
          <a:p>
            <a:pPr marL="342900" lvl="0" indent="-342900" algn="just">
              <a:spcBef>
                <a:spcPts val="600"/>
              </a:spcBef>
              <a:spcAft>
                <a:spcPts val="600"/>
              </a:spcAft>
              <a:buFont typeface="+mj-lt"/>
              <a:buAutoNum type="arabicPeriod"/>
            </a:pPr>
            <a:r>
              <a:rPr lang="pt-BR" sz="1600" kern="0" dirty="0">
                <a:latin typeface="Calibri" pitchFamily="34" charset="0"/>
                <a:cs typeface="Calibri" pitchFamily="34" charset="0"/>
              </a:rPr>
              <a:t>DENIFIÇÃO DO </a:t>
            </a:r>
            <a:r>
              <a:rPr lang="pt-BR" sz="2400" b="1" kern="0" dirty="0">
                <a:latin typeface="Calibri" pitchFamily="34" charset="0"/>
                <a:cs typeface="Calibri" pitchFamily="34" charset="0"/>
              </a:rPr>
              <a:t>COORD. ADJUNTO</a:t>
            </a:r>
            <a:r>
              <a:rPr lang="pt-BR" sz="1600" kern="0" dirty="0">
                <a:latin typeface="Calibri" pitchFamily="34" charset="0"/>
                <a:cs typeface="Calibri" pitchFamily="34" charset="0"/>
              </a:rPr>
              <a:t> EM 12/05/2021</a:t>
            </a:r>
          </a:p>
          <a:p>
            <a:pPr marL="342900" lvl="0" indent="-342900" algn="just">
              <a:spcBef>
                <a:spcPts val="600"/>
              </a:spcBef>
              <a:spcAft>
                <a:spcPts val="600"/>
              </a:spcAft>
              <a:buFont typeface="+mj-lt"/>
              <a:buAutoNum type="arabicPeriod"/>
            </a:pPr>
            <a:r>
              <a:rPr lang="pt-BR" sz="1600" kern="0" dirty="0">
                <a:latin typeface="Calibri" pitchFamily="34" charset="0"/>
                <a:cs typeface="Calibri" pitchFamily="34" charset="0"/>
              </a:rPr>
              <a:t>DELIBERAÇÃO SOBRE OS PROCESSOS TRANSITADO EM JULGADO</a:t>
            </a:r>
          </a:p>
          <a:p>
            <a:pPr marL="342900" lvl="0" indent="-342900" algn="just">
              <a:spcBef>
                <a:spcPts val="600"/>
              </a:spcBef>
              <a:spcAft>
                <a:spcPts val="600"/>
              </a:spcAft>
              <a:buFont typeface="+mj-lt"/>
              <a:buAutoNum type="arabicPeriod"/>
            </a:pPr>
            <a:r>
              <a:rPr lang="pt-BR" sz="1600" kern="0" dirty="0">
                <a:latin typeface="Calibri" pitchFamily="34" charset="0"/>
                <a:cs typeface="Calibri" pitchFamily="34" charset="0"/>
              </a:rPr>
              <a:t>APROVAÇÃO DE MODELO DE PLACA DE OBRA;</a:t>
            </a:r>
          </a:p>
        </p:txBody>
      </p:sp>
      <p:sp>
        <p:nvSpPr>
          <p:cNvPr id="6146" name="AutoShape 2" descr="Coisas di Lú e a Vida da mulher!: RESENHA LIVRO - Reflexos da Alm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6148" name="AutoShape 4" descr="Coisas di Lú e a Vida da mulher!: RESENHA LIVRO - Reflexos da Alm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6151" name="Picture 7"/>
          <p:cNvPicPr>
            <a:picLocks noChangeAspect="1" noChangeArrowheads="1"/>
          </p:cNvPicPr>
          <p:nvPr/>
        </p:nvPicPr>
        <p:blipFill>
          <a:blip r:embed="rId2" cstate="print"/>
          <a:srcRect/>
          <a:stretch>
            <a:fillRect/>
          </a:stretch>
        </p:blipFill>
        <p:spPr bwMode="auto">
          <a:xfrm>
            <a:off x="1654622" y="4758072"/>
            <a:ext cx="4680000" cy="1281267"/>
          </a:xfrm>
          <a:prstGeom prst="rect">
            <a:avLst/>
          </a:prstGeom>
          <a:noFill/>
          <a:ln w="9525">
            <a:noFill/>
            <a:miter lim="800000"/>
            <a:headEnd/>
            <a:tailEnd/>
          </a:ln>
        </p:spPr>
      </p:pic>
      <p:sp>
        <p:nvSpPr>
          <p:cNvPr id="9" name="Espaço Reservado para Conteúdo 8">
            <a:extLst>
              <a:ext uri="{FF2B5EF4-FFF2-40B4-BE49-F238E27FC236}">
                <a16:creationId xmlns:a16="http://schemas.microsoft.com/office/drawing/2014/main" xmlns="" id="{9E2776F4-AB04-4831-9AB6-3298E0C2DD9C}"/>
              </a:ext>
            </a:extLst>
          </p:cNvPr>
          <p:cNvSpPr>
            <a:spLocks noGrp="1"/>
          </p:cNvSpPr>
          <p:nvPr>
            <p:ph sz="half" idx="14"/>
          </p:nvPr>
        </p:nvSpPr>
        <p:spPr/>
        <p:txBody>
          <a:bodyPr/>
          <a:lstStyle/>
          <a:p>
            <a:r>
              <a:rPr lang="pt-BR" dirty="0"/>
              <a:t>Fiscalização</a:t>
            </a:r>
          </a:p>
        </p:txBody>
      </p:sp>
    </p:spTree>
    <p:extLst>
      <p:ext uri="{BB962C8B-B14F-4D97-AF65-F5344CB8AC3E}">
        <p14:creationId xmlns:p14="http://schemas.microsoft.com/office/powerpoint/2010/main" xmlns="" val="3987328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ixaDeTexto 17"/>
          <p:cNvSpPr txBox="1">
            <a:spLocks/>
          </p:cNvSpPr>
          <p:nvPr/>
        </p:nvSpPr>
        <p:spPr>
          <a:xfrm>
            <a:off x="10630926" y="286393"/>
            <a:ext cx="1080000" cy="1080000"/>
          </a:xfrm>
          <a:prstGeom prst="flowChartConnector">
            <a:avLst/>
          </a:prstGeom>
          <a:solidFill>
            <a:srgbClr val="4E5F56"/>
          </a:solidFill>
          <a:ln>
            <a:noFill/>
          </a:ln>
        </p:spPr>
        <p:style>
          <a:lnRef idx="3">
            <a:schemeClr val="lt1"/>
          </a:lnRef>
          <a:fillRef idx="1">
            <a:schemeClr val="accent3"/>
          </a:fillRef>
          <a:effectRef idx="1">
            <a:schemeClr val="accent3"/>
          </a:effectRef>
          <a:fontRef idx="minor">
            <a:schemeClr val="lt1"/>
          </a:fontRef>
        </p:style>
        <p:txBody>
          <a:bodyPr wrap="square" rtlCol="0" anchor="ctr" anchorCtr="1">
            <a:spAutoFit/>
          </a:bodyPr>
          <a:lstStyle/>
          <a:p>
            <a:pPr lvl="0" algn="just">
              <a:spcBef>
                <a:spcPts val="600"/>
              </a:spcBef>
              <a:spcAft>
                <a:spcPts val="600"/>
              </a:spcAft>
            </a:pPr>
            <a:r>
              <a:rPr lang="pt-BR" sz="2000" kern="0" dirty="0">
                <a:latin typeface="Arial" pitchFamily="34" charset="0"/>
                <a:cs typeface="Arial" pitchFamily="34" charset="0"/>
              </a:rPr>
              <a:t>CEP</a:t>
            </a: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83601"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FISCALIZAÇÃO</a:t>
            </a:r>
          </a:p>
        </p:txBody>
      </p:sp>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3" name="Título 4">
            <a:extLst>
              <a:ext uri="{FF2B5EF4-FFF2-40B4-BE49-F238E27FC236}">
                <a16:creationId xmlns:a16="http://schemas.microsoft.com/office/drawing/2014/main" xmlns="" id="{A0579480-F087-4A09-8224-AB412D6307AE}"/>
              </a:ext>
            </a:extLst>
          </p:cNvPr>
          <p:cNvSpPr txBox="1">
            <a:spLocks/>
          </p:cNvSpPr>
          <p:nvPr/>
        </p:nvSpPr>
        <p:spPr>
          <a:xfrm>
            <a:off x="4872035" y="323528"/>
            <a:ext cx="5743574" cy="1005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000" b="1" dirty="0">
                <a:latin typeface="Arial" panose="020B0604020202020204" pitchFamily="34" charset="0"/>
                <a:cs typeface="Arial" panose="020B0604020202020204" pitchFamily="34" charset="0"/>
              </a:rPr>
              <a:t>AÇÕES DA</a:t>
            </a:r>
          </a:p>
          <a:p>
            <a:pPr algn="r"/>
            <a:r>
              <a:rPr lang="pt-BR" sz="2000" b="1" dirty="0">
                <a:latin typeface="Arial" panose="020B0604020202020204" pitchFamily="34" charset="0"/>
                <a:cs typeface="Arial" panose="020B0604020202020204" pitchFamily="34" charset="0"/>
              </a:rPr>
              <a:t>COMISSÃO DE EXERCÍCIO PROFISSIONAL</a:t>
            </a:r>
            <a:endParaRPr lang="pt-BR" sz="2000" dirty="0">
              <a:latin typeface="Arial" panose="020B0604020202020204" pitchFamily="34" charset="0"/>
              <a:cs typeface="Arial" panose="020B0604020202020204" pitchFamily="34" charset="0"/>
            </a:endParaRPr>
          </a:p>
        </p:txBody>
      </p:sp>
      <p:sp>
        <p:nvSpPr>
          <p:cNvPr id="6146" name="AutoShape 2" descr="Coisas di Lú e a Vida da mulher!: RESENHA LIVRO - Reflexos da Alm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6148" name="AutoShape 4" descr="Coisas di Lú e a Vida da mulher!: RESENHA LIVRO - Reflexos da Alm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aphicFrame>
        <p:nvGraphicFramePr>
          <p:cNvPr id="17" name="Espaço Reservado para Conteúdo 7"/>
          <p:cNvGraphicFramePr>
            <a:graphicFrameLocks/>
          </p:cNvGraphicFramePr>
          <p:nvPr/>
        </p:nvGraphicFramePr>
        <p:xfrm>
          <a:off x="861421" y="2446382"/>
          <a:ext cx="12071258" cy="2243543"/>
        </p:xfrm>
        <a:graphic>
          <a:graphicData uri="http://schemas.openxmlformats.org/drawingml/2006/chart">
            <c:chart xmlns:c="http://schemas.openxmlformats.org/drawingml/2006/chart" xmlns:r="http://schemas.openxmlformats.org/officeDocument/2006/relationships" r:id="rId2"/>
          </a:graphicData>
        </a:graphic>
      </p:graphicFrame>
      <p:cxnSp>
        <p:nvCxnSpPr>
          <p:cNvPr id="19" name="Conector reto 18"/>
          <p:cNvCxnSpPr/>
          <p:nvPr/>
        </p:nvCxnSpPr>
        <p:spPr>
          <a:xfrm flipV="1">
            <a:off x="1058730" y="5620858"/>
            <a:ext cx="3899077" cy="406"/>
          </a:xfrm>
          <a:prstGeom prst="line">
            <a:avLst/>
          </a:prstGeom>
          <a:ln w="31750">
            <a:solidFill>
              <a:srgbClr val="CCFF66"/>
            </a:solidFill>
          </a:ln>
        </p:spPr>
        <p:style>
          <a:lnRef idx="1">
            <a:schemeClr val="accent1"/>
          </a:lnRef>
          <a:fillRef idx="0">
            <a:schemeClr val="accent1"/>
          </a:fillRef>
          <a:effectRef idx="0">
            <a:schemeClr val="accent1"/>
          </a:effectRef>
          <a:fontRef idx="minor">
            <a:schemeClr val="tx1"/>
          </a:fontRef>
        </p:style>
      </p:cxnSp>
      <p:cxnSp>
        <p:nvCxnSpPr>
          <p:cNvPr id="21" name="Conector reto 20"/>
          <p:cNvCxnSpPr/>
          <p:nvPr/>
        </p:nvCxnSpPr>
        <p:spPr>
          <a:xfrm flipV="1">
            <a:off x="1066060" y="3599400"/>
            <a:ext cx="0" cy="2016000"/>
          </a:xfrm>
          <a:prstGeom prst="line">
            <a:avLst/>
          </a:prstGeom>
          <a:ln w="31750">
            <a:solidFill>
              <a:srgbClr val="CCFF66"/>
            </a:solidFill>
          </a:ln>
        </p:spPr>
        <p:style>
          <a:lnRef idx="1">
            <a:schemeClr val="accent1"/>
          </a:lnRef>
          <a:fillRef idx="0">
            <a:schemeClr val="accent1"/>
          </a:fillRef>
          <a:effectRef idx="0">
            <a:schemeClr val="accent1"/>
          </a:effectRef>
          <a:fontRef idx="minor">
            <a:schemeClr val="tx1"/>
          </a:fontRef>
        </p:style>
      </p:cxnSp>
      <p:sp>
        <p:nvSpPr>
          <p:cNvPr id="23" name="Espaço Reservado para Conteúdo 2"/>
          <p:cNvSpPr txBox="1">
            <a:spLocks/>
          </p:cNvSpPr>
          <p:nvPr/>
        </p:nvSpPr>
        <p:spPr>
          <a:xfrm>
            <a:off x="1504743" y="5383334"/>
            <a:ext cx="5260862" cy="27615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RRT EXTEMPORÂNEO</a:t>
            </a:r>
          </a:p>
        </p:txBody>
      </p:sp>
      <p:sp>
        <p:nvSpPr>
          <p:cNvPr id="24" name="Espaço Reservado para Conteúdo 2"/>
          <p:cNvSpPr txBox="1">
            <a:spLocks/>
          </p:cNvSpPr>
          <p:nvPr/>
        </p:nvSpPr>
        <p:spPr>
          <a:xfrm>
            <a:off x="1278724" y="4951984"/>
            <a:ext cx="4047003" cy="24866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INTERRUPÇÃO DE REGISTRO</a:t>
            </a:r>
          </a:p>
        </p:txBody>
      </p:sp>
      <p:sp>
        <p:nvSpPr>
          <p:cNvPr id="25" name="Espaço Reservado para Conteúdo 2"/>
          <p:cNvSpPr txBox="1">
            <a:spLocks/>
          </p:cNvSpPr>
          <p:nvPr/>
        </p:nvSpPr>
        <p:spPr>
          <a:xfrm>
            <a:off x="2319980" y="4513950"/>
            <a:ext cx="3497889" cy="44794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JULGAMENTOS DE PROCESSOS</a:t>
            </a:r>
          </a:p>
        </p:txBody>
      </p:sp>
      <p:cxnSp>
        <p:nvCxnSpPr>
          <p:cNvPr id="26" name="Conector reto 25"/>
          <p:cNvCxnSpPr/>
          <p:nvPr/>
        </p:nvCxnSpPr>
        <p:spPr>
          <a:xfrm flipV="1">
            <a:off x="1783778" y="3598889"/>
            <a:ext cx="0" cy="1620000"/>
          </a:xfrm>
          <a:prstGeom prst="line">
            <a:avLst/>
          </a:prstGeom>
          <a:ln w="31750">
            <a:solidFill>
              <a:srgbClr val="336600"/>
            </a:solidFill>
          </a:ln>
        </p:spPr>
        <p:style>
          <a:lnRef idx="1">
            <a:schemeClr val="accent1"/>
          </a:lnRef>
          <a:fillRef idx="0">
            <a:schemeClr val="accent1"/>
          </a:fillRef>
          <a:effectRef idx="0">
            <a:schemeClr val="accent1"/>
          </a:effectRef>
          <a:fontRef idx="minor">
            <a:schemeClr val="tx1"/>
          </a:fontRef>
        </p:style>
      </p:cxnSp>
      <p:cxnSp>
        <p:nvCxnSpPr>
          <p:cNvPr id="27" name="Conector reto 26"/>
          <p:cNvCxnSpPr/>
          <p:nvPr/>
        </p:nvCxnSpPr>
        <p:spPr>
          <a:xfrm flipV="1">
            <a:off x="1783641" y="5204635"/>
            <a:ext cx="2614154" cy="406"/>
          </a:xfrm>
          <a:prstGeom prst="line">
            <a:avLst/>
          </a:prstGeom>
          <a:ln w="31750">
            <a:solidFill>
              <a:srgbClr val="336600"/>
            </a:solidFill>
          </a:ln>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flipV="1">
            <a:off x="2492632" y="3863340"/>
            <a:ext cx="0" cy="882831"/>
          </a:xfrm>
          <a:prstGeom prst="line">
            <a:avLst/>
          </a:prstGeom>
          <a:ln w="31750">
            <a:solidFill>
              <a:srgbClr val="8BEE06"/>
            </a:solidFill>
          </a:ln>
        </p:spPr>
        <p:style>
          <a:lnRef idx="1">
            <a:schemeClr val="accent1"/>
          </a:lnRef>
          <a:fillRef idx="0">
            <a:schemeClr val="accent1"/>
          </a:fillRef>
          <a:effectRef idx="0">
            <a:schemeClr val="accent1"/>
          </a:effectRef>
          <a:fontRef idx="minor">
            <a:schemeClr val="tx1"/>
          </a:fontRef>
        </p:style>
      </p:cxnSp>
      <p:cxnSp>
        <p:nvCxnSpPr>
          <p:cNvPr id="29" name="Conector reto 28"/>
          <p:cNvCxnSpPr/>
          <p:nvPr/>
        </p:nvCxnSpPr>
        <p:spPr>
          <a:xfrm>
            <a:off x="2479896" y="4755392"/>
            <a:ext cx="2789334" cy="0"/>
          </a:xfrm>
          <a:prstGeom prst="line">
            <a:avLst/>
          </a:prstGeom>
          <a:ln w="31750">
            <a:solidFill>
              <a:srgbClr val="8BEE06"/>
            </a:solidFill>
          </a:ln>
        </p:spPr>
        <p:style>
          <a:lnRef idx="1">
            <a:schemeClr val="accent1"/>
          </a:lnRef>
          <a:fillRef idx="0">
            <a:schemeClr val="accent1"/>
          </a:fillRef>
          <a:effectRef idx="0">
            <a:schemeClr val="accent1"/>
          </a:effectRef>
          <a:fontRef idx="minor">
            <a:schemeClr val="tx1"/>
          </a:fontRef>
        </p:style>
      </p:cxnSp>
      <p:cxnSp>
        <p:nvCxnSpPr>
          <p:cNvPr id="30" name="Conector reto 29"/>
          <p:cNvCxnSpPr/>
          <p:nvPr/>
        </p:nvCxnSpPr>
        <p:spPr>
          <a:xfrm flipH="1" flipV="1">
            <a:off x="3760969" y="2436848"/>
            <a:ext cx="3504" cy="1424592"/>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to 30"/>
          <p:cNvCxnSpPr/>
          <p:nvPr/>
        </p:nvCxnSpPr>
        <p:spPr>
          <a:xfrm flipV="1">
            <a:off x="1194626" y="2436628"/>
            <a:ext cx="2569846" cy="406"/>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2" name="Espaço Reservado para Conteúdo 2"/>
          <p:cNvSpPr txBox="1">
            <a:spLocks/>
          </p:cNvSpPr>
          <p:nvPr/>
        </p:nvSpPr>
        <p:spPr>
          <a:xfrm>
            <a:off x="4465935" y="2486584"/>
            <a:ext cx="3644202" cy="168491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3500" b="1" dirty="0">
                <a:solidFill>
                  <a:srgbClr val="008080"/>
                </a:solidFill>
              </a:rPr>
              <a:t>146 </a:t>
            </a:r>
          </a:p>
          <a:p>
            <a:pPr marL="0" indent="0">
              <a:lnSpc>
                <a:spcPct val="100000"/>
              </a:lnSpc>
              <a:spcBef>
                <a:spcPts val="0"/>
              </a:spcBef>
              <a:buNone/>
            </a:pPr>
            <a:r>
              <a:rPr lang="pt-BR" sz="1500" b="1" dirty="0">
                <a:solidFill>
                  <a:schemeClr val="bg1">
                    <a:lumMod val="50000"/>
                  </a:schemeClr>
                </a:solidFill>
              </a:rPr>
              <a:t>Ações de </a:t>
            </a:r>
          </a:p>
          <a:p>
            <a:pPr marL="0" indent="0">
              <a:lnSpc>
                <a:spcPct val="100000"/>
              </a:lnSpc>
              <a:spcBef>
                <a:spcPts val="0"/>
              </a:spcBef>
              <a:buNone/>
            </a:pPr>
            <a:r>
              <a:rPr lang="pt-BR" sz="1600" b="1" dirty="0">
                <a:solidFill>
                  <a:schemeClr val="bg1">
                    <a:lumMod val="50000"/>
                  </a:schemeClr>
                </a:solidFill>
              </a:rPr>
              <a:t>PROCEDIMENTOS ADMINISTRATIVOS</a:t>
            </a:r>
          </a:p>
        </p:txBody>
      </p:sp>
      <p:sp>
        <p:nvSpPr>
          <p:cNvPr id="33" name="Espaço Reservado para Conteúdo 2"/>
          <p:cNvSpPr txBox="1">
            <a:spLocks/>
          </p:cNvSpPr>
          <p:nvPr/>
        </p:nvSpPr>
        <p:spPr>
          <a:xfrm>
            <a:off x="109728" y="2176489"/>
            <a:ext cx="4047003" cy="24803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CANCELAMENTO DE RRT</a:t>
            </a:r>
          </a:p>
          <a:p>
            <a:pPr marL="0" indent="0" algn="ctr">
              <a:lnSpc>
                <a:spcPct val="100000"/>
              </a:lnSpc>
              <a:spcBef>
                <a:spcPts val="0"/>
              </a:spcBef>
              <a:buNone/>
            </a:pPr>
            <a:endParaRPr lang="pt-BR" b="1" dirty="0">
              <a:solidFill>
                <a:schemeClr val="tx1">
                  <a:lumMod val="50000"/>
                  <a:lumOff val="50000"/>
                </a:schemeClr>
              </a:solidFill>
            </a:endParaRPr>
          </a:p>
        </p:txBody>
      </p:sp>
      <p:pic>
        <p:nvPicPr>
          <p:cNvPr id="35" name="Imagem 34">
            <a:extLst>
              <a:ext uri="{FF2B5EF4-FFF2-40B4-BE49-F238E27FC236}">
                <a16:creationId xmlns:a16="http://schemas.microsoft.com/office/drawing/2014/main" xmlns="" id="{A30F28C4-D211-4197-B932-8A054B519B42}"/>
              </a:ext>
            </a:extLst>
          </p:cNvPr>
          <p:cNvPicPr>
            <a:picLocks noChangeAspect="1"/>
          </p:cNvPicPr>
          <p:nvPr/>
        </p:nvPicPr>
        <p:blipFill rotWithShape="1">
          <a:blip r:embed="rId3" cstate="print"/>
          <a:srcRect l="34599" t="47924" r="56769" b="35724"/>
          <a:stretch/>
        </p:blipFill>
        <p:spPr>
          <a:xfrm>
            <a:off x="5514906" y="2228817"/>
            <a:ext cx="946187" cy="819188"/>
          </a:xfrm>
          <a:prstGeom prst="rect">
            <a:avLst/>
          </a:prstGeom>
        </p:spPr>
      </p:pic>
    </p:spTree>
    <p:extLst>
      <p:ext uri="{BB962C8B-B14F-4D97-AF65-F5344CB8AC3E}">
        <p14:creationId xmlns:p14="http://schemas.microsoft.com/office/powerpoint/2010/main" xmlns="" val="1557364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pSp>
        <p:nvGrpSpPr>
          <p:cNvPr id="7" name="Grupo 43"/>
          <p:cNvGrpSpPr>
            <a:grpSpLocks noChangeAspect="1"/>
          </p:cNvGrpSpPr>
          <p:nvPr/>
        </p:nvGrpSpPr>
        <p:grpSpPr>
          <a:xfrm>
            <a:off x="10629903" y="285760"/>
            <a:ext cx="1080000" cy="1080000"/>
            <a:chOff x="2345908" y="3723781"/>
            <a:chExt cx="3814119" cy="2833816"/>
          </a:xfrm>
        </p:grpSpPr>
        <p:sp>
          <p:nvSpPr>
            <p:cNvPr id="12" name="Elipse 11"/>
            <p:cNvSpPr/>
            <p:nvPr/>
          </p:nvSpPr>
          <p:spPr>
            <a:xfrm>
              <a:off x="2345908" y="3723781"/>
              <a:ext cx="3814119" cy="283381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p:cNvPicPr>
              <a:picLocks noChangeAspect="1"/>
            </p:cNvPicPr>
            <p:nvPr/>
          </p:nvPicPr>
          <p:blipFill rotWithShape="1">
            <a:blip r:embed="rId2" cstate="print"/>
            <a:srcRect l="19054" t="32553" r="50405" b="22162"/>
            <a:stretch/>
          </p:blipFill>
          <p:spPr>
            <a:xfrm>
              <a:off x="2706521" y="3802360"/>
              <a:ext cx="3209149" cy="2676658"/>
            </a:xfrm>
            <a:prstGeom prst="rect">
              <a:avLst/>
            </a:prstGeom>
          </p:spPr>
        </p:pic>
      </p:grpSp>
      <p:graphicFrame>
        <p:nvGraphicFramePr>
          <p:cNvPr id="15" name="Gráfico 14">
            <a:extLst>
              <a:ext uri="{FF2B5EF4-FFF2-40B4-BE49-F238E27FC236}">
                <a16:creationId xmlns:a16="http://schemas.microsoft.com/office/drawing/2014/main" xmlns="" id="{00000000-0008-0000-0100-000005000000}"/>
              </a:ext>
            </a:extLst>
          </p:cNvPr>
          <p:cNvGraphicFramePr/>
          <p:nvPr>
            <p:extLst>
              <p:ext uri="{D42A27DB-BD31-4B8C-83A1-F6EECF244321}">
                <p14:modId xmlns:p14="http://schemas.microsoft.com/office/powerpoint/2010/main" xmlns="" val="3178440088"/>
              </p:ext>
            </p:extLst>
          </p:nvPr>
        </p:nvGraphicFramePr>
        <p:xfrm>
          <a:off x="460375" y="1038657"/>
          <a:ext cx="11477625" cy="5128464"/>
        </p:xfrm>
        <a:graphic>
          <a:graphicData uri="http://schemas.openxmlformats.org/drawingml/2006/chart">
            <c:chart xmlns:c="http://schemas.openxmlformats.org/drawingml/2006/chart" xmlns:r="http://schemas.openxmlformats.org/officeDocument/2006/relationships" r:id="rId3"/>
          </a:graphicData>
        </a:graphic>
      </p:graphicFrame>
      <p:sp>
        <p:nvSpPr>
          <p:cNvPr id="10" name="Espaço Reservado para Conteúdo 9">
            <a:extLst>
              <a:ext uri="{FF2B5EF4-FFF2-40B4-BE49-F238E27FC236}">
                <a16:creationId xmlns:a16="http://schemas.microsoft.com/office/drawing/2014/main" xmlns="" id="{AD11C4A6-164F-4BEA-A2E8-B834BB5F7A8F}"/>
              </a:ext>
            </a:extLst>
          </p:cNvPr>
          <p:cNvSpPr>
            <a:spLocks noGrp="1"/>
          </p:cNvSpPr>
          <p:nvPr>
            <p:ph sz="half" idx="14"/>
          </p:nvPr>
        </p:nvSpPr>
        <p:spPr/>
        <p:txBody>
          <a:bodyPr/>
          <a:lstStyle/>
          <a:p>
            <a:r>
              <a:rPr lang="pt-BR" dirty="0"/>
              <a:t>Ações da Fiscalização - 1º Semestre</a:t>
            </a:r>
          </a:p>
        </p:txBody>
      </p:sp>
    </p:spTree>
    <p:extLst>
      <p:ext uri="{BB962C8B-B14F-4D97-AF65-F5344CB8AC3E}">
        <p14:creationId xmlns:p14="http://schemas.microsoft.com/office/powerpoint/2010/main" xmlns="" val="3924841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83601"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FISCALIZAÇÃO</a:t>
            </a:r>
          </a:p>
        </p:txBody>
      </p:sp>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pSp>
        <p:nvGrpSpPr>
          <p:cNvPr id="7" name="Grupo 43"/>
          <p:cNvGrpSpPr>
            <a:grpSpLocks noChangeAspect="1"/>
          </p:cNvGrpSpPr>
          <p:nvPr/>
        </p:nvGrpSpPr>
        <p:grpSpPr>
          <a:xfrm>
            <a:off x="10629903" y="285760"/>
            <a:ext cx="1080000" cy="1080000"/>
            <a:chOff x="2345908" y="3723781"/>
            <a:chExt cx="3814119" cy="2833816"/>
          </a:xfrm>
        </p:grpSpPr>
        <p:sp>
          <p:nvSpPr>
            <p:cNvPr id="12" name="Elipse 11"/>
            <p:cNvSpPr/>
            <p:nvPr/>
          </p:nvSpPr>
          <p:spPr>
            <a:xfrm>
              <a:off x="2345908" y="3723781"/>
              <a:ext cx="3814119" cy="283381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p:cNvPicPr>
              <a:picLocks noChangeAspect="1"/>
            </p:cNvPicPr>
            <p:nvPr/>
          </p:nvPicPr>
          <p:blipFill rotWithShape="1">
            <a:blip r:embed="rId2" cstate="print"/>
            <a:srcRect l="19054" t="32553" r="50405" b="22162"/>
            <a:stretch/>
          </p:blipFill>
          <p:spPr>
            <a:xfrm>
              <a:off x="2706521" y="3802360"/>
              <a:ext cx="3209149" cy="2676658"/>
            </a:xfrm>
            <a:prstGeom prst="rect">
              <a:avLst/>
            </a:prstGeom>
          </p:spPr>
        </p:pic>
      </p:grpSp>
      <p:sp>
        <p:nvSpPr>
          <p:cNvPr id="21" name="Título 4">
            <a:extLst>
              <a:ext uri="{FF2B5EF4-FFF2-40B4-BE49-F238E27FC236}">
                <a16:creationId xmlns:a16="http://schemas.microsoft.com/office/drawing/2014/main" xmlns="" id="{A0579480-F087-4A09-8224-AB412D6307AE}"/>
              </a:ext>
            </a:extLst>
          </p:cNvPr>
          <p:cNvSpPr txBox="1">
            <a:spLocks/>
          </p:cNvSpPr>
          <p:nvPr/>
        </p:nvSpPr>
        <p:spPr>
          <a:xfrm>
            <a:off x="4872035" y="323528"/>
            <a:ext cx="5743574" cy="1005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000" b="1" dirty="0">
                <a:latin typeface="Arial" panose="020B0604020202020204" pitchFamily="34" charset="0"/>
                <a:cs typeface="Arial" panose="020B0604020202020204" pitchFamily="34" charset="0"/>
              </a:rPr>
              <a:t>AÇÕES DA FISCALIZAÇÃO</a:t>
            </a:r>
          </a:p>
          <a:p>
            <a:pPr algn="r"/>
            <a:r>
              <a:rPr lang="pt-BR" sz="2000" dirty="0">
                <a:latin typeface="Arial" panose="020B0604020202020204" pitchFamily="34" charset="0"/>
                <a:cs typeface="Arial" panose="020B0604020202020204" pitchFamily="34" charset="0"/>
              </a:rPr>
              <a:t>Quantitativo  das Ações de Fiscalização</a:t>
            </a:r>
          </a:p>
        </p:txBody>
      </p:sp>
      <p:graphicFrame>
        <p:nvGraphicFramePr>
          <p:cNvPr id="15" name="Espaço Reservado para Conteúdo 7">
            <a:extLst>
              <a:ext uri="{FF2B5EF4-FFF2-40B4-BE49-F238E27FC236}">
                <a16:creationId xmlns:a16="http://schemas.microsoft.com/office/drawing/2014/main" xmlns="" id="{0437602C-A8F9-4381-BCB9-571BAD2719DC}"/>
              </a:ext>
            </a:extLst>
          </p:cNvPr>
          <p:cNvGraphicFramePr>
            <a:graphicFrameLocks/>
          </p:cNvGraphicFramePr>
          <p:nvPr/>
        </p:nvGraphicFramePr>
        <p:xfrm>
          <a:off x="310644" y="2564944"/>
          <a:ext cx="9473151" cy="2243543"/>
        </p:xfrm>
        <a:graphic>
          <a:graphicData uri="http://schemas.openxmlformats.org/drawingml/2006/chart">
            <c:chart xmlns:c="http://schemas.openxmlformats.org/drawingml/2006/chart" xmlns:r="http://schemas.openxmlformats.org/officeDocument/2006/relationships" r:id="rId3"/>
          </a:graphicData>
        </a:graphic>
      </p:graphicFrame>
      <p:sp>
        <p:nvSpPr>
          <p:cNvPr id="16" name="Espaço Reservado para Conteúdo 2">
            <a:extLst>
              <a:ext uri="{FF2B5EF4-FFF2-40B4-BE49-F238E27FC236}">
                <a16:creationId xmlns:a16="http://schemas.microsoft.com/office/drawing/2014/main" xmlns="" id="{5B143308-7174-41CC-AEB7-F3F409A9AEE4}"/>
              </a:ext>
            </a:extLst>
          </p:cNvPr>
          <p:cNvSpPr txBox="1">
            <a:spLocks/>
          </p:cNvSpPr>
          <p:nvPr/>
        </p:nvSpPr>
        <p:spPr>
          <a:xfrm>
            <a:off x="370717" y="1548437"/>
            <a:ext cx="4949153"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RELATÓRIOS DE FISCALIZAÇÃO (SICCAU)</a:t>
            </a:r>
          </a:p>
        </p:txBody>
      </p:sp>
      <p:sp>
        <p:nvSpPr>
          <p:cNvPr id="17" name="Espaço Reservado para Conteúdo 2">
            <a:extLst>
              <a:ext uri="{FF2B5EF4-FFF2-40B4-BE49-F238E27FC236}">
                <a16:creationId xmlns:a16="http://schemas.microsoft.com/office/drawing/2014/main" xmlns="" id="{6FCF5848-4B14-4E33-8DF2-07A9684DEF7F}"/>
              </a:ext>
            </a:extLst>
          </p:cNvPr>
          <p:cNvSpPr txBox="1">
            <a:spLocks/>
          </p:cNvSpPr>
          <p:nvPr/>
        </p:nvSpPr>
        <p:spPr>
          <a:xfrm>
            <a:off x="974733" y="2122655"/>
            <a:ext cx="1383714"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DENÚNCIAS</a:t>
            </a:r>
          </a:p>
        </p:txBody>
      </p:sp>
      <p:sp>
        <p:nvSpPr>
          <p:cNvPr id="19" name="Espaço Reservado para Conteúdo 2">
            <a:extLst>
              <a:ext uri="{FF2B5EF4-FFF2-40B4-BE49-F238E27FC236}">
                <a16:creationId xmlns:a16="http://schemas.microsoft.com/office/drawing/2014/main" xmlns="" id="{60831A59-E41C-4DB6-974D-115648E67104}"/>
              </a:ext>
            </a:extLst>
          </p:cNvPr>
          <p:cNvSpPr txBox="1">
            <a:spLocks/>
          </p:cNvSpPr>
          <p:nvPr/>
        </p:nvSpPr>
        <p:spPr>
          <a:xfrm>
            <a:off x="142932" y="4517060"/>
            <a:ext cx="1950524"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VISITAS IN LOCO</a:t>
            </a:r>
          </a:p>
        </p:txBody>
      </p:sp>
      <p:sp>
        <p:nvSpPr>
          <p:cNvPr id="20" name="Espaço Reservado para Conteúdo 2">
            <a:extLst>
              <a:ext uri="{FF2B5EF4-FFF2-40B4-BE49-F238E27FC236}">
                <a16:creationId xmlns:a16="http://schemas.microsoft.com/office/drawing/2014/main" xmlns="" id="{85CB2BD9-5304-4A98-9782-E9DD8EB5730A}"/>
              </a:ext>
            </a:extLst>
          </p:cNvPr>
          <p:cNvSpPr txBox="1">
            <a:spLocks/>
          </p:cNvSpPr>
          <p:nvPr/>
        </p:nvSpPr>
        <p:spPr>
          <a:xfrm>
            <a:off x="922973" y="5012360"/>
            <a:ext cx="1814388"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NOTIFICAÇÃO PREVENTIVA</a:t>
            </a:r>
          </a:p>
        </p:txBody>
      </p:sp>
      <p:sp>
        <p:nvSpPr>
          <p:cNvPr id="22" name="Espaço Reservado para Conteúdo 2">
            <a:extLst>
              <a:ext uri="{FF2B5EF4-FFF2-40B4-BE49-F238E27FC236}">
                <a16:creationId xmlns:a16="http://schemas.microsoft.com/office/drawing/2014/main" xmlns="" id="{E863B5DD-4152-44DB-8B96-9D3D57D2E6DB}"/>
              </a:ext>
            </a:extLst>
          </p:cNvPr>
          <p:cNvSpPr txBox="1">
            <a:spLocks/>
          </p:cNvSpPr>
          <p:nvPr/>
        </p:nvSpPr>
        <p:spPr>
          <a:xfrm>
            <a:off x="2602438" y="2238683"/>
            <a:ext cx="2092164"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MEMORANDOS</a:t>
            </a:r>
          </a:p>
        </p:txBody>
      </p:sp>
      <p:sp>
        <p:nvSpPr>
          <p:cNvPr id="23" name="Espaço Reservado para Conteúdo 2">
            <a:extLst>
              <a:ext uri="{FF2B5EF4-FFF2-40B4-BE49-F238E27FC236}">
                <a16:creationId xmlns:a16="http://schemas.microsoft.com/office/drawing/2014/main" xmlns="" id="{E5A5ECCA-A305-422A-8CC9-8CF72A67D032}"/>
              </a:ext>
            </a:extLst>
          </p:cNvPr>
          <p:cNvSpPr txBox="1">
            <a:spLocks/>
          </p:cNvSpPr>
          <p:nvPr/>
        </p:nvSpPr>
        <p:spPr>
          <a:xfrm>
            <a:off x="2681091" y="4658939"/>
            <a:ext cx="2958025"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AUTOS DE</a:t>
            </a:r>
          </a:p>
          <a:p>
            <a:pPr marL="0" indent="0">
              <a:lnSpc>
                <a:spcPct val="100000"/>
              </a:lnSpc>
              <a:spcBef>
                <a:spcPts val="0"/>
              </a:spcBef>
              <a:buNone/>
            </a:pPr>
            <a:r>
              <a:rPr lang="pt-BR" b="1" dirty="0">
                <a:solidFill>
                  <a:schemeClr val="tx1">
                    <a:lumMod val="50000"/>
                    <a:lumOff val="50000"/>
                  </a:schemeClr>
                </a:solidFill>
              </a:rPr>
              <a:t>INFRAÇÃO</a:t>
            </a:r>
          </a:p>
        </p:txBody>
      </p:sp>
      <p:sp>
        <p:nvSpPr>
          <p:cNvPr id="24" name="Espaço Reservado para Conteúdo 2">
            <a:extLst>
              <a:ext uri="{FF2B5EF4-FFF2-40B4-BE49-F238E27FC236}">
                <a16:creationId xmlns:a16="http://schemas.microsoft.com/office/drawing/2014/main" xmlns="" id="{9F5A1D4B-5598-4C41-9CF6-3F407F3E08A1}"/>
              </a:ext>
            </a:extLst>
          </p:cNvPr>
          <p:cNvSpPr txBox="1">
            <a:spLocks/>
          </p:cNvSpPr>
          <p:nvPr/>
        </p:nvSpPr>
        <p:spPr>
          <a:xfrm>
            <a:off x="4344287" y="5344739"/>
            <a:ext cx="3657600"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smtClean="0">
                <a:solidFill>
                  <a:schemeClr val="tx1">
                    <a:lumMod val="50000"/>
                    <a:lumOff val="50000"/>
                  </a:schemeClr>
                </a:solidFill>
              </a:rPr>
              <a:t>FISCALIZAÇÃO DE MÍDIAS SOCIAIS</a:t>
            </a:r>
          </a:p>
          <a:p>
            <a:pPr marL="0" indent="0">
              <a:lnSpc>
                <a:spcPct val="100000"/>
              </a:lnSpc>
              <a:spcBef>
                <a:spcPts val="0"/>
              </a:spcBef>
              <a:buNone/>
            </a:pPr>
            <a:r>
              <a:rPr lang="pt-BR" b="1" dirty="0" smtClean="0">
                <a:solidFill>
                  <a:schemeClr val="tx1">
                    <a:lumMod val="50000"/>
                    <a:lumOff val="50000"/>
                  </a:schemeClr>
                </a:solidFill>
              </a:rPr>
              <a:t>(INSTAGRAM)</a:t>
            </a:r>
          </a:p>
          <a:p>
            <a:pPr marL="0" indent="0">
              <a:lnSpc>
                <a:spcPct val="100000"/>
              </a:lnSpc>
              <a:spcBef>
                <a:spcPts val="0"/>
              </a:spcBef>
              <a:buNone/>
            </a:pPr>
            <a:endParaRPr lang="pt-BR" b="1" dirty="0">
              <a:solidFill>
                <a:schemeClr val="tx1">
                  <a:lumMod val="50000"/>
                  <a:lumOff val="50000"/>
                </a:schemeClr>
              </a:solidFill>
            </a:endParaRPr>
          </a:p>
        </p:txBody>
      </p:sp>
      <p:cxnSp>
        <p:nvCxnSpPr>
          <p:cNvPr id="25" name="Conector reto 24">
            <a:extLst>
              <a:ext uri="{FF2B5EF4-FFF2-40B4-BE49-F238E27FC236}">
                <a16:creationId xmlns:a16="http://schemas.microsoft.com/office/drawing/2014/main" xmlns="" id="{8DB8742B-F70A-4602-92DE-9037410C3096}"/>
              </a:ext>
            </a:extLst>
          </p:cNvPr>
          <p:cNvCxnSpPr/>
          <p:nvPr/>
        </p:nvCxnSpPr>
        <p:spPr>
          <a:xfrm flipV="1">
            <a:off x="476887" y="1906607"/>
            <a:ext cx="0" cy="1620000"/>
          </a:xfrm>
          <a:prstGeom prst="line">
            <a:avLst/>
          </a:prstGeom>
          <a:ln w="31750">
            <a:solidFill>
              <a:srgbClr val="CCFF66"/>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xmlns="" id="{79C62101-BEDA-4E08-86F8-FEFFA4CFE1E2}"/>
              </a:ext>
            </a:extLst>
          </p:cNvPr>
          <p:cNvCxnSpPr/>
          <p:nvPr/>
        </p:nvCxnSpPr>
        <p:spPr>
          <a:xfrm flipV="1">
            <a:off x="454185" y="1906607"/>
            <a:ext cx="1285564" cy="406"/>
          </a:xfrm>
          <a:prstGeom prst="line">
            <a:avLst/>
          </a:prstGeom>
          <a:ln w="31750">
            <a:solidFill>
              <a:srgbClr val="CCFF66"/>
            </a:solidFill>
          </a:ln>
        </p:spPr>
        <p:style>
          <a:lnRef idx="1">
            <a:schemeClr val="accent1"/>
          </a:lnRef>
          <a:fillRef idx="0">
            <a:schemeClr val="accent1"/>
          </a:fillRef>
          <a:effectRef idx="0">
            <a:schemeClr val="accent1"/>
          </a:effectRef>
          <a:fontRef idx="minor">
            <a:schemeClr val="tx1"/>
          </a:fontRef>
        </p:style>
      </p:cxnSp>
      <p:grpSp>
        <p:nvGrpSpPr>
          <p:cNvPr id="27" name="Grupo 79"/>
          <p:cNvGrpSpPr/>
          <p:nvPr/>
        </p:nvGrpSpPr>
        <p:grpSpPr>
          <a:xfrm>
            <a:off x="1016491" y="2405505"/>
            <a:ext cx="1076965" cy="1535373"/>
            <a:chOff x="2476496" y="2806975"/>
            <a:chExt cx="875034" cy="1535373"/>
          </a:xfrm>
        </p:grpSpPr>
        <p:cxnSp>
          <p:nvCxnSpPr>
            <p:cNvPr id="28" name="Conector reto 27">
              <a:extLst>
                <a:ext uri="{FF2B5EF4-FFF2-40B4-BE49-F238E27FC236}">
                  <a16:creationId xmlns:a16="http://schemas.microsoft.com/office/drawing/2014/main" xmlns="" id="{1DF9C5CD-D4A2-40E5-8361-04162FBF53C6}"/>
                </a:ext>
              </a:extLst>
            </p:cNvPr>
            <p:cNvCxnSpPr/>
            <p:nvPr/>
          </p:nvCxnSpPr>
          <p:spPr>
            <a:xfrm flipV="1">
              <a:off x="2493171" y="2806975"/>
              <a:ext cx="0" cy="1535373"/>
            </a:xfrm>
            <a:prstGeom prst="line">
              <a:avLst/>
            </a:prstGeom>
            <a:ln w="31750">
              <a:solidFill>
                <a:srgbClr val="336600"/>
              </a:solidFill>
            </a:ln>
          </p:spPr>
          <p:style>
            <a:lnRef idx="1">
              <a:schemeClr val="accent1"/>
            </a:lnRef>
            <a:fillRef idx="0">
              <a:schemeClr val="accent1"/>
            </a:fillRef>
            <a:effectRef idx="0">
              <a:schemeClr val="accent1"/>
            </a:effectRef>
            <a:fontRef idx="minor">
              <a:schemeClr val="tx1"/>
            </a:fontRef>
          </p:style>
        </p:cxnSp>
        <p:cxnSp>
          <p:nvCxnSpPr>
            <p:cNvPr id="29" name="Conector reto 28">
              <a:extLst>
                <a:ext uri="{FF2B5EF4-FFF2-40B4-BE49-F238E27FC236}">
                  <a16:creationId xmlns:a16="http://schemas.microsoft.com/office/drawing/2014/main" xmlns="" id="{6F89B542-343A-40C9-891D-B69F8EED5746}"/>
                </a:ext>
              </a:extLst>
            </p:cNvPr>
            <p:cNvCxnSpPr/>
            <p:nvPr/>
          </p:nvCxnSpPr>
          <p:spPr>
            <a:xfrm>
              <a:off x="2476496" y="2819806"/>
              <a:ext cx="875034" cy="0"/>
            </a:xfrm>
            <a:prstGeom prst="line">
              <a:avLst/>
            </a:prstGeom>
            <a:ln w="31750">
              <a:solidFill>
                <a:srgbClr val="336600"/>
              </a:solidFill>
            </a:ln>
          </p:spPr>
          <p:style>
            <a:lnRef idx="1">
              <a:schemeClr val="accent1"/>
            </a:lnRef>
            <a:fillRef idx="0">
              <a:schemeClr val="accent1"/>
            </a:fillRef>
            <a:effectRef idx="0">
              <a:schemeClr val="accent1"/>
            </a:effectRef>
            <a:fontRef idx="minor">
              <a:schemeClr val="tx1"/>
            </a:fontRef>
          </p:style>
        </p:cxnSp>
      </p:grpSp>
      <p:grpSp>
        <p:nvGrpSpPr>
          <p:cNvPr id="30" name="Grupo 78"/>
          <p:cNvGrpSpPr/>
          <p:nvPr/>
        </p:nvGrpSpPr>
        <p:grpSpPr>
          <a:xfrm>
            <a:off x="760934" y="3872486"/>
            <a:ext cx="1285564" cy="936000"/>
            <a:chOff x="3987207" y="4194159"/>
            <a:chExt cx="1044521" cy="936000"/>
          </a:xfrm>
        </p:grpSpPr>
        <p:cxnSp>
          <p:nvCxnSpPr>
            <p:cNvPr id="31" name="Conector reto 30">
              <a:extLst>
                <a:ext uri="{FF2B5EF4-FFF2-40B4-BE49-F238E27FC236}">
                  <a16:creationId xmlns:a16="http://schemas.microsoft.com/office/drawing/2014/main" xmlns="" id="{D762C7D5-5715-4B47-9FF6-426605910291}"/>
                </a:ext>
              </a:extLst>
            </p:cNvPr>
            <p:cNvCxnSpPr/>
            <p:nvPr/>
          </p:nvCxnSpPr>
          <p:spPr>
            <a:xfrm flipV="1">
              <a:off x="5021154" y="4194159"/>
              <a:ext cx="0" cy="936000"/>
            </a:xfrm>
            <a:prstGeom prst="line">
              <a:avLst/>
            </a:prstGeom>
            <a:ln w="31750">
              <a:solidFill>
                <a:srgbClr val="8BEE06"/>
              </a:solidFill>
            </a:ln>
          </p:spPr>
          <p:style>
            <a:lnRef idx="1">
              <a:schemeClr val="accent1"/>
            </a:lnRef>
            <a:fillRef idx="0">
              <a:schemeClr val="accent1"/>
            </a:fillRef>
            <a:effectRef idx="0">
              <a:schemeClr val="accent1"/>
            </a:effectRef>
            <a:fontRef idx="minor">
              <a:schemeClr val="tx1"/>
            </a:fontRef>
          </p:style>
        </p:cxnSp>
        <p:cxnSp>
          <p:nvCxnSpPr>
            <p:cNvPr id="32" name="Conector reto 31">
              <a:extLst>
                <a:ext uri="{FF2B5EF4-FFF2-40B4-BE49-F238E27FC236}">
                  <a16:creationId xmlns:a16="http://schemas.microsoft.com/office/drawing/2014/main" xmlns="" id="{1B08A6AF-8F34-4406-91DE-DE23A36F2A6B}"/>
                </a:ext>
              </a:extLst>
            </p:cNvPr>
            <p:cNvCxnSpPr/>
            <p:nvPr/>
          </p:nvCxnSpPr>
          <p:spPr>
            <a:xfrm flipV="1">
              <a:off x="3987207" y="5118075"/>
              <a:ext cx="1044521" cy="406"/>
            </a:xfrm>
            <a:prstGeom prst="line">
              <a:avLst/>
            </a:prstGeom>
            <a:ln w="31750">
              <a:solidFill>
                <a:srgbClr val="8BEE06"/>
              </a:solidFill>
            </a:ln>
          </p:spPr>
          <p:style>
            <a:lnRef idx="1">
              <a:schemeClr val="accent1"/>
            </a:lnRef>
            <a:fillRef idx="0">
              <a:schemeClr val="accent1"/>
            </a:fillRef>
            <a:effectRef idx="0">
              <a:schemeClr val="accent1"/>
            </a:effectRef>
            <a:fontRef idx="minor">
              <a:schemeClr val="tx1"/>
            </a:fontRef>
          </p:style>
        </p:cxnSp>
      </p:grpSp>
      <p:grpSp>
        <p:nvGrpSpPr>
          <p:cNvPr id="33" name="Grupo 81"/>
          <p:cNvGrpSpPr/>
          <p:nvPr/>
        </p:nvGrpSpPr>
        <p:grpSpPr>
          <a:xfrm>
            <a:off x="1307496" y="3961065"/>
            <a:ext cx="1285564" cy="1506351"/>
            <a:chOff x="4635911" y="4196167"/>
            <a:chExt cx="1044521" cy="1411826"/>
          </a:xfrm>
        </p:grpSpPr>
        <p:cxnSp>
          <p:nvCxnSpPr>
            <p:cNvPr id="34" name="Conector reto 33">
              <a:extLst>
                <a:ext uri="{FF2B5EF4-FFF2-40B4-BE49-F238E27FC236}">
                  <a16:creationId xmlns:a16="http://schemas.microsoft.com/office/drawing/2014/main" xmlns="" id="{3D76D404-7C25-4C6F-89B8-BB6310DEB9E3}"/>
                </a:ext>
              </a:extLst>
            </p:cNvPr>
            <p:cNvCxnSpPr/>
            <p:nvPr/>
          </p:nvCxnSpPr>
          <p:spPr>
            <a:xfrm flipV="1">
              <a:off x="5665045" y="4196167"/>
              <a:ext cx="15387" cy="1411826"/>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Conector reto 34">
              <a:extLst>
                <a:ext uri="{FF2B5EF4-FFF2-40B4-BE49-F238E27FC236}">
                  <a16:creationId xmlns:a16="http://schemas.microsoft.com/office/drawing/2014/main" xmlns="" id="{28A67DC8-E3E4-48BF-B845-ABE4425CFE1A}"/>
                </a:ext>
              </a:extLst>
            </p:cNvPr>
            <p:cNvCxnSpPr/>
            <p:nvPr/>
          </p:nvCxnSpPr>
          <p:spPr>
            <a:xfrm flipV="1">
              <a:off x="4635911" y="5593665"/>
              <a:ext cx="1044521" cy="406"/>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upo 83"/>
          <p:cNvGrpSpPr/>
          <p:nvPr/>
        </p:nvGrpSpPr>
        <p:grpSpPr>
          <a:xfrm>
            <a:off x="2709226" y="2498953"/>
            <a:ext cx="1285564" cy="1440000"/>
            <a:chOff x="5820338" y="2966347"/>
            <a:chExt cx="1044521" cy="1440000"/>
          </a:xfrm>
        </p:grpSpPr>
        <p:cxnSp>
          <p:nvCxnSpPr>
            <p:cNvPr id="37" name="Conector reto 36">
              <a:extLst>
                <a:ext uri="{FF2B5EF4-FFF2-40B4-BE49-F238E27FC236}">
                  <a16:creationId xmlns:a16="http://schemas.microsoft.com/office/drawing/2014/main" xmlns="" id="{E041950F-6808-447F-8D41-34C1F22C1292}"/>
                </a:ext>
              </a:extLst>
            </p:cNvPr>
            <p:cNvCxnSpPr/>
            <p:nvPr/>
          </p:nvCxnSpPr>
          <p:spPr>
            <a:xfrm flipV="1">
              <a:off x="5823017" y="2966347"/>
              <a:ext cx="0" cy="1440000"/>
            </a:xfrm>
            <a:prstGeom prst="line">
              <a:avLst/>
            </a:prstGeom>
            <a:ln w="31750">
              <a:solidFill>
                <a:srgbClr val="66FF99"/>
              </a:solidFill>
            </a:ln>
          </p:spPr>
          <p:style>
            <a:lnRef idx="1">
              <a:schemeClr val="accent1"/>
            </a:lnRef>
            <a:fillRef idx="0">
              <a:schemeClr val="accent1"/>
            </a:fillRef>
            <a:effectRef idx="0">
              <a:schemeClr val="accent1"/>
            </a:effectRef>
            <a:fontRef idx="minor">
              <a:schemeClr val="tx1"/>
            </a:fontRef>
          </p:style>
        </p:cxnSp>
        <p:cxnSp>
          <p:nvCxnSpPr>
            <p:cNvPr id="38" name="Conector reto 37">
              <a:extLst>
                <a:ext uri="{FF2B5EF4-FFF2-40B4-BE49-F238E27FC236}">
                  <a16:creationId xmlns:a16="http://schemas.microsoft.com/office/drawing/2014/main" xmlns="" id="{782BA028-515C-4FAE-BB72-BD45BBB8EF30}"/>
                </a:ext>
              </a:extLst>
            </p:cNvPr>
            <p:cNvCxnSpPr/>
            <p:nvPr/>
          </p:nvCxnSpPr>
          <p:spPr>
            <a:xfrm flipV="1">
              <a:off x="5820338" y="2979052"/>
              <a:ext cx="1044521" cy="406"/>
            </a:xfrm>
            <a:prstGeom prst="line">
              <a:avLst/>
            </a:prstGeom>
            <a:ln w="31750">
              <a:solidFill>
                <a:srgbClr val="66FF99"/>
              </a:solidFill>
            </a:ln>
          </p:spPr>
          <p:style>
            <a:lnRef idx="1">
              <a:schemeClr val="accent1"/>
            </a:lnRef>
            <a:fillRef idx="0">
              <a:schemeClr val="accent1"/>
            </a:fillRef>
            <a:effectRef idx="0">
              <a:schemeClr val="accent1"/>
            </a:effectRef>
            <a:fontRef idx="minor">
              <a:schemeClr val="tx1"/>
            </a:fontRef>
          </p:style>
        </p:cxnSp>
      </p:grpSp>
      <p:grpSp>
        <p:nvGrpSpPr>
          <p:cNvPr id="39" name="Grupo 84"/>
          <p:cNvGrpSpPr/>
          <p:nvPr/>
        </p:nvGrpSpPr>
        <p:grpSpPr>
          <a:xfrm>
            <a:off x="3255172" y="2993914"/>
            <a:ext cx="2816337" cy="936410"/>
            <a:chOff x="6445797" y="3504624"/>
            <a:chExt cx="2288274" cy="936410"/>
          </a:xfrm>
        </p:grpSpPr>
        <p:cxnSp>
          <p:nvCxnSpPr>
            <p:cNvPr id="40" name="Conector reto 39">
              <a:extLst>
                <a:ext uri="{FF2B5EF4-FFF2-40B4-BE49-F238E27FC236}">
                  <a16:creationId xmlns:a16="http://schemas.microsoft.com/office/drawing/2014/main" xmlns="" id="{92DB9FAD-70F6-4264-A068-5622F5447EC0}"/>
                </a:ext>
              </a:extLst>
            </p:cNvPr>
            <p:cNvCxnSpPr/>
            <p:nvPr/>
          </p:nvCxnSpPr>
          <p:spPr>
            <a:xfrm flipV="1">
              <a:off x="6459820" y="3505034"/>
              <a:ext cx="0" cy="936000"/>
            </a:xfrm>
            <a:prstGeom prst="line">
              <a:avLst/>
            </a:prstGeom>
            <a:ln w="31750">
              <a:solidFill>
                <a:srgbClr val="CCCC00"/>
              </a:solidFill>
            </a:ln>
          </p:spPr>
          <p:style>
            <a:lnRef idx="1">
              <a:schemeClr val="accent1"/>
            </a:lnRef>
            <a:fillRef idx="0">
              <a:schemeClr val="accent1"/>
            </a:fillRef>
            <a:effectRef idx="0">
              <a:schemeClr val="accent1"/>
            </a:effectRef>
            <a:fontRef idx="minor">
              <a:schemeClr val="tx1"/>
            </a:fontRef>
          </p:style>
        </p:cxnSp>
        <p:cxnSp>
          <p:nvCxnSpPr>
            <p:cNvPr id="41" name="Conector reto 40">
              <a:extLst>
                <a:ext uri="{FF2B5EF4-FFF2-40B4-BE49-F238E27FC236}">
                  <a16:creationId xmlns:a16="http://schemas.microsoft.com/office/drawing/2014/main" xmlns="" id="{B646FAFC-A418-419C-B9A1-6FFC7F24AA1B}"/>
                </a:ext>
              </a:extLst>
            </p:cNvPr>
            <p:cNvCxnSpPr/>
            <p:nvPr/>
          </p:nvCxnSpPr>
          <p:spPr>
            <a:xfrm>
              <a:off x="6445797" y="3504624"/>
              <a:ext cx="2288274" cy="9464"/>
            </a:xfrm>
            <a:prstGeom prst="line">
              <a:avLst/>
            </a:prstGeom>
            <a:ln w="31750">
              <a:solidFill>
                <a:srgbClr val="CCCC00"/>
              </a:solidFill>
            </a:ln>
          </p:spPr>
          <p:style>
            <a:lnRef idx="1">
              <a:schemeClr val="accent1"/>
            </a:lnRef>
            <a:fillRef idx="0">
              <a:schemeClr val="accent1"/>
            </a:fillRef>
            <a:effectRef idx="0">
              <a:schemeClr val="accent1"/>
            </a:effectRef>
            <a:fontRef idx="minor">
              <a:schemeClr val="tx1"/>
            </a:fontRef>
          </p:style>
        </p:cxnSp>
      </p:grpSp>
      <p:cxnSp>
        <p:nvCxnSpPr>
          <p:cNvPr id="42" name="Conector reto 41">
            <a:extLst>
              <a:ext uri="{FF2B5EF4-FFF2-40B4-BE49-F238E27FC236}">
                <a16:creationId xmlns:a16="http://schemas.microsoft.com/office/drawing/2014/main" xmlns="" id="{E154ABC5-F902-4152-8AF8-71A7D875E229}"/>
              </a:ext>
            </a:extLst>
          </p:cNvPr>
          <p:cNvCxnSpPr/>
          <p:nvPr/>
        </p:nvCxnSpPr>
        <p:spPr>
          <a:xfrm flipV="1">
            <a:off x="4283581" y="3964792"/>
            <a:ext cx="0" cy="1152000"/>
          </a:xfrm>
          <a:prstGeom prst="line">
            <a:avLst/>
          </a:prstGeom>
          <a:ln w="31750">
            <a:solidFill>
              <a:srgbClr val="40B498"/>
            </a:solidFill>
          </a:ln>
        </p:spPr>
        <p:style>
          <a:lnRef idx="1">
            <a:schemeClr val="accent1"/>
          </a:lnRef>
          <a:fillRef idx="0">
            <a:schemeClr val="accent1"/>
          </a:fillRef>
          <a:effectRef idx="0">
            <a:schemeClr val="accent1"/>
          </a:effectRef>
          <a:fontRef idx="minor">
            <a:schemeClr val="tx1"/>
          </a:fontRef>
        </p:style>
      </p:cxnSp>
      <p:cxnSp>
        <p:nvCxnSpPr>
          <p:cNvPr id="43" name="Conector reto 42">
            <a:extLst>
              <a:ext uri="{FF2B5EF4-FFF2-40B4-BE49-F238E27FC236}">
                <a16:creationId xmlns:a16="http://schemas.microsoft.com/office/drawing/2014/main" xmlns="" id="{183F78D7-FA37-47C9-A7D9-D66FC2985810}"/>
              </a:ext>
            </a:extLst>
          </p:cNvPr>
          <p:cNvCxnSpPr/>
          <p:nvPr/>
        </p:nvCxnSpPr>
        <p:spPr>
          <a:xfrm flipV="1">
            <a:off x="2775693" y="5101552"/>
            <a:ext cx="1506462" cy="406"/>
          </a:xfrm>
          <a:prstGeom prst="line">
            <a:avLst/>
          </a:prstGeom>
          <a:ln w="31750">
            <a:solidFill>
              <a:srgbClr val="40B498"/>
            </a:solidFill>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a16="http://schemas.microsoft.com/office/drawing/2014/main" xmlns="" id="{FA1EB9C9-4E70-434A-AF70-6FC0B5748E29}"/>
              </a:ext>
            </a:extLst>
          </p:cNvPr>
          <p:cNvCxnSpPr/>
          <p:nvPr/>
        </p:nvCxnSpPr>
        <p:spPr>
          <a:xfrm flipV="1">
            <a:off x="4372422" y="5846898"/>
            <a:ext cx="2215385" cy="406"/>
          </a:xfrm>
          <a:prstGeom prst="line">
            <a:avLst/>
          </a:prstGeom>
          <a:ln w="31750">
            <a:solidFill>
              <a:srgbClr val="33CC33"/>
            </a:solidFill>
          </a:ln>
        </p:spPr>
        <p:style>
          <a:lnRef idx="1">
            <a:schemeClr val="accent1"/>
          </a:lnRef>
          <a:fillRef idx="0">
            <a:schemeClr val="accent1"/>
          </a:fillRef>
          <a:effectRef idx="0">
            <a:schemeClr val="accent1"/>
          </a:effectRef>
          <a:fontRef idx="minor">
            <a:schemeClr val="tx1"/>
          </a:fontRef>
        </p:style>
      </p:cxnSp>
      <p:sp>
        <p:nvSpPr>
          <p:cNvPr id="45" name="Espaço Reservado para Conteúdo 2">
            <a:extLst>
              <a:ext uri="{FF2B5EF4-FFF2-40B4-BE49-F238E27FC236}">
                <a16:creationId xmlns:a16="http://schemas.microsoft.com/office/drawing/2014/main" xmlns="" id="{7E769790-1039-482C-9D53-D15B1B15AB43}"/>
              </a:ext>
            </a:extLst>
          </p:cNvPr>
          <p:cNvSpPr txBox="1">
            <a:spLocks/>
          </p:cNvSpPr>
          <p:nvPr/>
        </p:nvSpPr>
        <p:spPr>
          <a:xfrm>
            <a:off x="3173862" y="2558723"/>
            <a:ext cx="3668218"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PROCESSOS ENCAMINHADOS</a:t>
            </a:r>
          </a:p>
          <a:p>
            <a:pPr marL="0" indent="0">
              <a:lnSpc>
                <a:spcPct val="100000"/>
              </a:lnSpc>
              <a:spcBef>
                <a:spcPts val="0"/>
              </a:spcBef>
              <a:buNone/>
            </a:pPr>
            <a:r>
              <a:rPr lang="pt-BR" b="1" dirty="0">
                <a:solidFill>
                  <a:schemeClr val="tx1">
                    <a:lumMod val="50000"/>
                    <a:lumOff val="50000"/>
                  </a:schemeClr>
                </a:solidFill>
              </a:rPr>
              <a:t>PARA A CEP</a:t>
            </a:r>
          </a:p>
        </p:txBody>
      </p:sp>
      <p:cxnSp>
        <p:nvCxnSpPr>
          <p:cNvPr id="46" name="Conector reto 45">
            <a:extLst>
              <a:ext uri="{FF2B5EF4-FFF2-40B4-BE49-F238E27FC236}">
                <a16:creationId xmlns:a16="http://schemas.microsoft.com/office/drawing/2014/main" xmlns="" id="{0C0E7926-0F3F-436E-A4F3-4DE28A819B93}"/>
              </a:ext>
            </a:extLst>
          </p:cNvPr>
          <p:cNvCxnSpPr/>
          <p:nvPr/>
        </p:nvCxnSpPr>
        <p:spPr>
          <a:xfrm flipV="1">
            <a:off x="4394109" y="3982084"/>
            <a:ext cx="0" cy="1872841"/>
          </a:xfrm>
          <a:prstGeom prst="line">
            <a:avLst/>
          </a:prstGeom>
          <a:ln w="31750">
            <a:solidFill>
              <a:srgbClr val="33CC33"/>
            </a:solidFill>
          </a:ln>
        </p:spPr>
        <p:style>
          <a:lnRef idx="1">
            <a:schemeClr val="accent1"/>
          </a:lnRef>
          <a:fillRef idx="0">
            <a:schemeClr val="accent1"/>
          </a:fillRef>
          <a:effectRef idx="0">
            <a:schemeClr val="accent1"/>
          </a:effectRef>
          <a:fontRef idx="minor">
            <a:schemeClr val="tx1"/>
          </a:fontRef>
        </p:style>
      </p:cxnSp>
      <p:sp>
        <p:nvSpPr>
          <p:cNvPr id="48" name="Espaço Reservado para Conteúdo 2">
            <a:extLst>
              <a:ext uri="{FF2B5EF4-FFF2-40B4-BE49-F238E27FC236}">
                <a16:creationId xmlns:a16="http://schemas.microsoft.com/office/drawing/2014/main" xmlns="" id="{9F5A1D4B-5598-4C41-9CF6-3F407F3E08A1}"/>
              </a:ext>
            </a:extLst>
          </p:cNvPr>
          <p:cNvSpPr txBox="1">
            <a:spLocks/>
          </p:cNvSpPr>
          <p:nvPr/>
        </p:nvSpPr>
        <p:spPr>
          <a:xfrm>
            <a:off x="4904064" y="4654574"/>
            <a:ext cx="3657600"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smtClean="0">
                <a:solidFill>
                  <a:schemeClr val="tx1">
                    <a:lumMod val="50000"/>
                    <a:lumOff val="50000"/>
                  </a:schemeClr>
                </a:solidFill>
              </a:rPr>
              <a:t>PROCESSOS ENCAMINHADOS À </a:t>
            </a:r>
          </a:p>
          <a:p>
            <a:pPr marL="0" indent="0">
              <a:lnSpc>
                <a:spcPct val="100000"/>
              </a:lnSpc>
              <a:spcBef>
                <a:spcPts val="0"/>
              </a:spcBef>
              <a:buNone/>
            </a:pPr>
            <a:r>
              <a:rPr lang="pt-BR" b="1" dirty="0" smtClean="0">
                <a:solidFill>
                  <a:schemeClr val="tx1">
                    <a:lumMod val="50000"/>
                    <a:lumOff val="50000"/>
                  </a:schemeClr>
                </a:solidFill>
              </a:rPr>
              <a:t>COMISSÃO DE ÉTICA E </a:t>
            </a:r>
            <a:r>
              <a:rPr lang="pt-BR" b="1" dirty="0" smtClean="0">
                <a:solidFill>
                  <a:schemeClr val="tx1">
                    <a:lumMod val="50000"/>
                    <a:lumOff val="50000"/>
                  </a:schemeClr>
                </a:solidFill>
              </a:rPr>
              <a:t>DISCIPLINA</a:t>
            </a:r>
            <a:endParaRPr lang="pt-BR" b="1" dirty="0" smtClean="0">
              <a:solidFill>
                <a:schemeClr val="tx1">
                  <a:lumMod val="50000"/>
                  <a:lumOff val="50000"/>
                </a:schemeClr>
              </a:solidFill>
            </a:endParaRPr>
          </a:p>
        </p:txBody>
      </p:sp>
      <p:cxnSp>
        <p:nvCxnSpPr>
          <p:cNvPr id="49" name="Conector reto 48">
            <a:extLst>
              <a:ext uri="{FF2B5EF4-FFF2-40B4-BE49-F238E27FC236}">
                <a16:creationId xmlns:a16="http://schemas.microsoft.com/office/drawing/2014/main" xmlns="" id="{FA1EB9C9-4E70-434A-AF70-6FC0B5748E29}"/>
              </a:ext>
            </a:extLst>
          </p:cNvPr>
          <p:cNvCxnSpPr/>
          <p:nvPr/>
        </p:nvCxnSpPr>
        <p:spPr>
          <a:xfrm flipV="1">
            <a:off x="4932199" y="5156733"/>
            <a:ext cx="2215385" cy="406"/>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Conector reto 49">
            <a:extLst>
              <a:ext uri="{FF2B5EF4-FFF2-40B4-BE49-F238E27FC236}">
                <a16:creationId xmlns:a16="http://schemas.microsoft.com/office/drawing/2014/main" xmlns="" id="{0C0E7926-0F3F-436E-A4F3-4DE28A819B93}"/>
              </a:ext>
            </a:extLst>
          </p:cNvPr>
          <p:cNvCxnSpPr/>
          <p:nvPr/>
        </p:nvCxnSpPr>
        <p:spPr>
          <a:xfrm flipV="1">
            <a:off x="4953887" y="3872486"/>
            <a:ext cx="0" cy="1292274"/>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6" name="CaixaDeTexto 65">
            <a:extLst>
              <a:ext uri="{FF2B5EF4-FFF2-40B4-BE49-F238E27FC236}">
                <a16:creationId xmlns:a16="http://schemas.microsoft.com/office/drawing/2014/main" xmlns="" id="{8C46D093-871C-4EBA-8104-D542221ED260}"/>
              </a:ext>
            </a:extLst>
          </p:cNvPr>
          <p:cNvSpPr txBox="1"/>
          <p:nvPr/>
        </p:nvSpPr>
        <p:spPr>
          <a:xfrm>
            <a:off x="7825885" y="1857100"/>
            <a:ext cx="3708618" cy="3785652"/>
          </a:xfrm>
          <a:prstGeom prst="rect">
            <a:avLst/>
          </a:prstGeom>
          <a:solidFill>
            <a:srgbClr val="4E5F56"/>
          </a:solidFill>
        </p:spPr>
        <p:txBody>
          <a:bodyPr wrap="square" rtlCol="0">
            <a:spAutoFit/>
          </a:bodyPr>
          <a:lstStyle/>
          <a:p>
            <a:pPr algn="ctr">
              <a:spcBef>
                <a:spcPts val="600"/>
              </a:spcBef>
              <a:spcAft>
                <a:spcPts val="600"/>
              </a:spcAft>
            </a:pPr>
            <a:r>
              <a:rPr lang="pt-BR" b="1" dirty="0">
                <a:solidFill>
                  <a:schemeClr val="bg1"/>
                </a:solidFill>
                <a:latin typeface="Arial" panose="020B0604020202020204" pitchFamily="34" charset="0"/>
                <a:cs typeface="Arial" panose="020B0604020202020204" pitchFamily="34" charset="0"/>
              </a:rPr>
              <a:t>INDICADOR  1</a:t>
            </a:r>
            <a:br>
              <a:rPr lang="pt-BR" b="1" dirty="0">
                <a:solidFill>
                  <a:schemeClr val="bg1"/>
                </a:solidFill>
                <a:latin typeface="Arial" panose="020B0604020202020204" pitchFamily="34" charset="0"/>
                <a:cs typeface="Arial" panose="020B0604020202020204" pitchFamily="34" charset="0"/>
              </a:rPr>
            </a:br>
            <a:r>
              <a:rPr lang="pt-BR" b="1" dirty="0">
                <a:solidFill>
                  <a:schemeClr val="bg1"/>
                </a:solidFill>
                <a:latin typeface="Arial" panose="020B0604020202020204" pitchFamily="34" charset="0"/>
                <a:cs typeface="Arial" panose="020B0604020202020204" pitchFamily="34" charset="0"/>
              </a:rPr>
              <a:t>Índice de capacidade de fiscalização (%)</a:t>
            </a:r>
          </a:p>
          <a:p>
            <a:pPr algn="just">
              <a:spcBef>
                <a:spcPts val="600"/>
              </a:spcBef>
              <a:spcAft>
                <a:spcPts val="600"/>
              </a:spcAft>
            </a:pPr>
            <a:r>
              <a:rPr lang="pt-BR" sz="2000" dirty="0">
                <a:solidFill>
                  <a:schemeClr val="bg1"/>
                </a:solidFill>
                <a:latin typeface="Arial" panose="020B0604020202020204" pitchFamily="34" charset="0"/>
                <a:cs typeface="Arial" panose="020B0604020202020204" pitchFamily="34" charset="0"/>
              </a:rPr>
              <a:t/>
            </a:r>
            <a:br>
              <a:rPr lang="pt-BR" sz="2000" dirty="0">
                <a:solidFill>
                  <a:schemeClr val="bg1"/>
                </a:solidFill>
                <a:latin typeface="Arial" panose="020B0604020202020204" pitchFamily="34" charset="0"/>
                <a:cs typeface="Arial" panose="020B0604020202020204" pitchFamily="34" charset="0"/>
              </a:rPr>
            </a:br>
            <a:r>
              <a:rPr lang="pt-BR" sz="1200" dirty="0">
                <a:solidFill>
                  <a:schemeClr val="bg1"/>
                </a:solidFill>
                <a:latin typeface="Arial" panose="020B0604020202020204" pitchFamily="34" charset="0"/>
                <a:cs typeface="Arial" panose="020B0604020202020204" pitchFamily="34" charset="0"/>
              </a:rPr>
              <a:t>Como meta inicial, o CAU/AL definiu em  </a:t>
            </a:r>
            <a:r>
              <a:rPr lang="pt-BR" sz="1600" b="1" dirty="0">
                <a:solidFill>
                  <a:schemeClr val="bg1"/>
                </a:solidFill>
                <a:latin typeface="Arial" panose="020B0604020202020204" pitchFamily="34" charset="0"/>
                <a:cs typeface="Arial" panose="020B0604020202020204" pitchFamily="34" charset="0"/>
              </a:rPr>
              <a:t>38%</a:t>
            </a:r>
            <a:r>
              <a:rPr lang="pt-BR" sz="1200" dirty="0">
                <a:solidFill>
                  <a:schemeClr val="bg1"/>
                </a:solidFill>
                <a:latin typeface="Arial" panose="020B0604020202020204" pitchFamily="34" charset="0"/>
                <a:cs typeface="Arial" panose="020B0604020202020204" pitchFamily="34" charset="0"/>
              </a:rPr>
              <a:t> para 2021. No 1º semestre 2021, alcançamos a meta </a:t>
            </a:r>
            <a:r>
              <a:rPr lang="pt-BR" sz="1600" b="1" dirty="0">
                <a:solidFill>
                  <a:schemeClr val="bg1"/>
                </a:solidFill>
                <a:latin typeface="Arial" panose="020B0604020202020204" pitchFamily="34" charset="0"/>
                <a:cs typeface="Arial" panose="020B0604020202020204" pitchFamily="34" charset="0"/>
              </a:rPr>
              <a:t>34,46%</a:t>
            </a:r>
            <a:r>
              <a:rPr lang="pt-BR" sz="1200" dirty="0">
                <a:solidFill>
                  <a:schemeClr val="bg1"/>
                </a:solidFill>
                <a:latin typeface="Arial" panose="020B0604020202020204" pitchFamily="34" charset="0"/>
                <a:cs typeface="Arial" panose="020B0604020202020204" pitchFamily="34" charset="0"/>
              </a:rPr>
              <a:t>.</a:t>
            </a:r>
          </a:p>
          <a:p>
            <a:pPr algn="just">
              <a:spcBef>
                <a:spcPts val="600"/>
              </a:spcBef>
              <a:spcAft>
                <a:spcPts val="600"/>
              </a:spcAft>
            </a:pPr>
            <a:r>
              <a:rPr lang="pt-BR" sz="1200" dirty="0">
                <a:solidFill>
                  <a:schemeClr val="bg1"/>
                </a:solidFill>
                <a:latin typeface="Arial" panose="020B0604020202020204" pitchFamily="34" charset="0"/>
                <a:cs typeface="Arial" panose="020B0604020202020204" pitchFamily="34" charset="0"/>
              </a:rPr>
              <a:t>Como o CAU/AL possui apenas 01 </a:t>
            </a:r>
            <a:r>
              <a:rPr lang="pt-BR" sz="1600" b="1" dirty="0">
                <a:solidFill>
                  <a:schemeClr val="bg1"/>
                </a:solidFill>
                <a:latin typeface="Arial" panose="020B0604020202020204" pitchFamily="34" charset="0"/>
                <a:cs typeface="Arial" panose="020B0604020202020204" pitchFamily="34" charset="0"/>
              </a:rPr>
              <a:t>fiscal</a:t>
            </a:r>
            <a:r>
              <a:rPr lang="pt-BR" sz="1200" dirty="0">
                <a:solidFill>
                  <a:schemeClr val="bg1"/>
                </a:solidFill>
                <a:latin typeface="Arial" panose="020B0604020202020204" pitchFamily="34" charset="0"/>
                <a:cs typeface="Arial" panose="020B0604020202020204" pitchFamily="34" charset="0"/>
              </a:rPr>
              <a:t> (para atender 3,35 milhões de habitantes em 102 municípios) e diante da Pandemia COVID-19 o mesmo precisou migrar para o </a:t>
            </a:r>
            <a:r>
              <a:rPr lang="pt-BR" sz="1600" b="1" dirty="0">
                <a:solidFill>
                  <a:schemeClr val="bg1"/>
                </a:solidFill>
                <a:latin typeface="Arial" panose="020B0604020202020204" pitchFamily="34" charset="0"/>
                <a:cs typeface="Arial" panose="020B0604020202020204" pitchFamily="34" charset="0"/>
              </a:rPr>
              <a:t>Trabalho Remoto</a:t>
            </a:r>
            <a:r>
              <a:rPr lang="pt-BR" sz="1200" dirty="0">
                <a:solidFill>
                  <a:schemeClr val="bg1"/>
                </a:solidFill>
                <a:latin typeface="Arial" panose="020B0604020202020204" pitchFamily="34" charset="0"/>
                <a:cs typeface="Arial" panose="020B0604020202020204" pitchFamily="34" charset="0"/>
              </a:rPr>
              <a:t>, devido a motivo de saúde, coube ao Gerente Técnico, absorver também as atribuições da Fiscalização.</a:t>
            </a:r>
          </a:p>
        </p:txBody>
      </p:sp>
      <p:grpSp>
        <p:nvGrpSpPr>
          <p:cNvPr id="69" name="Grupo 68"/>
          <p:cNvGrpSpPr/>
          <p:nvPr/>
        </p:nvGrpSpPr>
        <p:grpSpPr>
          <a:xfrm>
            <a:off x="4938590" y="1194067"/>
            <a:ext cx="2622296" cy="1634455"/>
            <a:chOff x="5053472" y="1070792"/>
            <a:chExt cx="2914501" cy="1440000"/>
          </a:xfrm>
        </p:grpSpPr>
        <p:pic>
          <p:nvPicPr>
            <p:cNvPr id="68" name="Imagem 67">
              <a:extLst>
                <a:ext uri="{FF2B5EF4-FFF2-40B4-BE49-F238E27FC236}">
                  <a16:creationId xmlns:a16="http://schemas.microsoft.com/office/drawing/2014/main" xmlns="" id="{A30F28C4-D211-4197-B932-8A054B519B42}"/>
                </a:ext>
              </a:extLst>
            </p:cNvPr>
            <p:cNvPicPr>
              <a:picLocks/>
            </p:cNvPicPr>
            <p:nvPr/>
          </p:nvPicPr>
          <p:blipFill rotWithShape="1">
            <a:blip r:embed="rId4" cstate="print">
              <a:grayscl/>
            </a:blip>
            <a:srcRect l="34599" t="47924" r="56769" b="35724"/>
            <a:stretch/>
          </p:blipFill>
          <p:spPr>
            <a:xfrm>
              <a:off x="5963729" y="1070792"/>
              <a:ext cx="1440000" cy="1440000"/>
            </a:xfrm>
            <a:prstGeom prst="rect">
              <a:avLst/>
            </a:prstGeom>
          </p:spPr>
        </p:pic>
        <p:sp>
          <p:nvSpPr>
            <p:cNvPr id="67" name="Espaço Reservado para Conteúdo 2">
              <a:extLst>
                <a:ext uri="{FF2B5EF4-FFF2-40B4-BE49-F238E27FC236}">
                  <a16:creationId xmlns:a16="http://schemas.microsoft.com/office/drawing/2014/main" xmlns="" id="{A77E7520-39B9-46E2-AA89-D7EFF27930FD}"/>
                </a:ext>
              </a:extLst>
            </p:cNvPr>
            <p:cNvSpPr txBox="1">
              <a:spLocks/>
            </p:cNvSpPr>
            <p:nvPr/>
          </p:nvSpPr>
          <p:spPr>
            <a:xfrm>
              <a:off x="5053472" y="1370725"/>
              <a:ext cx="2914501" cy="112573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2000" b="1" dirty="0">
                  <a:solidFill>
                    <a:srgbClr val="008080"/>
                  </a:solidFill>
                </a:rPr>
                <a:t>975</a:t>
              </a:r>
            </a:p>
            <a:p>
              <a:pPr marL="0" indent="0" algn="ctr">
                <a:lnSpc>
                  <a:spcPct val="100000"/>
                </a:lnSpc>
                <a:spcBef>
                  <a:spcPts val="0"/>
                </a:spcBef>
                <a:buNone/>
              </a:pPr>
              <a:r>
                <a:rPr lang="pt-BR" b="1" dirty="0"/>
                <a:t>Ações de Fiscalização</a:t>
              </a:r>
            </a:p>
            <a:p>
              <a:pPr marL="0" indent="0" algn="ctr">
                <a:lnSpc>
                  <a:spcPct val="100000"/>
                </a:lnSpc>
                <a:spcBef>
                  <a:spcPts val="0"/>
                </a:spcBef>
                <a:buNone/>
              </a:pPr>
              <a:r>
                <a:rPr lang="pt-BR" b="1" dirty="0"/>
                <a:t>(subtraindo os 108 perfis irregulares do </a:t>
              </a:r>
              <a:r>
                <a:rPr lang="pt-BR" b="1" dirty="0" err="1"/>
                <a:t>Instagram</a:t>
              </a:r>
              <a:r>
                <a:rPr lang="pt-BR" b="1" dirty="0"/>
                <a:t>)</a:t>
              </a:r>
            </a:p>
          </p:txBody>
        </p:sp>
      </p:grpSp>
    </p:spTree>
    <p:extLst>
      <p:ext uri="{BB962C8B-B14F-4D97-AF65-F5344CB8AC3E}">
        <p14:creationId xmlns:p14="http://schemas.microsoft.com/office/powerpoint/2010/main" xmlns="" val="1157067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Conteúdo 11">
            <a:extLst>
              <a:ext uri="{FF2B5EF4-FFF2-40B4-BE49-F238E27FC236}">
                <a16:creationId xmlns:a16="http://schemas.microsoft.com/office/drawing/2014/main" xmlns="" id="{C32592D6-DBA5-4FEF-A4EB-5EE066BAC6F7}"/>
              </a:ext>
            </a:extLst>
          </p:cNvPr>
          <p:cNvSpPr>
            <a:spLocks noGrp="1"/>
          </p:cNvSpPr>
          <p:nvPr>
            <p:ph sz="half" idx="14"/>
          </p:nvPr>
        </p:nvSpPr>
        <p:spPr>
          <a:xfrm>
            <a:off x="946552" y="653314"/>
            <a:ext cx="1916569" cy="566273"/>
          </a:xfrm>
        </p:spPr>
        <p:txBody>
          <a:bodyPr/>
          <a:lstStyle/>
          <a:p>
            <a:r>
              <a:rPr lang="pt-BR" sz="3200"/>
              <a:t>Sumário</a:t>
            </a:r>
          </a:p>
        </p:txBody>
      </p:sp>
      <p:sp>
        <p:nvSpPr>
          <p:cNvPr id="7" name="docshape21">
            <a:extLst>
              <a:ext uri="{FF2B5EF4-FFF2-40B4-BE49-F238E27FC236}">
                <a16:creationId xmlns:a16="http://schemas.microsoft.com/office/drawing/2014/main" xmlns="" id="{929352E8-755E-42B4-BEED-28A3AD203479}"/>
              </a:ext>
            </a:extLst>
          </p:cNvPr>
          <p:cNvSpPr txBox="1">
            <a:spLocks noChangeArrowheads="1"/>
          </p:cNvSpPr>
          <p:nvPr/>
        </p:nvSpPr>
        <p:spPr bwMode="auto">
          <a:xfrm>
            <a:off x="7615003" y="359764"/>
            <a:ext cx="4306557" cy="5502634"/>
          </a:xfrm>
          <a:prstGeom prst="rect">
            <a:avLst/>
          </a:prstGeom>
        </p:spPr>
        <p:txBody>
          <a:bodyPr vert="horz" lIns="91440" tIns="45720" rIns="91440" bIns="45720" rtlCol="0">
            <a:noAutofit/>
          </a:bodyPr>
          <a:lstStyle>
            <a:lvl1pPr indent="0">
              <a:lnSpc>
                <a:spcPct val="90000"/>
              </a:lnSpc>
              <a:spcBef>
                <a:spcPts val="1000"/>
              </a:spcBef>
              <a:buFont typeface="Arial" panose="020B0604020202020204" pitchFamily="34" charset="0"/>
              <a:buNone/>
              <a:defRPr sz="140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solidFill>
                  <a:schemeClr val="bg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pt-BR" altLang="pt-BR" sz="2000"/>
              <a:t>Relato Integrado 1º Semestre 2021</a:t>
            </a:r>
          </a:p>
          <a:p>
            <a:endParaRPr lang="pt-PT" altLang="pt-BR" sz="2000"/>
          </a:p>
          <a:p>
            <a:pPr algn="just"/>
            <a:r>
              <a:rPr lang="pt-PT" altLang="pt-BR" sz="2000"/>
              <a:t>O presente Relatório de Gestão Integrado busca oferecer uma visão clara sobre como a estratégia, a governança, o desempenho e as perspectivas do Conselho de Arquitetura e Urbanismo de Alagoas – CAU/AL geram valor público em curto, médio e longo prazos em seu ambiente externo, além de demonstrar os resultados alcançados em face dos objetivos estabelecidos.</a:t>
            </a:r>
          </a:p>
          <a:p>
            <a:pPr algn="just"/>
            <a:r>
              <a:rPr lang="pt-PT" altLang="pt-BR" sz="2000"/>
              <a:t>Os dados aqui apresentados estão em consonância com a IN 84 de 22 de abril de 2020 e a Decisão Normativa 187 de 09 de setembro de 2020 do Tribunal de Contas da União (TCU). Dessa forma tem por propósito simplificar e racionalizar o processo de prestação de contas do CAU/AL.</a:t>
            </a:r>
            <a:endParaRPr lang="pt-BR" altLang="pt-BR" sz="2000"/>
          </a:p>
        </p:txBody>
      </p:sp>
      <p:grpSp>
        <p:nvGrpSpPr>
          <p:cNvPr id="43" name="Agrupar 42">
            <a:extLst>
              <a:ext uri="{FF2B5EF4-FFF2-40B4-BE49-F238E27FC236}">
                <a16:creationId xmlns:a16="http://schemas.microsoft.com/office/drawing/2014/main" xmlns="" id="{51592281-6C9F-434D-AADB-D3170BA75113}"/>
              </a:ext>
            </a:extLst>
          </p:cNvPr>
          <p:cNvGrpSpPr/>
          <p:nvPr/>
        </p:nvGrpSpPr>
        <p:grpSpPr>
          <a:xfrm>
            <a:off x="270440" y="1499568"/>
            <a:ext cx="6092788" cy="3674753"/>
            <a:chOff x="270440" y="1499381"/>
            <a:chExt cx="5407968" cy="3177298"/>
          </a:xfrm>
        </p:grpSpPr>
        <p:grpSp>
          <p:nvGrpSpPr>
            <p:cNvPr id="42" name="Agrupar 41">
              <a:extLst>
                <a:ext uri="{FF2B5EF4-FFF2-40B4-BE49-F238E27FC236}">
                  <a16:creationId xmlns:a16="http://schemas.microsoft.com/office/drawing/2014/main" xmlns="" id="{A8407A59-4946-446B-8C8B-E64FB76116A9}"/>
                </a:ext>
              </a:extLst>
            </p:cNvPr>
            <p:cNvGrpSpPr/>
            <p:nvPr/>
          </p:nvGrpSpPr>
          <p:grpSpPr>
            <a:xfrm>
              <a:off x="270440" y="1499381"/>
              <a:ext cx="5407968" cy="2727104"/>
              <a:chOff x="270440" y="1499381"/>
              <a:chExt cx="5407968" cy="2727104"/>
            </a:xfrm>
          </p:grpSpPr>
          <p:sp>
            <p:nvSpPr>
              <p:cNvPr id="8" name="Rectangle 4">
                <a:extLst>
                  <a:ext uri="{FF2B5EF4-FFF2-40B4-BE49-F238E27FC236}">
                    <a16:creationId xmlns:a16="http://schemas.microsoft.com/office/drawing/2014/main" xmlns="" id="{DDF3F7E3-9A20-4411-9AD3-F13608CE2FEE}"/>
                  </a:ext>
                </a:extLst>
              </p:cNvPr>
              <p:cNvSpPr>
                <a:spLocks noChangeArrowheads="1"/>
              </p:cNvSpPr>
              <p:nvPr/>
            </p:nvSpPr>
            <p:spPr bwMode="auto">
              <a:xfrm>
                <a:off x="270440" y="1499381"/>
                <a:ext cx="356489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714150" tIns="45720" rIns="91440" bIns="45720" numCol="1" anchor="ctr" anchorCtr="0" compatLnSpc="1">
                <a:prstTxWarp prst="textNoShape">
                  <a:avLst/>
                </a:prstTxWarp>
                <a:spAutoFit/>
              </a:bodyPr>
              <a:lstStyle/>
              <a:p>
                <a:pPr algn="just"/>
                <a:endParaRPr lang="pt-BR">
                  <a:latin typeface="Franklin Gothic Medium Cond" panose="020B0606030402020204" pitchFamily="34" charset="0"/>
                </a:endParaRPr>
              </a:p>
            </p:txBody>
          </p:sp>
          <p:sp>
            <p:nvSpPr>
              <p:cNvPr id="11" name="CaixaDeTexto 10">
                <a:extLst>
                  <a:ext uri="{FF2B5EF4-FFF2-40B4-BE49-F238E27FC236}">
                    <a16:creationId xmlns:a16="http://schemas.microsoft.com/office/drawing/2014/main" xmlns="" id="{DE0D2800-9650-415E-868E-1879D7818021}"/>
                  </a:ext>
                </a:extLst>
              </p:cNvPr>
              <p:cNvSpPr txBox="1"/>
              <p:nvPr/>
            </p:nvSpPr>
            <p:spPr>
              <a:xfrm>
                <a:off x="830235" y="1670965"/>
                <a:ext cx="2710426" cy="395496"/>
              </a:xfrm>
              <a:prstGeom prst="rect">
                <a:avLst/>
              </a:prstGeom>
            </p:spPr>
            <p:txBody>
              <a:bodyPr vert="horz" lIns="91440" tIns="45720" rIns="91440" bIns="45720" rtlCol="0" anchor="ctr">
                <a:noAutofit/>
              </a:bodyPr>
              <a:lstStyle>
                <a:defPPr>
                  <a:defRPr lang="pt-BR"/>
                </a:defPPr>
                <a:lvl1pPr indent="0" algn="ctr">
                  <a:lnSpc>
                    <a:spcPct val="90000"/>
                  </a:lnSpc>
                  <a:spcBef>
                    <a:spcPts val="1000"/>
                  </a:spcBef>
                  <a:buFont typeface="Arial" panose="020B0604020202020204" pitchFamily="34" charset="0"/>
                  <a:buNone/>
                  <a:defRPr sz="200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solidFill>
                      <a:schemeClr val="bg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r>
                  <a:rPr lang="pt-PT" altLang="pt-BR" sz="1800">
                    <a:solidFill>
                      <a:schemeClr val="tx1"/>
                    </a:solidFill>
                  </a:rPr>
                  <a:t> Palavra do Presidente do CAU/AL</a:t>
                </a:r>
              </a:p>
            </p:txBody>
          </p:sp>
          <p:sp>
            <p:nvSpPr>
              <p:cNvPr id="27" name="CaixaDeTexto 26">
                <a:extLst>
                  <a:ext uri="{FF2B5EF4-FFF2-40B4-BE49-F238E27FC236}">
                    <a16:creationId xmlns:a16="http://schemas.microsoft.com/office/drawing/2014/main" xmlns="" id="{FAD3E118-6117-47CA-8085-44047EAA00B8}"/>
                  </a:ext>
                </a:extLst>
              </p:cNvPr>
              <p:cNvSpPr txBox="1"/>
              <p:nvPr/>
            </p:nvSpPr>
            <p:spPr>
              <a:xfrm>
                <a:off x="830238" y="1996110"/>
                <a:ext cx="4835571" cy="395496"/>
              </a:xfrm>
              <a:prstGeom prst="rect">
                <a:avLst/>
              </a:prstGeom>
            </p:spPr>
            <p:txBody>
              <a:bodyPr vert="horz" lIns="91440" tIns="45720" rIns="91440" bIns="45720" rtlCol="0" anchor="ctr">
                <a:noAutofit/>
              </a:bodyPr>
              <a:lstStyle>
                <a:defPPr>
                  <a:defRPr lang="pt-BR"/>
                </a:defPPr>
                <a:lvl1pPr indent="0" algn="ctr">
                  <a:lnSpc>
                    <a:spcPct val="90000"/>
                  </a:lnSpc>
                  <a:spcBef>
                    <a:spcPts val="1000"/>
                  </a:spcBef>
                  <a:buFont typeface="Arial" panose="020B0604020202020204" pitchFamily="34" charset="0"/>
                  <a:buNone/>
                  <a:defRPr sz="200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solidFill>
                      <a:schemeClr val="bg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r>
                  <a:rPr lang="pt-PT" altLang="pt-BR" sz="1800">
                    <a:solidFill>
                      <a:schemeClr val="tx1"/>
                    </a:solidFill>
                  </a:rPr>
                  <a:t>01 - Visão Geral da Organização e Ambiente Externo</a:t>
                </a:r>
              </a:p>
            </p:txBody>
          </p:sp>
          <p:sp>
            <p:nvSpPr>
              <p:cNvPr id="29" name="CaixaDeTexto 28">
                <a:extLst>
                  <a:ext uri="{FF2B5EF4-FFF2-40B4-BE49-F238E27FC236}">
                    <a16:creationId xmlns:a16="http://schemas.microsoft.com/office/drawing/2014/main" xmlns="" id="{7AD5C7E8-E029-4EC4-BF37-B4C543C91A15}"/>
                  </a:ext>
                </a:extLst>
              </p:cNvPr>
              <p:cNvSpPr txBox="1"/>
              <p:nvPr/>
            </p:nvSpPr>
            <p:spPr>
              <a:xfrm>
                <a:off x="830235" y="2920360"/>
                <a:ext cx="4835573" cy="395496"/>
              </a:xfrm>
              <a:prstGeom prst="rect">
                <a:avLst/>
              </a:prstGeom>
            </p:spPr>
            <p:txBody>
              <a:bodyPr vert="horz" lIns="91440" tIns="45720" rIns="91440" bIns="45720" rtlCol="0" anchor="ctr">
                <a:noAutofit/>
              </a:bodyPr>
              <a:lstStyle>
                <a:defPPr>
                  <a:defRPr lang="pt-BR"/>
                </a:defPPr>
                <a:lvl1pPr indent="0" algn="ctr">
                  <a:lnSpc>
                    <a:spcPct val="90000"/>
                  </a:lnSpc>
                  <a:spcBef>
                    <a:spcPts val="1000"/>
                  </a:spcBef>
                  <a:buFont typeface="Arial" panose="020B0604020202020204" pitchFamily="34" charset="0"/>
                  <a:buNone/>
                  <a:defRPr sz="200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solidFill>
                      <a:schemeClr val="bg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r>
                  <a:rPr lang="pt-PT" altLang="pt-BR" sz="1800">
                    <a:solidFill>
                      <a:schemeClr val="tx1"/>
                    </a:solidFill>
                  </a:rPr>
                  <a:t>03 - Riscos, Oportunidade e Perspectivas</a:t>
                </a:r>
              </a:p>
            </p:txBody>
          </p:sp>
          <p:sp>
            <p:nvSpPr>
              <p:cNvPr id="31" name="CaixaDeTexto 30">
                <a:extLst>
                  <a:ext uri="{FF2B5EF4-FFF2-40B4-BE49-F238E27FC236}">
                    <a16:creationId xmlns:a16="http://schemas.microsoft.com/office/drawing/2014/main" xmlns="" id="{E2C9A607-44A0-42DE-A246-32B6A1B33AE5}"/>
                  </a:ext>
                </a:extLst>
              </p:cNvPr>
              <p:cNvSpPr txBox="1"/>
              <p:nvPr/>
            </p:nvSpPr>
            <p:spPr>
              <a:xfrm>
                <a:off x="830236" y="3373968"/>
                <a:ext cx="4835573" cy="395496"/>
              </a:xfrm>
              <a:prstGeom prst="rect">
                <a:avLst/>
              </a:prstGeom>
            </p:spPr>
            <p:txBody>
              <a:bodyPr vert="horz" lIns="91440" tIns="45720" rIns="91440" bIns="45720" rtlCol="0" anchor="ctr">
                <a:noAutofit/>
              </a:bodyPr>
              <a:lstStyle>
                <a:defPPr>
                  <a:defRPr lang="pt-BR"/>
                </a:defPPr>
                <a:lvl1pPr indent="0" algn="ctr">
                  <a:lnSpc>
                    <a:spcPct val="90000"/>
                  </a:lnSpc>
                  <a:spcBef>
                    <a:spcPts val="1000"/>
                  </a:spcBef>
                  <a:buFont typeface="Arial" panose="020B0604020202020204" pitchFamily="34" charset="0"/>
                  <a:buNone/>
                  <a:defRPr sz="200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solidFill>
                      <a:schemeClr val="bg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r>
                  <a:rPr lang="pt-PT" altLang="pt-BR" sz="1800">
                    <a:solidFill>
                      <a:schemeClr val="tx1"/>
                    </a:solidFill>
                  </a:rPr>
                  <a:t>04 - Resultados e Desempenho da Gestão</a:t>
                </a:r>
              </a:p>
            </p:txBody>
          </p:sp>
          <p:sp>
            <p:nvSpPr>
              <p:cNvPr id="33" name="CaixaDeTexto 32">
                <a:extLst>
                  <a:ext uri="{FF2B5EF4-FFF2-40B4-BE49-F238E27FC236}">
                    <a16:creationId xmlns:a16="http://schemas.microsoft.com/office/drawing/2014/main" xmlns="" id="{AFF76503-75B7-402E-9059-78A489A8D801}"/>
                  </a:ext>
                </a:extLst>
              </p:cNvPr>
              <p:cNvSpPr txBox="1"/>
              <p:nvPr/>
            </p:nvSpPr>
            <p:spPr>
              <a:xfrm>
                <a:off x="830237" y="3830989"/>
                <a:ext cx="4835573" cy="395496"/>
              </a:xfrm>
              <a:prstGeom prst="rect">
                <a:avLst/>
              </a:prstGeom>
            </p:spPr>
            <p:txBody>
              <a:bodyPr vert="horz" lIns="91440" tIns="45720" rIns="91440" bIns="45720" rtlCol="0" anchor="ctr">
                <a:noAutofit/>
              </a:bodyPr>
              <a:lstStyle>
                <a:defPPr>
                  <a:defRPr lang="pt-BR"/>
                </a:defPPr>
                <a:lvl1pPr indent="0" algn="ctr">
                  <a:lnSpc>
                    <a:spcPct val="90000"/>
                  </a:lnSpc>
                  <a:spcBef>
                    <a:spcPts val="1000"/>
                  </a:spcBef>
                  <a:buFont typeface="Arial" panose="020B0604020202020204" pitchFamily="34" charset="0"/>
                  <a:buNone/>
                  <a:defRPr sz="200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solidFill>
                      <a:schemeClr val="bg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r>
                  <a:rPr lang="pt-PT" altLang="pt-BR" sz="1800">
                    <a:solidFill>
                      <a:schemeClr val="tx1"/>
                    </a:solidFill>
                  </a:rPr>
                  <a:t>05 - Alocação de Recursos e Áreas Especiais da Gestão</a:t>
                </a:r>
              </a:p>
            </p:txBody>
          </p:sp>
          <p:sp>
            <p:nvSpPr>
              <p:cNvPr id="35" name="CaixaDeTexto 34">
                <a:extLst>
                  <a:ext uri="{FF2B5EF4-FFF2-40B4-BE49-F238E27FC236}">
                    <a16:creationId xmlns:a16="http://schemas.microsoft.com/office/drawing/2014/main" xmlns="" id="{C3B05C92-0A2E-451B-821F-4A9C8B94B191}"/>
                  </a:ext>
                </a:extLst>
              </p:cNvPr>
              <p:cNvSpPr txBox="1"/>
              <p:nvPr/>
            </p:nvSpPr>
            <p:spPr>
              <a:xfrm>
                <a:off x="842837" y="2463339"/>
                <a:ext cx="4835571" cy="395496"/>
              </a:xfrm>
              <a:prstGeom prst="rect">
                <a:avLst/>
              </a:prstGeom>
            </p:spPr>
            <p:txBody>
              <a:bodyPr vert="horz" lIns="91440" tIns="45720" rIns="91440" bIns="45720" rtlCol="0" anchor="ctr">
                <a:noAutofit/>
              </a:bodyPr>
              <a:lstStyle>
                <a:defPPr>
                  <a:defRPr lang="pt-BR"/>
                </a:defPPr>
                <a:lvl1pPr indent="0" algn="ctr">
                  <a:lnSpc>
                    <a:spcPct val="90000"/>
                  </a:lnSpc>
                  <a:spcBef>
                    <a:spcPts val="1000"/>
                  </a:spcBef>
                  <a:buFont typeface="Arial" panose="020B0604020202020204" pitchFamily="34" charset="0"/>
                  <a:buNone/>
                  <a:defRPr sz="200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solidFill>
                      <a:schemeClr val="bg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r>
                  <a:rPr lang="pt-PT" altLang="pt-BR" sz="1800">
                    <a:solidFill>
                      <a:schemeClr val="tx1"/>
                    </a:solidFill>
                  </a:rPr>
                  <a:t>02 - Governança, Estratégia e Alocação de Recursos</a:t>
                </a:r>
              </a:p>
            </p:txBody>
          </p:sp>
        </p:grpSp>
        <p:sp>
          <p:nvSpPr>
            <p:cNvPr id="38" name="CaixaDeTexto 37">
              <a:extLst>
                <a:ext uri="{FF2B5EF4-FFF2-40B4-BE49-F238E27FC236}">
                  <a16:creationId xmlns:a16="http://schemas.microsoft.com/office/drawing/2014/main" xmlns="" id="{CCCFC4D6-936C-4CD7-996E-5E4DA3059504}"/>
                </a:ext>
              </a:extLst>
            </p:cNvPr>
            <p:cNvSpPr txBox="1"/>
            <p:nvPr/>
          </p:nvSpPr>
          <p:spPr>
            <a:xfrm>
              <a:off x="842837" y="4281183"/>
              <a:ext cx="4835571" cy="395496"/>
            </a:xfrm>
            <a:prstGeom prst="rect">
              <a:avLst/>
            </a:prstGeom>
          </p:spPr>
          <p:txBody>
            <a:bodyPr vert="horz" lIns="91440" tIns="45720" rIns="91440" bIns="45720" rtlCol="0" anchor="ctr">
              <a:noAutofit/>
            </a:bodyPr>
            <a:lstStyle>
              <a:defPPr>
                <a:defRPr lang="pt-BR"/>
              </a:defPPr>
              <a:lvl1pPr indent="0" algn="ctr">
                <a:lnSpc>
                  <a:spcPct val="90000"/>
                </a:lnSpc>
                <a:spcBef>
                  <a:spcPts val="1000"/>
                </a:spcBef>
                <a:buFont typeface="Arial" panose="020B0604020202020204" pitchFamily="34" charset="0"/>
                <a:buNone/>
                <a:defRPr sz="200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solidFill>
                    <a:schemeClr val="bg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Franklin Gothic Medium Cond" panose="020B06060304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r>
                <a:rPr lang="pt-PT" altLang="pt-BR" sz="1800">
                  <a:solidFill>
                    <a:schemeClr val="tx1"/>
                  </a:solidFill>
                </a:rPr>
                <a:t>06 - Informações Orçamentárias, Financeiras e Contábeis</a:t>
              </a:r>
            </a:p>
          </p:txBody>
        </p:sp>
      </p:grpSp>
      <p:sp>
        <p:nvSpPr>
          <p:cNvPr id="20" name="Forma Livre: Forma 19">
            <a:extLst>
              <a:ext uri="{FF2B5EF4-FFF2-40B4-BE49-F238E27FC236}">
                <a16:creationId xmlns:a16="http://schemas.microsoft.com/office/drawing/2014/main" xmlns="" id="{2D0EFEF6-1374-4B52-B0B8-C86950E1650E}"/>
              </a:ext>
            </a:extLst>
          </p:cNvPr>
          <p:cNvSpPr/>
          <p:nvPr/>
        </p:nvSpPr>
        <p:spPr>
          <a:xfrm>
            <a:off x="609359" y="2112696"/>
            <a:ext cx="309703" cy="389335"/>
          </a:xfrm>
          <a:custGeom>
            <a:avLst/>
            <a:gdLst>
              <a:gd name="connsiteX0" fmla="*/ 0 w 564115"/>
              <a:gd name="connsiteY0" fmla="*/ 942999 h 942999"/>
              <a:gd name="connsiteX1" fmla="*/ 210491 w 564115"/>
              <a:gd name="connsiteY1" fmla="*/ 942999 h 942999"/>
              <a:gd name="connsiteX2" fmla="*/ 564116 w 564115"/>
              <a:gd name="connsiteY2" fmla="*/ 471500 h 942999"/>
              <a:gd name="connsiteX3" fmla="*/ 210491 w 564115"/>
              <a:gd name="connsiteY3" fmla="*/ 0 h 942999"/>
              <a:gd name="connsiteX4" fmla="*/ 0 w 564115"/>
              <a:gd name="connsiteY4" fmla="*/ 0 h 942999"/>
              <a:gd name="connsiteX5" fmla="*/ 353625 w 564115"/>
              <a:gd name="connsiteY5" fmla="*/ 471500 h 942999"/>
              <a:gd name="connsiteX6" fmla="*/ 0 w 564115"/>
              <a:gd name="connsiteY6" fmla="*/ 942999 h 9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115" h="942999">
                <a:moveTo>
                  <a:pt x="0" y="942999"/>
                </a:moveTo>
                <a:lnTo>
                  <a:pt x="210491" y="942999"/>
                </a:lnTo>
                <a:lnTo>
                  <a:pt x="564116" y="471500"/>
                </a:lnTo>
                <a:lnTo>
                  <a:pt x="210491" y="0"/>
                </a:lnTo>
                <a:lnTo>
                  <a:pt x="0" y="0"/>
                </a:lnTo>
                <a:lnTo>
                  <a:pt x="353625" y="471500"/>
                </a:lnTo>
                <a:lnTo>
                  <a:pt x="0" y="942999"/>
                </a:lnTo>
                <a:close/>
              </a:path>
            </a:pathLst>
          </a:custGeom>
          <a:solidFill>
            <a:srgbClr val="4E5F56"/>
          </a:solidFill>
          <a:ln w="16768"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xmlns="" id="{477A12E7-6462-4E77-AA88-4A7FEA691383}"/>
              </a:ext>
            </a:extLst>
          </p:cNvPr>
          <p:cNvSpPr/>
          <p:nvPr/>
        </p:nvSpPr>
        <p:spPr>
          <a:xfrm>
            <a:off x="605619" y="2644339"/>
            <a:ext cx="309703" cy="389335"/>
          </a:xfrm>
          <a:custGeom>
            <a:avLst/>
            <a:gdLst>
              <a:gd name="connsiteX0" fmla="*/ 0 w 564115"/>
              <a:gd name="connsiteY0" fmla="*/ 942999 h 942999"/>
              <a:gd name="connsiteX1" fmla="*/ 210491 w 564115"/>
              <a:gd name="connsiteY1" fmla="*/ 942999 h 942999"/>
              <a:gd name="connsiteX2" fmla="*/ 564116 w 564115"/>
              <a:gd name="connsiteY2" fmla="*/ 471500 h 942999"/>
              <a:gd name="connsiteX3" fmla="*/ 210491 w 564115"/>
              <a:gd name="connsiteY3" fmla="*/ 0 h 942999"/>
              <a:gd name="connsiteX4" fmla="*/ 0 w 564115"/>
              <a:gd name="connsiteY4" fmla="*/ 0 h 942999"/>
              <a:gd name="connsiteX5" fmla="*/ 353625 w 564115"/>
              <a:gd name="connsiteY5" fmla="*/ 471500 h 942999"/>
              <a:gd name="connsiteX6" fmla="*/ 0 w 564115"/>
              <a:gd name="connsiteY6" fmla="*/ 942999 h 9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115" h="942999">
                <a:moveTo>
                  <a:pt x="0" y="942999"/>
                </a:moveTo>
                <a:lnTo>
                  <a:pt x="210491" y="942999"/>
                </a:lnTo>
                <a:lnTo>
                  <a:pt x="564116" y="471500"/>
                </a:lnTo>
                <a:lnTo>
                  <a:pt x="210491" y="0"/>
                </a:lnTo>
                <a:lnTo>
                  <a:pt x="0" y="0"/>
                </a:lnTo>
                <a:lnTo>
                  <a:pt x="353625" y="471500"/>
                </a:lnTo>
                <a:lnTo>
                  <a:pt x="0" y="942999"/>
                </a:lnTo>
                <a:close/>
              </a:path>
            </a:pathLst>
          </a:custGeom>
          <a:solidFill>
            <a:srgbClr val="4E5F56"/>
          </a:solidFill>
          <a:ln w="16768"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xmlns="" id="{03EAEDFA-5A90-44CE-B9D2-7E6D51B3FF4C}"/>
              </a:ext>
            </a:extLst>
          </p:cNvPr>
          <p:cNvSpPr/>
          <p:nvPr/>
        </p:nvSpPr>
        <p:spPr>
          <a:xfrm>
            <a:off x="605618" y="4754574"/>
            <a:ext cx="309703" cy="389335"/>
          </a:xfrm>
          <a:custGeom>
            <a:avLst/>
            <a:gdLst>
              <a:gd name="connsiteX0" fmla="*/ 0 w 564115"/>
              <a:gd name="connsiteY0" fmla="*/ 942999 h 942999"/>
              <a:gd name="connsiteX1" fmla="*/ 210491 w 564115"/>
              <a:gd name="connsiteY1" fmla="*/ 942999 h 942999"/>
              <a:gd name="connsiteX2" fmla="*/ 564116 w 564115"/>
              <a:gd name="connsiteY2" fmla="*/ 471500 h 942999"/>
              <a:gd name="connsiteX3" fmla="*/ 210491 w 564115"/>
              <a:gd name="connsiteY3" fmla="*/ 0 h 942999"/>
              <a:gd name="connsiteX4" fmla="*/ 0 w 564115"/>
              <a:gd name="connsiteY4" fmla="*/ 0 h 942999"/>
              <a:gd name="connsiteX5" fmla="*/ 353625 w 564115"/>
              <a:gd name="connsiteY5" fmla="*/ 471500 h 942999"/>
              <a:gd name="connsiteX6" fmla="*/ 0 w 564115"/>
              <a:gd name="connsiteY6" fmla="*/ 942999 h 9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115" h="942999">
                <a:moveTo>
                  <a:pt x="0" y="942999"/>
                </a:moveTo>
                <a:lnTo>
                  <a:pt x="210491" y="942999"/>
                </a:lnTo>
                <a:lnTo>
                  <a:pt x="564116" y="471500"/>
                </a:lnTo>
                <a:lnTo>
                  <a:pt x="210491" y="0"/>
                </a:lnTo>
                <a:lnTo>
                  <a:pt x="0" y="0"/>
                </a:lnTo>
                <a:lnTo>
                  <a:pt x="353625" y="471500"/>
                </a:lnTo>
                <a:lnTo>
                  <a:pt x="0" y="942999"/>
                </a:lnTo>
                <a:close/>
              </a:path>
            </a:pathLst>
          </a:custGeom>
          <a:solidFill>
            <a:srgbClr val="4E5F56"/>
          </a:solidFill>
          <a:ln w="16768" cap="flat">
            <a:noFill/>
            <a:prstDash val="solid"/>
            <a:miter/>
          </a:ln>
        </p:spPr>
        <p:txBody>
          <a:bodyPr rtlCol="0" anchor="ctr"/>
          <a:lstStyle/>
          <a:p>
            <a:endParaRPr lang="pt-BR"/>
          </a:p>
        </p:txBody>
      </p:sp>
      <p:sp>
        <p:nvSpPr>
          <p:cNvPr id="23" name="Forma Livre: Forma 22">
            <a:extLst>
              <a:ext uri="{FF2B5EF4-FFF2-40B4-BE49-F238E27FC236}">
                <a16:creationId xmlns:a16="http://schemas.microsoft.com/office/drawing/2014/main" xmlns="" id="{60447833-A653-4923-ADA7-14954F8DA619}"/>
              </a:ext>
            </a:extLst>
          </p:cNvPr>
          <p:cNvSpPr/>
          <p:nvPr/>
        </p:nvSpPr>
        <p:spPr>
          <a:xfrm>
            <a:off x="605619" y="3173599"/>
            <a:ext cx="309703" cy="389335"/>
          </a:xfrm>
          <a:custGeom>
            <a:avLst/>
            <a:gdLst>
              <a:gd name="connsiteX0" fmla="*/ 0 w 564115"/>
              <a:gd name="connsiteY0" fmla="*/ 942999 h 942999"/>
              <a:gd name="connsiteX1" fmla="*/ 210491 w 564115"/>
              <a:gd name="connsiteY1" fmla="*/ 942999 h 942999"/>
              <a:gd name="connsiteX2" fmla="*/ 564116 w 564115"/>
              <a:gd name="connsiteY2" fmla="*/ 471500 h 942999"/>
              <a:gd name="connsiteX3" fmla="*/ 210491 w 564115"/>
              <a:gd name="connsiteY3" fmla="*/ 0 h 942999"/>
              <a:gd name="connsiteX4" fmla="*/ 0 w 564115"/>
              <a:gd name="connsiteY4" fmla="*/ 0 h 942999"/>
              <a:gd name="connsiteX5" fmla="*/ 353625 w 564115"/>
              <a:gd name="connsiteY5" fmla="*/ 471500 h 942999"/>
              <a:gd name="connsiteX6" fmla="*/ 0 w 564115"/>
              <a:gd name="connsiteY6" fmla="*/ 942999 h 9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115" h="942999">
                <a:moveTo>
                  <a:pt x="0" y="942999"/>
                </a:moveTo>
                <a:lnTo>
                  <a:pt x="210491" y="942999"/>
                </a:lnTo>
                <a:lnTo>
                  <a:pt x="564116" y="471500"/>
                </a:lnTo>
                <a:lnTo>
                  <a:pt x="210491" y="0"/>
                </a:lnTo>
                <a:lnTo>
                  <a:pt x="0" y="0"/>
                </a:lnTo>
                <a:lnTo>
                  <a:pt x="353625" y="471500"/>
                </a:lnTo>
                <a:lnTo>
                  <a:pt x="0" y="942999"/>
                </a:lnTo>
                <a:close/>
              </a:path>
            </a:pathLst>
          </a:custGeom>
          <a:solidFill>
            <a:srgbClr val="4E5F56"/>
          </a:solidFill>
          <a:ln w="16768" cap="flat">
            <a:noFill/>
            <a:prstDash val="solid"/>
            <a:miter/>
          </a:ln>
        </p:spPr>
        <p:txBody>
          <a:bodyPr rtlCol="0" anchor="ctr"/>
          <a:lstStyle/>
          <a:p>
            <a:endParaRPr lang="pt-BR"/>
          </a:p>
        </p:txBody>
      </p:sp>
      <p:sp>
        <p:nvSpPr>
          <p:cNvPr id="24" name="Forma Livre: Forma 23">
            <a:extLst>
              <a:ext uri="{FF2B5EF4-FFF2-40B4-BE49-F238E27FC236}">
                <a16:creationId xmlns:a16="http://schemas.microsoft.com/office/drawing/2014/main" xmlns="" id="{2795C18B-BF19-41D7-B719-A2A516333DF5}"/>
              </a:ext>
            </a:extLst>
          </p:cNvPr>
          <p:cNvSpPr/>
          <p:nvPr/>
        </p:nvSpPr>
        <p:spPr>
          <a:xfrm>
            <a:off x="605619" y="3701692"/>
            <a:ext cx="309703" cy="389335"/>
          </a:xfrm>
          <a:custGeom>
            <a:avLst/>
            <a:gdLst>
              <a:gd name="connsiteX0" fmla="*/ 0 w 564115"/>
              <a:gd name="connsiteY0" fmla="*/ 942999 h 942999"/>
              <a:gd name="connsiteX1" fmla="*/ 210491 w 564115"/>
              <a:gd name="connsiteY1" fmla="*/ 942999 h 942999"/>
              <a:gd name="connsiteX2" fmla="*/ 564116 w 564115"/>
              <a:gd name="connsiteY2" fmla="*/ 471500 h 942999"/>
              <a:gd name="connsiteX3" fmla="*/ 210491 w 564115"/>
              <a:gd name="connsiteY3" fmla="*/ 0 h 942999"/>
              <a:gd name="connsiteX4" fmla="*/ 0 w 564115"/>
              <a:gd name="connsiteY4" fmla="*/ 0 h 942999"/>
              <a:gd name="connsiteX5" fmla="*/ 353625 w 564115"/>
              <a:gd name="connsiteY5" fmla="*/ 471500 h 942999"/>
              <a:gd name="connsiteX6" fmla="*/ 0 w 564115"/>
              <a:gd name="connsiteY6" fmla="*/ 942999 h 9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115" h="942999">
                <a:moveTo>
                  <a:pt x="0" y="942999"/>
                </a:moveTo>
                <a:lnTo>
                  <a:pt x="210491" y="942999"/>
                </a:lnTo>
                <a:lnTo>
                  <a:pt x="564116" y="471500"/>
                </a:lnTo>
                <a:lnTo>
                  <a:pt x="210491" y="0"/>
                </a:lnTo>
                <a:lnTo>
                  <a:pt x="0" y="0"/>
                </a:lnTo>
                <a:lnTo>
                  <a:pt x="353625" y="471500"/>
                </a:lnTo>
                <a:lnTo>
                  <a:pt x="0" y="942999"/>
                </a:lnTo>
                <a:close/>
              </a:path>
            </a:pathLst>
          </a:custGeom>
          <a:solidFill>
            <a:srgbClr val="4E5F56"/>
          </a:solidFill>
          <a:ln w="16768" cap="flat">
            <a:noFill/>
            <a:prstDash val="solid"/>
            <a:miter/>
          </a:ln>
        </p:spPr>
        <p:txBody>
          <a:bodyPr rtlCol="0" anchor="ctr"/>
          <a:lstStyle/>
          <a:p>
            <a:endParaRPr lang="pt-BR"/>
          </a:p>
        </p:txBody>
      </p:sp>
      <p:sp>
        <p:nvSpPr>
          <p:cNvPr id="25" name="Forma Livre: Forma 24">
            <a:extLst>
              <a:ext uri="{FF2B5EF4-FFF2-40B4-BE49-F238E27FC236}">
                <a16:creationId xmlns:a16="http://schemas.microsoft.com/office/drawing/2014/main" xmlns="" id="{356B55A1-17AB-4F49-A07B-A9A2FB49DDDE}"/>
              </a:ext>
            </a:extLst>
          </p:cNvPr>
          <p:cNvSpPr/>
          <p:nvPr/>
        </p:nvSpPr>
        <p:spPr>
          <a:xfrm>
            <a:off x="605618" y="4230268"/>
            <a:ext cx="309703" cy="389335"/>
          </a:xfrm>
          <a:custGeom>
            <a:avLst/>
            <a:gdLst>
              <a:gd name="connsiteX0" fmla="*/ 0 w 564115"/>
              <a:gd name="connsiteY0" fmla="*/ 942999 h 942999"/>
              <a:gd name="connsiteX1" fmla="*/ 210491 w 564115"/>
              <a:gd name="connsiteY1" fmla="*/ 942999 h 942999"/>
              <a:gd name="connsiteX2" fmla="*/ 564116 w 564115"/>
              <a:gd name="connsiteY2" fmla="*/ 471500 h 942999"/>
              <a:gd name="connsiteX3" fmla="*/ 210491 w 564115"/>
              <a:gd name="connsiteY3" fmla="*/ 0 h 942999"/>
              <a:gd name="connsiteX4" fmla="*/ 0 w 564115"/>
              <a:gd name="connsiteY4" fmla="*/ 0 h 942999"/>
              <a:gd name="connsiteX5" fmla="*/ 353625 w 564115"/>
              <a:gd name="connsiteY5" fmla="*/ 471500 h 942999"/>
              <a:gd name="connsiteX6" fmla="*/ 0 w 564115"/>
              <a:gd name="connsiteY6" fmla="*/ 942999 h 9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115" h="942999">
                <a:moveTo>
                  <a:pt x="0" y="942999"/>
                </a:moveTo>
                <a:lnTo>
                  <a:pt x="210491" y="942999"/>
                </a:lnTo>
                <a:lnTo>
                  <a:pt x="564116" y="471500"/>
                </a:lnTo>
                <a:lnTo>
                  <a:pt x="210491" y="0"/>
                </a:lnTo>
                <a:lnTo>
                  <a:pt x="0" y="0"/>
                </a:lnTo>
                <a:lnTo>
                  <a:pt x="353625" y="471500"/>
                </a:lnTo>
                <a:lnTo>
                  <a:pt x="0" y="942999"/>
                </a:lnTo>
                <a:close/>
              </a:path>
            </a:pathLst>
          </a:custGeom>
          <a:solidFill>
            <a:srgbClr val="4E5F56"/>
          </a:solidFill>
          <a:ln w="16768" cap="flat">
            <a:noFill/>
            <a:prstDash val="solid"/>
            <a:miter/>
          </a:ln>
        </p:spPr>
        <p:txBody>
          <a:bodyPr rtlCol="0" anchor="ctr"/>
          <a:lstStyle/>
          <a:p>
            <a:endParaRPr lang="pt-BR"/>
          </a:p>
        </p:txBody>
      </p:sp>
    </p:spTree>
    <p:extLst>
      <p:ext uri="{BB962C8B-B14F-4D97-AF65-F5344CB8AC3E}">
        <p14:creationId xmlns:p14="http://schemas.microsoft.com/office/powerpoint/2010/main" xmlns="" val="4004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83601"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FISCALIZAÇÃO</a:t>
            </a:r>
          </a:p>
        </p:txBody>
      </p:sp>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4" name="CaixaDeTexto 13"/>
          <p:cNvSpPr txBox="1"/>
          <p:nvPr/>
        </p:nvSpPr>
        <p:spPr>
          <a:xfrm>
            <a:off x="440738" y="3768888"/>
            <a:ext cx="5246162" cy="2246769"/>
          </a:xfrm>
          <a:prstGeom prst="rect">
            <a:avLst/>
          </a:prstGeom>
          <a:noFill/>
        </p:spPr>
        <p:txBody>
          <a:bodyPr wrap="square" rtlCol="0">
            <a:spAutoFit/>
          </a:bodyPr>
          <a:lstStyle/>
          <a:p>
            <a:pPr algn="just"/>
            <a:endParaRPr lang="pt-BR" sz="1000" dirty="0">
              <a:latin typeface="Arial" pitchFamily="34" charset="0"/>
              <a:cs typeface="Arial" pitchFamily="34" charset="0"/>
            </a:endParaRPr>
          </a:p>
          <a:p>
            <a:pPr algn="just"/>
            <a:r>
              <a:rPr lang="pt-BR" sz="1000" dirty="0">
                <a:latin typeface="Arial" pitchFamily="34" charset="0"/>
                <a:cs typeface="Arial" pitchFamily="34" charset="0"/>
              </a:rPr>
              <a:t>DOCUMENTOS A UTILIZAR:</a:t>
            </a:r>
          </a:p>
          <a:p>
            <a:pPr algn="just"/>
            <a:r>
              <a:rPr lang="pt-BR" sz="1000" dirty="0">
                <a:latin typeface="Arial" pitchFamily="34" charset="0"/>
                <a:cs typeface="Arial" pitchFamily="34" charset="0"/>
              </a:rPr>
              <a:t>	Fotografias;</a:t>
            </a:r>
          </a:p>
          <a:p>
            <a:pPr algn="just"/>
            <a:r>
              <a:rPr lang="pt-BR" sz="1000" dirty="0">
                <a:latin typeface="Arial" pitchFamily="34" charset="0"/>
                <a:cs typeface="Arial" pitchFamily="34" charset="0"/>
              </a:rPr>
              <a:t>	Projetos;</a:t>
            </a:r>
          </a:p>
          <a:p>
            <a:pPr algn="just"/>
            <a:r>
              <a:rPr lang="pt-BR" sz="1000" dirty="0">
                <a:latin typeface="Arial" pitchFamily="34" charset="0"/>
                <a:cs typeface="Arial" pitchFamily="34" charset="0"/>
              </a:rPr>
              <a:t>	</a:t>
            </a:r>
            <a:r>
              <a:rPr lang="pt-BR" sz="1000" dirty="0" err="1">
                <a:latin typeface="Arial" pitchFamily="34" charset="0"/>
                <a:cs typeface="Arial" pitchFamily="34" charset="0"/>
              </a:rPr>
              <a:t>RRTs</a:t>
            </a:r>
            <a:r>
              <a:rPr lang="pt-BR" sz="1000" dirty="0">
                <a:latin typeface="Arial" pitchFamily="34" charset="0"/>
                <a:cs typeface="Arial" pitchFamily="34" charset="0"/>
              </a:rPr>
              <a:t>, </a:t>
            </a:r>
            <a:r>
              <a:rPr lang="pt-BR" sz="1000" dirty="0" err="1">
                <a:latin typeface="Arial" pitchFamily="34" charset="0"/>
                <a:cs typeface="Arial" pitchFamily="34" charset="0"/>
              </a:rPr>
              <a:t>ARTs</a:t>
            </a:r>
            <a:r>
              <a:rPr lang="pt-BR" sz="1000" dirty="0">
                <a:latin typeface="Arial" pitchFamily="34" charset="0"/>
                <a:cs typeface="Arial" pitchFamily="34" charset="0"/>
              </a:rPr>
              <a:t>;</a:t>
            </a:r>
          </a:p>
          <a:p>
            <a:pPr algn="just"/>
            <a:r>
              <a:rPr lang="pt-BR" sz="1000" dirty="0">
                <a:latin typeface="Arial" pitchFamily="34" charset="0"/>
                <a:cs typeface="Arial" pitchFamily="34" charset="0"/>
              </a:rPr>
              <a:t>	Placas de obra;</a:t>
            </a:r>
          </a:p>
          <a:p>
            <a:pPr algn="just"/>
            <a:r>
              <a:rPr lang="pt-BR" sz="1000" dirty="0">
                <a:latin typeface="Arial" pitchFamily="34" charset="0"/>
                <a:cs typeface="Arial" pitchFamily="34" charset="0"/>
              </a:rPr>
              <a:t>	Etc.</a:t>
            </a:r>
          </a:p>
          <a:p>
            <a:pPr algn="just"/>
            <a:endParaRPr lang="pt-BR" sz="1000" dirty="0">
              <a:latin typeface="Arial" pitchFamily="34" charset="0"/>
              <a:cs typeface="Arial" pitchFamily="34" charset="0"/>
            </a:endParaRPr>
          </a:p>
          <a:p>
            <a:pPr algn="just"/>
            <a:r>
              <a:rPr lang="pt-BR" sz="1000" dirty="0">
                <a:latin typeface="Arial" pitchFamily="34" charset="0"/>
                <a:cs typeface="Arial" pitchFamily="34" charset="0"/>
              </a:rPr>
              <a:t>DOCUMENTOS GERADOS:</a:t>
            </a:r>
          </a:p>
          <a:p>
            <a:pPr algn="just"/>
            <a:r>
              <a:rPr lang="pt-BR" sz="1000" dirty="0">
                <a:latin typeface="Arial" pitchFamily="34" charset="0"/>
                <a:cs typeface="Arial" pitchFamily="34" charset="0"/>
              </a:rPr>
              <a:t>	Relatório de fiscalização.</a:t>
            </a:r>
          </a:p>
          <a:p>
            <a:pPr algn="just"/>
            <a:endParaRPr lang="pt-BR" sz="1000" dirty="0">
              <a:latin typeface="Arial" pitchFamily="34" charset="0"/>
              <a:cs typeface="Arial" pitchFamily="34" charset="0"/>
            </a:endParaRPr>
          </a:p>
          <a:p>
            <a:pPr algn="just"/>
            <a:r>
              <a:rPr lang="pt-BR" sz="1000" dirty="0">
                <a:latin typeface="Arial" pitchFamily="34" charset="0"/>
                <a:cs typeface="Arial" pitchFamily="34" charset="0"/>
              </a:rPr>
              <a:t>DOCUMENTOS DEIXADOS:</a:t>
            </a:r>
          </a:p>
          <a:p>
            <a:pPr algn="just"/>
            <a:r>
              <a:rPr lang="pt-BR" sz="1000" dirty="0">
                <a:latin typeface="Arial" pitchFamily="34" charset="0"/>
                <a:cs typeface="Arial" pitchFamily="34" charset="0"/>
              </a:rPr>
              <a:t>	Comunicado de visita;</a:t>
            </a:r>
          </a:p>
          <a:p>
            <a:pPr algn="just"/>
            <a:r>
              <a:rPr lang="pt-BR" sz="1000" dirty="0">
                <a:latin typeface="Arial" pitchFamily="34" charset="0"/>
                <a:cs typeface="Arial" pitchFamily="34" charset="0"/>
              </a:rPr>
              <a:t>	Adesivo “Obra Fiscalizada</a:t>
            </a:r>
            <a:r>
              <a:rPr lang="pt-BR" sz="1000" b="1" dirty="0">
                <a:latin typeface="Arial" pitchFamily="34" charset="0"/>
                <a:cs typeface="Arial" pitchFamily="34" charset="0"/>
              </a:rPr>
              <a:t>”.</a:t>
            </a:r>
            <a:r>
              <a:rPr lang="pt-BR" sz="800" b="1" dirty="0">
                <a:solidFill>
                  <a:srgbClr val="226E7B"/>
                </a:solidFill>
                <a:latin typeface="Arial" pitchFamily="34" charset="0"/>
                <a:cs typeface="Arial" pitchFamily="34" charset="0"/>
              </a:rPr>
              <a:t>	</a:t>
            </a:r>
          </a:p>
        </p:txBody>
      </p:sp>
      <p:graphicFrame>
        <p:nvGraphicFramePr>
          <p:cNvPr id="16" name="Gráfico 15"/>
          <p:cNvGraphicFramePr/>
          <p:nvPr/>
        </p:nvGraphicFramePr>
        <p:xfrm>
          <a:off x="4295112" y="1850055"/>
          <a:ext cx="4555253" cy="3686629"/>
        </p:xfrm>
        <a:graphic>
          <a:graphicData uri="http://schemas.openxmlformats.org/drawingml/2006/chart">
            <c:chart xmlns:c="http://schemas.openxmlformats.org/drawingml/2006/chart" xmlns:r="http://schemas.openxmlformats.org/officeDocument/2006/relationships" r:id="rId2"/>
          </a:graphicData>
        </a:graphic>
      </p:graphicFrame>
      <p:grpSp>
        <p:nvGrpSpPr>
          <p:cNvPr id="19" name="Grupo 43"/>
          <p:cNvGrpSpPr>
            <a:grpSpLocks noChangeAspect="1"/>
          </p:cNvGrpSpPr>
          <p:nvPr/>
        </p:nvGrpSpPr>
        <p:grpSpPr>
          <a:xfrm>
            <a:off x="10629903" y="285760"/>
            <a:ext cx="1080000" cy="1080000"/>
            <a:chOff x="2345908" y="3723781"/>
            <a:chExt cx="3814119" cy="2833816"/>
          </a:xfrm>
        </p:grpSpPr>
        <p:sp>
          <p:nvSpPr>
            <p:cNvPr id="20" name="Elipse 19"/>
            <p:cNvSpPr/>
            <p:nvPr/>
          </p:nvSpPr>
          <p:spPr>
            <a:xfrm>
              <a:off x="2345908" y="3723781"/>
              <a:ext cx="3814119" cy="283381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1" name="Imagem 20"/>
            <p:cNvPicPr>
              <a:picLocks noChangeAspect="1"/>
            </p:cNvPicPr>
            <p:nvPr/>
          </p:nvPicPr>
          <p:blipFill rotWithShape="1">
            <a:blip r:embed="rId3" cstate="print"/>
            <a:srcRect l="19054" t="32553" r="50405" b="22162"/>
            <a:stretch/>
          </p:blipFill>
          <p:spPr>
            <a:xfrm>
              <a:off x="2706521" y="3802360"/>
              <a:ext cx="3209149" cy="2676658"/>
            </a:xfrm>
            <a:prstGeom prst="rect">
              <a:avLst/>
            </a:prstGeom>
          </p:spPr>
        </p:pic>
      </p:grpSp>
      <p:sp>
        <p:nvSpPr>
          <p:cNvPr id="22" name="Título 4">
            <a:extLst>
              <a:ext uri="{FF2B5EF4-FFF2-40B4-BE49-F238E27FC236}">
                <a16:creationId xmlns:a16="http://schemas.microsoft.com/office/drawing/2014/main" xmlns="" id="{A0579480-F087-4A09-8224-AB412D6307AE}"/>
              </a:ext>
            </a:extLst>
          </p:cNvPr>
          <p:cNvSpPr txBox="1">
            <a:spLocks/>
          </p:cNvSpPr>
          <p:nvPr/>
        </p:nvSpPr>
        <p:spPr>
          <a:xfrm>
            <a:off x="4872035" y="323528"/>
            <a:ext cx="5743574" cy="1005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000" b="1" dirty="0">
                <a:latin typeface="Arial" panose="020B0604020202020204" pitchFamily="34" charset="0"/>
                <a:cs typeface="Arial" panose="020B0604020202020204" pitchFamily="34" charset="0"/>
              </a:rPr>
              <a:t>AÇÕES DA FISCALIZAÇÃO</a:t>
            </a:r>
          </a:p>
          <a:p>
            <a:pPr algn="r"/>
            <a:r>
              <a:rPr lang="pt-BR" sz="2000" dirty="0">
                <a:latin typeface="Arial" panose="020B0604020202020204" pitchFamily="34" charset="0"/>
                <a:cs typeface="Arial" panose="020B0604020202020204" pitchFamily="34" charset="0"/>
              </a:rPr>
              <a:t> </a:t>
            </a:r>
          </a:p>
        </p:txBody>
      </p:sp>
      <p:pic>
        <p:nvPicPr>
          <p:cNvPr id="1026" name="Picture 2" descr="C:\Users\thyag\OneDrive - CONSELHO DE ARQUITETURA E URBANISMO DE ALAGOAS CAU AL\00-Arquivos CAUAL\004 - GETEC  (Gerência Técnica)\002 - DIF\003 - FOTOGRAFIAS OBRAS\2021\07 - Julho\Dia 12 - Matriz e Japaratinga\07\IMG_8084.JPG"/>
          <p:cNvPicPr>
            <a:picLocks noChangeAspect="1" noChangeArrowheads="1"/>
          </p:cNvPicPr>
          <p:nvPr/>
        </p:nvPicPr>
        <p:blipFill>
          <a:blip r:embed="rId4" cstate="print"/>
          <a:srcRect l="12978" r="21605" b="13338"/>
          <a:stretch>
            <a:fillRect/>
          </a:stretch>
        </p:blipFill>
        <p:spPr bwMode="auto">
          <a:xfrm>
            <a:off x="7991619" y="2260121"/>
            <a:ext cx="3837532" cy="3812877"/>
          </a:xfrm>
          <a:prstGeom prst="rect">
            <a:avLst/>
          </a:prstGeom>
          <a:noFill/>
        </p:spPr>
      </p:pic>
      <p:pic>
        <p:nvPicPr>
          <p:cNvPr id="15" name="Imagem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9800000">
            <a:off x="7605186" y="2807943"/>
            <a:ext cx="1444881" cy="1173966"/>
          </a:xfrm>
          <a:prstGeom prst="rect">
            <a:avLst/>
          </a:prstGeom>
          <a:effectLst>
            <a:outerShdw blurRad="50800" dist="38100" dir="5400000" algn="t" rotWithShape="0">
              <a:prstClr val="black">
                <a:alpha val="40000"/>
              </a:prstClr>
            </a:outerShdw>
          </a:effectLst>
        </p:spPr>
      </p:pic>
      <p:sp>
        <p:nvSpPr>
          <p:cNvPr id="23" name="CaixaDeTexto 22">
            <a:extLst>
              <a:ext uri="{FF2B5EF4-FFF2-40B4-BE49-F238E27FC236}">
                <a16:creationId xmlns:a16="http://schemas.microsoft.com/office/drawing/2014/main" xmlns="" id="{8C46D093-871C-4EBA-8104-D542221ED260}"/>
              </a:ext>
            </a:extLst>
          </p:cNvPr>
          <p:cNvSpPr txBox="1"/>
          <p:nvPr/>
        </p:nvSpPr>
        <p:spPr>
          <a:xfrm>
            <a:off x="452625" y="1566807"/>
            <a:ext cx="3708618" cy="2215991"/>
          </a:xfrm>
          <a:prstGeom prst="rect">
            <a:avLst/>
          </a:prstGeom>
          <a:solidFill>
            <a:srgbClr val="4E5F56"/>
          </a:solidFill>
        </p:spPr>
        <p:txBody>
          <a:bodyPr wrap="square" rtlCol="0">
            <a:spAutoFit/>
          </a:bodyPr>
          <a:lstStyle/>
          <a:p>
            <a:pPr algn="ctr">
              <a:spcBef>
                <a:spcPts val="600"/>
              </a:spcBef>
              <a:spcAft>
                <a:spcPts val="600"/>
              </a:spcAft>
            </a:pPr>
            <a:r>
              <a:rPr lang="pt-BR" b="1" dirty="0">
                <a:solidFill>
                  <a:schemeClr val="bg1"/>
                </a:solidFill>
                <a:latin typeface="Arial" panose="020B0604020202020204" pitchFamily="34" charset="0"/>
                <a:cs typeface="Arial" panose="020B0604020202020204" pitchFamily="34" charset="0"/>
              </a:rPr>
              <a:t>INDICADOR  2</a:t>
            </a:r>
            <a:br>
              <a:rPr lang="pt-BR" b="1" dirty="0">
                <a:solidFill>
                  <a:schemeClr val="bg1"/>
                </a:solidFill>
                <a:latin typeface="Arial" panose="020B0604020202020204" pitchFamily="34" charset="0"/>
                <a:cs typeface="Arial" panose="020B0604020202020204" pitchFamily="34" charset="0"/>
              </a:rPr>
            </a:br>
            <a:r>
              <a:rPr lang="pt-BR" b="1" dirty="0">
                <a:solidFill>
                  <a:schemeClr val="bg1"/>
                </a:solidFill>
                <a:latin typeface="Arial" panose="020B0604020202020204" pitchFamily="34" charset="0"/>
                <a:cs typeface="Arial" panose="020B0604020202020204" pitchFamily="34" charset="0"/>
              </a:rPr>
              <a:t>Presença de Profissionais em Obras (%)</a:t>
            </a:r>
          </a:p>
          <a:p>
            <a:pPr algn="just">
              <a:spcBef>
                <a:spcPts val="600"/>
              </a:spcBef>
              <a:spcAft>
                <a:spcPts val="600"/>
              </a:spcAft>
            </a:pPr>
            <a:r>
              <a:rPr lang="pt-BR" sz="1200" dirty="0">
                <a:solidFill>
                  <a:schemeClr val="bg1"/>
                </a:solidFill>
                <a:latin typeface="Arial" panose="020B0604020202020204" pitchFamily="34" charset="0"/>
                <a:cs typeface="Arial" panose="020B0604020202020204" pitchFamily="34" charset="0"/>
              </a:rPr>
              <a:t>Observamos que no total de  302 dos procedimentos de fiscalização,  27,81% já possuíam Responsáveis Técnicos – RT).</a:t>
            </a:r>
            <a:endParaRPr lang="pt-BR" sz="2000" dirty="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pt-BR" sz="1200" dirty="0">
                <a:solidFill>
                  <a:schemeClr val="bg1"/>
                </a:solidFill>
                <a:latin typeface="Arial" panose="020B0604020202020204" pitchFamily="34" charset="0"/>
                <a:cs typeface="Arial" panose="020B0604020202020204" pitchFamily="34" charset="0"/>
              </a:rPr>
              <a:t>Como meta inicial, o CAU/AL definiu em  </a:t>
            </a:r>
            <a:r>
              <a:rPr lang="pt-BR" sz="1600" b="1" dirty="0">
                <a:solidFill>
                  <a:schemeClr val="bg1"/>
                </a:solidFill>
                <a:latin typeface="Arial" panose="020B0604020202020204" pitchFamily="34" charset="0"/>
                <a:cs typeface="Arial" panose="020B0604020202020204" pitchFamily="34" charset="0"/>
              </a:rPr>
              <a:t>52%</a:t>
            </a:r>
            <a:r>
              <a:rPr lang="pt-BR" sz="1200" dirty="0">
                <a:solidFill>
                  <a:schemeClr val="bg1"/>
                </a:solidFill>
                <a:latin typeface="Arial" panose="020B0604020202020204" pitchFamily="34" charset="0"/>
                <a:cs typeface="Arial" panose="020B0604020202020204" pitchFamily="34" charset="0"/>
              </a:rPr>
              <a:t> para 2021.</a:t>
            </a:r>
          </a:p>
        </p:txBody>
      </p:sp>
      <p:sp>
        <p:nvSpPr>
          <p:cNvPr id="24" name="CaixaDeTexto 23">
            <a:extLst>
              <a:ext uri="{FF2B5EF4-FFF2-40B4-BE49-F238E27FC236}">
                <a16:creationId xmlns:a16="http://schemas.microsoft.com/office/drawing/2014/main" xmlns="" id="{8C46D093-871C-4EBA-8104-D542221ED260}"/>
              </a:ext>
            </a:extLst>
          </p:cNvPr>
          <p:cNvSpPr txBox="1"/>
          <p:nvPr/>
        </p:nvSpPr>
        <p:spPr>
          <a:xfrm>
            <a:off x="7997371" y="1559557"/>
            <a:ext cx="3834675" cy="954107"/>
          </a:xfrm>
          <a:prstGeom prst="rect">
            <a:avLst/>
          </a:prstGeom>
          <a:solidFill>
            <a:srgbClr val="4E5F56"/>
          </a:solidFill>
        </p:spPr>
        <p:txBody>
          <a:bodyPr wrap="square" rtlCol="0">
            <a:spAutoFit/>
          </a:bodyPr>
          <a:lstStyle/>
          <a:p>
            <a:pPr algn="ctr">
              <a:spcBef>
                <a:spcPts val="600"/>
              </a:spcBef>
              <a:spcAft>
                <a:spcPts val="600"/>
              </a:spcAft>
            </a:pPr>
            <a:r>
              <a:rPr lang="pt-BR" sz="1400" dirty="0">
                <a:solidFill>
                  <a:schemeClr val="bg1"/>
                </a:solidFill>
                <a:latin typeface="Arial" pitchFamily="34" charset="0"/>
                <a:cs typeface="Arial" pitchFamily="34" charset="0"/>
              </a:rPr>
              <a:t>Neste tipo de ação, o fiscal realiza uma visita </a:t>
            </a:r>
            <a:r>
              <a:rPr lang="pt-BR" sz="1400" i="1" dirty="0">
                <a:solidFill>
                  <a:schemeClr val="bg1"/>
                </a:solidFill>
                <a:latin typeface="Arial" pitchFamily="34" charset="0"/>
                <a:cs typeface="Arial" pitchFamily="34" charset="0"/>
              </a:rPr>
              <a:t>in loco </a:t>
            </a:r>
            <a:r>
              <a:rPr lang="pt-BR" sz="1400" dirty="0">
                <a:solidFill>
                  <a:schemeClr val="bg1"/>
                </a:solidFill>
                <a:latin typeface="Arial" pitchFamily="34" charset="0"/>
                <a:cs typeface="Arial" pitchFamily="34" charset="0"/>
              </a:rPr>
              <a:t>para verificar se existem profissionais habilitados responsáveis pelas atividades que estão sendo realizadas no empreendimento.</a:t>
            </a:r>
          </a:p>
        </p:txBody>
      </p:sp>
    </p:spTree>
    <p:extLst>
      <p:ext uri="{BB962C8B-B14F-4D97-AF65-F5344CB8AC3E}">
        <p14:creationId xmlns:p14="http://schemas.microsoft.com/office/powerpoint/2010/main" xmlns="" val="2126064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83601"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FISCALIZAÇÃO</a:t>
            </a:r>
          </a:p>
        </p:txBody>
      </p:sp>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aphicFrame>
        <p:nvGraphicFramePr>
          <p:cNvPr id="11" name="Tabela 10"/>
          <p:cNvGraphicFramePr>
            <a:graphicFrameLocks noGrp="1"/>
          </p:cNvGraphicFramePr>
          <p:nvPr>
            <p:extLst>
              <p:ext uri="{D42A27DB-BD31-4B8C-83A1-F6EECF244321}">
                <p14:modId xmlns:p14="http://schemas.microsoft.com/office/powerpoint/2010/main" xmlns="" val="881595334"/>
              </p:ext>
            </p:extLst>
          </p:nvPr>
        </p:nvGraphicFramePr>
        <p:xfrm>
          <a:off x="670117" y="1872285"/>
          <a:ext cx="7000683" cy="4111958"/>
        </p:xfrm>
        <a:graphic>
          <a:graphicData uri="http://schemas.openxmlformats.org/drawingml/2006/table">
            <a:tbl>
              <a:tblPr/>
              <a:tblGrid>
                <a:gridCol w="761625">
                  <a:extLst>
                    <a:ext uri="{9D8B030D-6E8A-4147-A177-3AD203B41FA5}">
                      <a16:colId xmlns:a16="http://schemas.microsoft.com/office/drawing/2014/main" xmlns="" val="20000"/>
                    </a:ext>
                  </a:extLst>
                </a:gridCol>
                <a:gridCol w="751190">
                  <a:extLst>
                    <a:ext uri="{9D8B030D-6E8A-4147-A177-3AD203B41FA5}">
                      <a16:colId xmlns:a16="http://schemas.microsoft.com/office/drawing/2014/main" xmlns="" val="20001"/>
                    </a:ext>
                  </a:extLst>
                </a:gridCol>
                <a:gridCol w="980723">
                  <a:extLst>
                    <a:ext uri="{9D8B030D-6E8A-4147-A177-3AD203B41FA5}">
                      <a16:colId xmlns:a16="http://schemas.microsoft.com/office/drawing/2014/main" xmlns="" val="20002"/>
                    </a:ext>
                  </a:extLst>
                </a:gridCol>
                <a:gridCol w="1220686">
                  <a:extLst>
                    <a:ext uri="{9D8B030D-6E8A-4147-A177-3AD203B41FA5}">
                      <a16:colId xmlns:a16="http://schemas.microsoft.com/office/drawing/2014/main" xmlns="" val="20003"/>
                    </a:ext>
                  </a:extLst>
                </a:gridCol>
                <a:gridCol w="1898844">
                  <a:extLst>
                    <a:ext uri="{9D8B030D-6E8A-4147-A177-3AD203B41FA5}">
                      <a16:colId xmlns:a16="http://schemas.microsoft.com/office/drawing/2014/main" xmlns="" val="20004"/>
                    </a:ext>
                  </a:extLst>
                </a:gridCol>
                <a:gridCol w="699023">
                  <a:extLst>
                    <a:ext uri="{9D8B030D-6E8A-4147-A177-3AD203B41FA5}">
                      <a16:colId xmlns:a16="http://schemas.microsoft.com/office/drawing/2014/main" xmlns="" val="20005"/>
                    </a:ext>
                  </a:extLst>
                </a:gridCol>
                <a:gridCol w="688592">
                  <a:extLst>
                    <a:ext uri="{9D8B030D-6E8A-4147-A177-3AD203B41FA5}">
                      <a16:colId xmlns:a16="http://schemas.microsoft.com/office/drawing/2014/main" xmlns="" val="20006"/>
                    </a:ext>
                  </a:extLst>
                </a:gridCol>
              </a:tblGrid>
              <a:tr h="314513">
                <a:tc>
                  <a:txBody>
                    <a:bodyPr/>
                    <a:lstStyle/>
                    <a:p>
                      <a:pPr marL="0" algn="r" defTabSz="457200" rtl="0" eaLnBrk="1" fontAlgn="ctr" latinLnBrk="0" hangingPunct="1"/>
                      <a:r>
                        <a:rPr lang="pt-BR" sz="1000" b="0" i="0" u="none" strike="noStrike" kern="1200" dirty="0">
                          <a:solidFill>
                            <a:srgbClr val="000000"/>
                          </a:solidFill>
                          <a:latin typeface="Calibri"/>
                          <a:ea typeface="+mn-ea"/>
                          <a:cs typeface="+mn-cs"/>
                        </a:rPr>
                        <a:t>30626</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latin typeface="Calibri"/>
                        </a:rPr>
                        <a:t>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06/01/2021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Maceió</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Obra sem acompanhamento técnico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Não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Sim</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00"/>
                  </a:ext>
                </a:extLst>
              </a:tr>
              <a:tr h="194926">
                <a:tc>
                  <a:txBody>
                    <a:bodyPr/>
                    <a:lstStyle/>
                    <a:p>
                      <a:pPr marL="0" algn="r" defTabSz="457200" rtl="0" eaLnBrk="1" fontAlgn="ctr" latinLnBrk="0" hangingPunct="1"/>
                      <a:r>
                        <a:rPr lang="pt-BR" sz="1000" b="0" i="0" u="none" strike="noStrike" kern="1200" dirty="0">
                          <a:solidFill>
                            <a:srgbClr val="000000"/>
                          </a:solidFill>
                          <a:latin typeface="Calibri"/>
                          <a:ea typeface="+mn-ea"/>
                          <a:cs typeface="+mn-cs"/>
                        </a:rPr>
                        <a:t>30652</a:t>
                      </a:r>
                    </a:p>
                  </a:txBody>
                  <a:tcPr marL="6814" marR="6814" marT="681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latin typeface="Calibri"/>
                        </a:rPr>
                        <a:t>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08/01/2021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Maceió</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Desrespeito à norma de reformas</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Não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Sim</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01"/>
                  </a:ext>
                </a:extLst>
              </a:tr>
              <a:tr h="194926">
                <a:tc>
                  <a:txBody>
                    <a:bodyPr/>
                    <a:lstStyle/>
                    <a:p>
                      <a:pPr algn="r" fontAlgn="ctr"/>
                      <a:r>
                        <a:rPr lang="pt-BR" sz="1000" b="0" i="0" u="none" strike="noStrike">
                          <a:solidFill>
                            <a:srgbClr val="000000"/>
                          </a:solidFill>
                          <a:latin typeface="Calibri"/>
                        </a:rPr>
                        <a:t>30655</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latin typeface="Calibri"/>
                        </a:rPr>
                        <a:t>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08/01/2021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Maceió</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dirty="0">
                          <a:solidFill>
                            <a:srgbClr val="000000"/>
                          </a:solidFill>
                          <a:latin typeface="Calibri"/>
                        </a:rPr>
                        <a:t>Obra sem placa</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Não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Sim</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02"/>
                  </a:ext>
                </a:extLst>
              </a:tr>
              <a:tr h="187124">
                <a:tc>
                  <a:txBody>
                    <a:bodyPr/>
                    <a:lstStyle/>
                    <a:p>
                      <a:pPr algn="r" fontAlgn="ctr"/>
                      <a:r>
                        <a:rPr lang="pt-BR" sz="1000" b="0" i="0" u="none" strike="noStrike" dirty="0">
                          <a:solidFill>
                            <a:srgbClr val="000000"/>
                          </a:solidFill>
                          <a:latin typeface="Calibri"/>
                        </a:rPr>
                        <a:t>30792</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20/01/2021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Maceió</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 </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Não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Sim</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03"/>
                  </a:ext>
                </a:extLst>
              </a:tr>
              <a:tr h="314513">
                <a:tc>
                  <a:txBody>
                    <a:bodyPr/>
                    <a:lstStyle/>
                    <a:p>
                      <a:pPr algn="r" fontAlgn="ctr"/>
                      <a:r>
                        <a:rPr lang="pt-BR" sz="1000" b="0" i="0" u="none" strike="noStrike" dirty="0">
                          <a:solidFill>
                            <a:srgbClr val="000000"/>
                          </a:solidFill>
                          <a:latin typeface="Calibri"/>
                        </a:rPr>
                        <a:t>31005</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latin typeface="Calibri"/>
                        </a:rPr>
                        <a:t>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latin typeface="Calibri"/>
                        </a:rPr>
                        <a:t>08/02/2021 </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Santana do Ipanema</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Obra irregular, risco de desabamento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Não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Sim</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04"/>
                  </a:ext>
                </a:extLst>
              </a:tr>
              <a:tr h="314513">
                <a:tc>
                  <a:txBody>
                    <a:bodyPr/>
                    <a:lstStyle/>
                    <a:p>
                      <a:pPr algn="r" fontAlgn="ctr"/>
                      <a:r>
                        <a:rPr lang="pt-BR" sz="1000" b="0" i="0" u="none" strike="noStrike" dirty="0">
                          <a:solidFill>
                            <a:srgbClr val="000000"/>
                          </a:solidFill>
                          <a:latin typeface="Calibri"/>
                        </a:rPr>
                        <a:t>31069</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latin typeface="Calibri"/>
                        </a:rPr>
                        <a:t>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latin typeface="Calibri"/>
                        </a:rPr>
                        <a:t>15/02/2021 </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São Miguel dos Campos</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dirty="0">
                          <a:solidFill>
                            <a:srgbClr val="000000"/>
                          </a:solidFill>
                          <a:latin typeface="Calibri"/>
                        </a:rPr>
                        <a:t>Exercício ilegal da profissão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Não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Sim</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05"/>
                  </a:ext>
                </a:extLst>
              </a:tr>
              <a:tr h="314513">
                <a:tc>
                  <a:txBody>
                    <a:bodyPr/>
                    <a:lstStyle/>
                    <a:p>
                      <a:pPr algn="r" fontAlgn="ctr"/>
                      <a:r>
                        <a:rPr lang="pt-BR" sz="1000" b="0" i="0" u="none" strike="noStrike" dirty="0">
                          <a:solidFill>
                            <a:srgbClr val="C00000"/>
                          </a:solidFill>
                          <a:latin typeface="Calibri"/>
                        </a:rPr>
                        <a:t>31119</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C00000"/>
                          </a:solidFill>
                          <a:latin typeface="Calibri"/>
                        </a:rPr>
                        <a:t>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C00000"/>
                          </a:solidFill>
                          <a:latin typeface="Calibri"/>
                        </a:rPr>
                        <a:t>19/02/2021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dirty="0">
                          <a:solidFill>
                            <a:srgbClr val="C00000"/>
                          </a:solidFill>
                          <a:latin typeface="Calibri"/>
                        </a:rPr>
                        <a:t>Maceió</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dirty="0">
                          <a:solidFill>
                            <a:srgbClr val="C00000"/>
                          </a:solidFill>
                          <a:latin typeface="Calibri"/>
                        </a:rPr>
                        <a:t>Obra sem acompanhamento técnico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C00000"/>
                          </a:solidFill>
                          <a:latin typeface="Calibri"/>
                        </a:rPr>
                        <a:t>Não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C00000"/>
                          </a:solidFill>
                          <a:latin typeface="Calibri"/>
                        </a:rPr>
                        <a:t>Não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194926">
                <a:tc>
                  <a:txBody>
                    <a:bodyPr/>
                    <a:lstStyle/>
                    <a:p>
                      <a:pPr algn="r" fontAlgn="ctr"/>
                      <a:r>
                        <a:rPr lang="pt-BR" sz="1000" b="0" i="0" u="none" strike="noStrike" dirty="0">
                          <a:solidFill>
                            <a:srgbClr val="000000"/>
                          </a:solidFill>
                          <a:latin typeface="Calibri"/>
                        </a:rPr>
                        <a:t>31126</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latin typeface="Calibri"/>
                        </a:rPr>
                        <a:t>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latin typeface="Calibri"/>
                        </a:rPr>
                        <a:t>12/02/2021 </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dirty="0" err="1">
                          <a:solidFill>
                            <a:srgbClr val="000000"/>
                          </a:solidFill>
                          <a:latin typeface="Calibri"/>
                        </a:rPr>
                        <a:t>Maragogi</a:t>
                      </a:r>
                      <a:endParaRPr lang="pt-BR" sz="1000" b="0" i="0" u="none" strike="noStrike" dirty="0">
                        <a:solidFill>
                          <a:srgbClr val="000000"/>
                        </a:solidFill>
                        <a:latin typeface="Calibri"/>
                      </a:endParaRP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Exercício ilegal da profissão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Não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Sim</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07"/>
                  </a:ext>
                </a:extLst>
              </a:tr>
              <a:tr h="314513">
                <a:tc>
                  <a:txBody>
                    <a:bodyPr/>
                    <a:lstStyle/>
                    <a:p>
                      <a:pPr algn="r" fontAlgn="ctr"/>
                      <a:r>
                        <a:rPr lang="pt-BR" sz="1000" b="0" i="0" u="none" strike="noStrike">
                          <a:solidFill>
                            <a:srgbClr val="000000"/>
                          </a:solidFill>
                          <a:latin typeface="Calibri"/>
                        </a:rPr>
                        <a:t>31205</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25/02/2021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Maceió</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Obra sem acompanhamento técnico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Não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Sim</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08"/>
                  </a:ext>
                </a:extLst>
              </a:tr>
              <a:tr h="314513">
                <a:tc>
                  <a:txBody>
                    <a:bodyPr/>
                    <a:lstStyle/>
                    <a:p>
                      <a:pPr algn="r" fontAlgn="ctr"/>
                      <a:r>
                        <a:rPr lang="pt-BR" sz="1000" b="0" i="0" u="none" strike="noStrike">
                          <a:solidFill>
                            <a:srgbClr val="000000"/>
                          </a:solidFill>
                          <a:latin typeface="Calibri"/>
                        </a:rPr>
                        <a:t>31498</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18/03/2021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Maceió</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Obra sem acompanhamento técnico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Não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Sim</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09"/>
                  </a:ext>
                </a:extLst>
              </a:tr>
              <a:tr h="314513">
                <a:tc>
                  <a:txBody>
                    <a:bodyPr/>
                    <a:lstStyle/>
                    <a:p>
                      <a:pPr algn="r" fontAlgn="ctr"/>
                      <a:r>
                        <a:rPr lang="pt-BR" sz="1000" b="0" i="0" u="none" strike="noStrike">
                          <a:solidFill>
                            <a:srgbClr val="000000"/>
                          </a:solidFill>
                          <a:latin typeface="Calibri"/>
                        </a:rPr>
                        <a:t>31734</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15/04/2021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Maceió</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Obra sem acompanhamento técnico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Não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Sim</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10"/>
                  </a:ext>
                </a:extLst>
              </a:tr>
              <a:tr h="314513">
                <a:tc>
                  <a:txBody>
                    <a:bodyPr/>
                    <a:lstStyle/>
                    <a:p>
                      <a:pPr algn="r" fontAlgn="ctr"/>
                      <a:r>
                        <a:rPr lang="pt-BR" sz="1000" b="0" i="0" u="none" strike="noStrike" dirty="0">
                          <a:solidFill>
                            <a:srgbClr val="000000"/>
                          </a:solidFill>
                          <a:latin typeface="Calibri"/>
                        </a:rPr>
                        <a:t>31786</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20/04/2021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Maceió</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Obra sem acompanhamento técnico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Não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Sim</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11"/>
                  </a:ext>
                </a:extLst>
              </a:tr>
              <a:tr h="194926">
                <a:tc>
                  <a:txBody>
                    <a:bodyPr/>
                    <a:lstStyle/>
                    <a:p>
                      <a:pPr algn="r" fontAlgn="ctr"/>
                      <a:r>
                        <a:rPr lang="pt-BR" sz="1000" b="0" i="0" u="none" strike="noStrike">
                          <a:solidFill>
                            <a:srgbClr val="000000"/>
                          </a:solidFill>
                          <a:latin typeface="Calibri"/>
                        </a:rPr>
                        <a:t>31836</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800" b="0" i="0" u="none" strike="noStrike">
                          <a:solidFill>
                            <a:srgbClr val="000000"/>
                          </a:solidFill>
                          <a:latin typeface="Verdana"/>
                        </a:rPr>
                        <a:t>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27/04/2021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Maceió</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Edital com irregularidades</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Não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Sim</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12"/>
                  </a:ext>
                </a:extLst>
              </a:tr>
              <a:tr h="314513">
                <a:tc>
                  <a:txBody>
                    <a:bodyPr/>
                    <a:lstStyle/>
                    <a:p>
                      <a:pPr algn="r" fontAlgn="ctr"/>
                      <a:r>
                        <a:rPr lang="pt-BR" sz="1000" b="0" i="0" u="none" strike="noStrike">
                          <a:solidFill>
                            <a:srgbClr val="000000"/>
                          </a:solidFill>
                          <a:latin typeface="Calibri"/>
                        </a:rPr>
                        <a:t>32234</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800" b="0" i="0" u="none" strike="noStrike">
                          <a:solidFill>
                            <a:srgbClr val="000000"/>
                          </a:solidFill>
                          <a:latin typeface="Verdana"/>
                        </a:rPr>
                        <a:t>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02/06/2021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Maceió</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Obra sem acompanhamento técnico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Não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Sim</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13"/>
                  </a:ext>
                </a:extLst>
              </a:tr>
              <a:tr h="314513">
                <a:tc>
                  <a:txBody>
                    <a:bodyPr/>
                    <a:lstStyle/>
                    <a:p>
                      <a:pPr algn="r" fontAlgn="ctr"/>
                      <a:r>
                        <a:rPr lang="pt-BR" sz="1000" b="0" i="0" u="none" strike="noStrike" dirty="0">
                          <a:solidFill>
                            <a:srgbClr val="000000"/>
                          </a:solidFill>
                          <a:latin typeface="Calibri"/>
                        </a:rPr>
                        <a:t>32235</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800" b="0" i="0" u="none" strike="noStrike">
                          <a:solidFill>
                            <a:srgbClr val="000000"/>
                          </a:solidFill>
                          <a:latin typeface="Verdana"/>
                        </a:rPr>
                        <a:t>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latin typeface="Calibri"/>
                        </a:rPr>
                        <a:t>02/06/2021</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Maceió</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t-BR" sz="1000" b="0" i="0" u="none" strike="noStrike">
                          <a:solidFill>
                            <a:srgbClr val="000000"/>
                          </a:solidFill>
                          <a:latin typeface="Calibri"/>
                        </a:rPr>
                        <a:t>Obra sem acompanhamento técnico</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latin typeface="Calibri"/>
                        </a:rPr>
                        <a:t>Sim</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latin typeface="Calibri"/>
                        </a:rPr>
                        <a:t>Sim</a:t>
                      </a:r>
                    </a:p>
                  </a:txBody>
                  <a:tcPr marL="6814" marR="6814" marT="68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14"/>
                  </a:ext>
                </a:extLst>
              </a:tr>
            </a:tbl>
          </a:graphicData>
        </a:graphic>
      </p:graphicFrame>
      <p:graphicFrame>
        <p:nvGraphicFramePr>
          <p:cNvPr id="12" name="Tabela 11"/>
          <p:cNvGraphicFramePr>
            <a:graphicFrameLocks noGrp="1"/>
          </p:cNvGraphicFramePr>
          <p:nvPr>
            <p:extLst>
              <p:ext uri="{D42A27DB-BD31-4B8C-83A1-F6EECF244321}">
                <p14:modId xmlns:p14="http://schemas.microsoft.com/office/powerpoint/2010/main" xmlns="" val="3474444695"/>
              </p:ext>
            </p:extLst>
          </p:nvPr>
        </p:nvGraphicFramePr>
        <p:xfrm>
          <a:off x="670116" y="1436179"/>
          <a:ext cx="7000684" cy="436105"/>
        </p:xfrm>
        <a:graphic>
          <a:graphicData uri="http://schemas.openxmlformats.org/drawingml/2006/table">
            <a:tbl>
              <a:tblPr/>
              <a:tblGrid>
                <a:gridCol w="761623">
                  <a:extLst>
                    <a:ext uri="{9D8B030D-6E8A-4147-A177-3AD203B41FA5}">
                      <a16:colId xmlns:a16="http://schemas.microsoft.com/office/drawing/2014/main" xmlns="" val="20000"/>
                    </a:ext>
                  </a:extLst>
                </a:gridCol>
                <a:gridCol w="751190">
                  <a:extLst>
                    <a:ext uri="{9D8B030D-6E8A-4147-A177-3AD203B41FA5}">
                      <a16:colId xmlns:a16="http://schemas.microsoft.com/office/drawing/2014/main" xmlns="" val="20001"/>
                    </a:ext>
                  </a:extLst>
                </a:gridCol>
                <a:gridCol w="980722">
                  <a:extLst>
                    <a:ext uri="{9D8B030D-6E8A-4147-A177-3AD203B41FA5}">
                      <a16:colId xmlns:a16="http://schemas.microsoft.com/office/drawing/2014/main" xmlns="" val="20002"/>
                    </a:ext>
                  </a:extLst>
                </a:gridCol>
                <a:gridCol w="1220686">
                  <a:extLst>
                    <a:ext uri="{9D8B030D-6E8A-4147-A177-3AD203B41FA5}">
                      <a16:colId xmlns:a16="http://schemas.microsoft.com/office/drawing/2014/main" xmlns="" val="20003"/>
                    </a:ext>
                  </a:extLst>
                </a:gridCol>
                <a:gridCol w="1898845">
                  <a:extLst>
                    <a:ext uri="{9D8B030D-6E8A-4147-A177-3AD203B41FA5}">
                      <a16:colId xmlns:a16="http://schemas.microsoft.com/office/drawing/2014/main" xmlns="" val="20004"/>
                    </a:ext>
                  </a:extLst>
                </a:gridCol>
                <a:gridCol w="699026">
                  <a:extLst>
                    <a:ext uri="{9D8B030D-6E8A-4147-A177-3AD203B41FA5}">
                      <a16:colId xmlns:a16="http://schemas.microsoft.com/office/drawing/2014/main" xmlns="" val="20005"/>
                    </a:ext>
                  </a:extLst>
                </a:gridCol>
                <a:gridCol w="688592">
                  <a:extLst>
                    <a:ext uri="{9D8B030D-6E8A-4147-A177-3AD203B41FA5}">
                      <a16:colId xmlns:a16="http://schemas.microsoft.com/office/drawing/2014/main" xmlns="" val="20006"/>
                    </a:ext>
                  </a:extLst>
                </a:gridCol>
              </a:tblGrid>
              <a:tr h="436105">
                <a:tc>
                  <a:txBody>
                    <a:bodyPr/>
                    <a:lstStyle/>
                    <a:p>
                      <a:pPr algn="ctr" fontAlgn="b"/>
                      <a:r>
                        <a:rPr lang="pt-BR" sz="1000" b="1" i="0" u="none" strike="noStrike" dirty="0">
                          <a:solidFill>
                            <a:schemeClr val="bg1"/>
                          </a:solidFill>
                          <a:latin typeface="Calibri"/>
                        </a:rPr>
                        <a:t>NÚMERO</a:t>
                      </a:r>
                    </a:p>
                  </a:txBody>
                  <a:tcPr marL="6814" marR="6814" marT="6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66"/>
                    </a:solidFill>
                  </a:tcPr>
                </a:tc>
                <a:tc>
                  <a:txBody>
                    <a:bodyPr/>
                    <a:lstStyle/>
                    <a:p>
                      <a:pPr algn="ctr" fontAlgn="ctr"/>
                      <a:r>
                        <a:rPr lang="pt-BR" sz="1000" b="1" i="0" u="none" strike="noStrike" dirty="0">
                          <a:solidFill>
                            <a:schemeClr val="bg1"/>
                          </a:solidFill>
                          <a:latin typeface="Calibri"/>
                        </a:rPr>
                        <a:t>ANO</a:t>
                      </a:r>
                    </a:p>
                  </a:txBody>
                  <a:tcPr marL="6814" marR="6814" marT="6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66"/>
                    </a:solidFill>
                  </a:tcPr>
                </a:tc>
                <a:tc>
                  <a:txBody>
                    <a:bodyPr/>
                    <a:lstStyle/>
                    <a:p>
                      <a:pPr algn="ctr" fontAlgn="ctr"/>
                      <a:r>
                        <a:rPr lang="pt-BR" sz="1000" b="1" i="0" u="none" strike="noStrike" dirty="0">
                          <a:solidFill>
                            <a:schemeClr val="bg1"/>
                          </a:solidFill>
                          <a:latin typeface="Calibri"/>
                        </a:rPr>
                        <a:t>DATA DE REGISTRO</a:t>
                      </a:r>
                    </a:p>
                  </a:txBody>
                  <a:tcPr marL="6814" marR="6814" marT="6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66"/>
                    </a:solidFill>
                  </a:tcPr>
                </a:tc>
                <a:tc>
                  <a:txBody>
                    <a:bodyPr/>
                    <a:lstStyle/>
                    <a:p>
                      <a:pPr algn="ctr" fontAlgn="ctr"/>
                      <a:r>
                        <a:rPr lang="pt-BR" sz="1000" b="1" i="0" u="none" strike="noStrike" dirty="0">
                          <a:solidFill>
                            <a:schemeClr val="bg1"/>
                          </a:solidFill>
                          <a:latin typeface="Calibri"/>
                        </a:rPr>
                        <a:t>CIDADE</a:t>
                      </a:r>
                    </a:p>
                  </a:txBody>
                  <a:tcPr marL="6814" marR="6814" marT="6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66"/>
                    </a:solidFill>
                  </a:tcPr>
                </a:tc>
                <a:tc>
                  <a:txBody>
                    <a:bodyPr/>
                    <a:lstStyle/>
                    <a:p>
                      <a:pPr algn="ctr" fontAlgn="ctr"/>
                      <a:r>
                        <a:rPr lang="pt-BR" sz="1000" b="1" i="0" u="none" strike="noStrike" dirty="0">
                          <a:solidFill>
                            <a:schemeClr val="bg1"/>
                          </a:solidFill>
                          <a:latin typeface="Calibri"/>
                        </a:rPr>
                        <a:t>TIPO</a:t>
                      </a:r>
                    </a:p>
                  </a:txBody>
                  <a:tcPr marL="6814" marR="6814" marT="6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66"/>
                    </a:solidFill>
                  </a:tcPr>
                </a:tc>
                <a:tc>
                  <a:txBody>
                    <a:bodyPr/>
                    <a:lstStyle/>
                    <a:p>
                      <a:pPr algn="ctr" fontAlgn="ctr"/>
                      <a:r>
                        <a:rPr lang="pt-BR" sz="1000" b="1" i="0" u="none" strike="noStrike" dirty="0">
                          <a:solidFill>
                            <a:schemeClr val="bg1"/>
                          </a:solidFill>
                          <a:latin typeface="Calibri"/>
                        </a:rPr>
                        <a:t>DUPLICIDADE</a:t>
                      </a:r>
                    </a:p>
                  </a:txBody>
                  <a:tcPr marL="6814" marR="6814" marT="6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66"/>
                    </a:solidFill>
                  </a:tcPr>
                </a:tc>
                <a:tc>
                  <a:txBody>
                    <a:bodyPr/>
                    <a:lstStyle/>
                    <a:p>
                      <a:pPr algn="ctr" fontAlgn="ctr"/>
                      <a:r>
                        <a:rPr lang="pt-BR" sz="1000" b="1" i="0" u="none" strike="noStrike" dirty="0">
                          <a:solidFill>
                            <a:schemeClr val="bg1"/>
                          </a:solidFill>
                          <a:latin typeface="Calibri"/>
                        </a:rPr>
                        <a:t>ATENDIDO</a:t>
                      </a:r>
                    </a:p>
                  </a:txBody>
                  <a:tcPr marL="6814" marR="6814" marT="6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66"/>
                    </a:solidFill>
                  </a:tcPr>
                </a:tc>
                <a:extLst>
                  <a:ext uri="{0D108BD9-81ED-4DB2-BD59-A6C34878D82A}">
                    <a16:rowId xmlns:a16="http://schemas.microsoft.com/office/drawing/2014/main" xmlns="" val="10000"/>
                  </a:ext>
                </a:extLst>
              </a:tr>
            </a:tbl>
          </a:graphicData>
        </a:graphic>
      </p:graphicFrame>
      <p:sp>
        <p:nvSpPr>
          <p:cNvPr id="13" name="CaixaDeTexto 12"/>
          <p:cNvSpPr txBox="1"/>
          <p:nvPr/>
        </p:nvSpPr>
        <p:spPr>
          <a:xfrm>
            <a:off x="8353695" y="5312328"/>
            <a:ext cx="3076303" cy="400110"/>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r>
              <a:rPr lang="pt-BR" sz="2000" b="1" dirty="0"/>
              <a:t>Realizado: 14/15 (93,33%)</a:t>
            </a:r>
          </a:p>
        </p:txBody>
      </p:sp>
      <p:grpSp>
        <p:nvGrpSpPr>
          <p:cNvPr id="15" name="Grupo 43"/>
          <p:cNvGrpSpPr>
            <a:grpSpLocks noChangeAspect="1"/>
          </p:cNvGrpSpPr>
          <p:nvPr/>
        </p:nvGrpSpPr>
        <p:grpSpPr>
          <a:xfrm>
            <a:off x="10629903" y="285760"/>
            <a:ext cx="1080000" cy="1080000"/>
            <a:chOff x="2345908" y="3723781"/>
            <a:chExt cx="3814119" cy="2833816"/>
          </a:xfrm>
        </p:grpSpPr>
        <p:sp>
          <p:nvSpPr>
            <p:cNvPr id="16" name="Elipse 15"/>
            <p:cNvSpPr/>
            <p:nvPr/>
          </p:nvSpPr>
          <p:spPr>
            <a:xfrm>
              <a:off x="2345908" y="3723781"/>
              <a:ext cx="3814119" cy="283381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7" name="Imagem 16"/>
            <p:cNvPicPr>
              <a:picLocks noChangeAspect="1"/>
            </p:cNvPicPr>
            <p:nvPr/>
          </p:nvPicPr>
          <p:blipFill rotWithShape="1">
            <a:blip r:embed="rId2" cstate="print"/>
            <a:srcRect l="19054" t="32553" r="50405" b="22162"/>
            <a:stretch/>
          </p:blipFill>
          <p:spPr>
            <a:xfrm>
              <a:off x="2706521" y="3802360"/>
              <a:ext cx="3209149" cy="2676658"/>
            </a:xfrm>
            <a:prstGeom prst="rect">
              <a:avLst/>
            </a:prstGeom>
          </p:spPr>
        </p:pic>
      </p:grpSp>
      <p:sp>
        <p:nvSpPr>
          <p:cNvPr id="18" name="Título 4">
            <a:extLst>
              <a:ext uri="{FF2B5EF4-FFF2-40B4-BE49-F238E27FC236}">
                <a16:creationId xmlns:a16="http://schemas.microsoft.com/office/drawing/2014/main" xmlns="" id="{A0579480-F087-4A09-8224-AB412D6307AE}"/>
              </a:ext>
            </a:extLst>
          </p:cNvPr>
          <p:cNvSpPr txBox="1">
            <a:spLocks/>
          </p:cNvSpPr>
          <p:nvPr/>
        </p:nvSpPr>
        <p:spPr>
          <a:xfrm>
            <a:off x="4872035" y="323528"/>
            <a:ext cx="5743574" cy="1005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000" b="1" dirty="0">
                <a:latin typeface="Arial" panose="020B0604020202020204" pitchFamily="34" charset="0"/>
                <a:cs typeface="Arial" panose="020B0604020202020204" pitchFamily="34" charset="0"/>
              </a:rPr>
              <a:t>AÇÕES DA FISCALIZAÇÃO</a:t>
            </a:r>
          </a:p>
          <a:p>
            <a:pPr algn="r"/>
            <a:r>
              <a:rPr lang="pt-BR" sz="2000" dirty="0">
                <a:latin typeface="Arial" panose="020B0604020202020204" pitchFamily="34" charset="0"/>
                <a:cs typeface="Arial" panose="020B0604020202020204" pitchFamily="34" charset="0"/>
              </a:rPr>
              <a:t> </a:t>
            </a:r>
          </a:p>
        </p:txBody>
      </p:sp>
      <p:sp>
        <p:nvSpPr>
          <p:cNvPr id="19" name="CaixaDeTexto 18">
            <a:extLst>
              <a:ext uri="{FF2B5EF4-FFF2-40B4-BE49-F238E27FC236}">
                <a16:creationId xmlns:a16="http://schemas.microsoft.com/office/drawing/2014/main" xmlns="" id="{8C46D093-871C-4EBA-8104-D542221ED260}"/>
              </a:ext>
            </a:extLst>
          </p:cNvPr>
          <p:cNvSpPr txBox="1"/>
          <p:nvPr/>
        </p:nvSpPr>
        <p:spPr>
          <a:xfrm>
            <a:off x="8342809" y="1807758"/>
            <a:ext cx="3087189" cy="3293209"/>
          </a:xfrm>
          <a:prstGeom prst="rect">
            <a:avLst/>
          </a:prstGeom>
          <a:solidFill>
            <a:srgbClr val="4E5F56"/>
          </a:solidFill>
        </p:spPr>
        <p:txBody>
          <a:bodyPr wrap="square" rtlCol="0">
            <a:spAutoFit/>
          </a:bodyPr>
          <a:lstStyle/>
          <a:p>
            <a:pPr algn="ctr">
              <a:spcBef>
                <a:spcPts val="600"/>
              </a:spcBef>
              <a:spcAft>
                <a:spcPts val="600"/>
              </a:spcAft>
            </a:pPr>
            <a:r>
              <a:rPr lang="pt-BR" b="1" dirty="0">
                <a:solidFill>
                  <a:schemeClr val="bg1"/>
                </a:solidFill>
                <a:latin typeface="Arial" panose="020B0604020202020204" pitchFamily="34" charset="0"/>
                <a:cs typeface="Arial" panose="020B0604020202020204" pitchFamily="34" charset="0"/>
              </a:rPr>
              <a:t>INDICADOR  3</a:t>
            </a:r>
            <a:br>
              <a:rPr lang="pt-BR" b="1" dirty="0">
                <a:solidFill>
                  <a:schemeClr val="bg1"/>
                </a:solidFill>
                <a:latin typeface="Arial" panose="020B0604020202020204" pitchFamily="34" charset="0"/>
                <a:cs typeface="Arial" panose="020B0604020202020204" pitchFamily="34" charset="0"/>
              </a:rPr>
            </a:br>
            <a:r>
              <a:rPr lang="pt-BR" b="1" dirty="0">
                <a:solidFill>
                  <a:schemeClr val="bg1"/>
                </a:solidFill>
                <a:latin typeface="Arial" panose="020B0604020202020204" pitchFamily="34" charset="0"/>
                <a:cs typeface="Arial" panose="020B0604020202020204" pitchFamily="34" charset="0"/>
              </a:rPr>
              <a:t> Índice de capacidade de atendimento de denúncias (%)</a:t>
            </a:r>
          </a:p>
          <a:p>
            <a:pPr algn="just">
              <a:spcBef>
                <a:spcPts val="600"/>
              </a:spcBef>
              <a:spcAft>
                <a:spcPts val="600"/>
              </a:spcAft>
            </a:pPr>
            <a:r>
              <a:rPr lang="pt-BR" sz="1200" dirty="0">
                <a:solidFill>
                  <a:schemeClr val="bg1"/>
                </a:solidFill>
                <a:latin typeface="Arial" panose="020B0604020202020204" pitchFamily="34" charset="0"/>
                <a:cs typeface="Arial" panose="020B0604020202020204" pitchFamily="34" charset="0"/>
              </a:rPr>
              <a:t>Como meta inicial, o CAU/AL definiu em  </a:t>
            </a:r>
            <a:r>
              <a:rPr lang="pt-BR" sz="1600" b="1" dirty="0">
                <a:solidFill>
                  <a:schemeClr val="bg1"/>
                </a:solidFill>
                <a:latin typeface="Arial" panose="020B0604020202020204" pitchFamily="34" charset="0"/>
                <a:cs typeface="Arial" panose="020B0604020202020204" pitchFamily="34" charset="0"/>
              </a:rPr>
              <a:t>95%</a:t>
            </a:r>
            <a:r>
              <a:rPr lang="pt-BR" sz="1200" dirty="0">
                <a:solidFill>
                  <a:schemeClr val="bg1"/>
                </a:solidFill>
                <a:latin typeface="Arial" panose="020B0604020202020204" pitchFamily="34" charset="0"/>
                <a:cs typeface="Arial" panose="020B0604020202020204" pitchFamily="34" charset="0"/>
              </a:rPr>
              <a:t> para 2021. No 1º semestre 2021, alcançamos a meta </a:t>
            </a:r>
            <a:r>
              <a:rPr lang="pt-BR" sz="1600" b="1" dirty="0">
                <a:solidFill>
                  <a:schemeClr val="bg1"/>
                </a:solidFill>
                <a:latin typeface="Arial" panose="020B0604020202020204" pitchFamily="34" charset="0"/>
                <a:cs typeface="Arial" panose="020B0604020202020204" pitchFamily="34" charset="0"/>
              </a:rPr>
              <a:t>93,33%</a:t>
            </a:r>
            <a:r>
              <a:rPr lang="pt-BR" sz="1200" dirty="0">
                <a:solidFill>
                  <a:schemeClr val="bg1"/>
                </a:solidFill>
                <a:latin typeface="Arial" panose="020B0604020202020204" pitchFamily="34" charset="0"/>
                <a:cs typeface="Arial" panose="020B0604020202020204" pitchFamily="34" charset="0"/>
              </a:rPr>
              <a:t>.</a:t>
            </a:r>
          </a:p>
          <a:p>
            <a:pPr algn="just">
              <a:spcBef>
                <a:spcPts val="600"/>
              </a:spcBef>
              <a:spcAft>
                <a:spcPts val="600"/>
              </a:spcAft>
            </a:pPr>
            <a:r>
              <a:rPr lang="pt-BR" sz="1200" dirty="0">
                <a:solidFill>
                  <a:schemeClr val="bg1"/>
                </a:solidFill>
                <a:latin typeface="Arial" panose="020B0604020202020204" pitchFamily="34" charset="0"/>
                <a:cs typeface="Arial" panose="020B0604020202020204" pitchFamily="34" charset="0"/>
              </a:rPr>
              <a:t>A apuração das denúncias (que são recebidas de diversas formas: SICCAU, E-mail, Telefone, Presencial, etc.), é prioridade, sendo determinante para a programação da rota das viagens ao interior.</a:t>
            </a:r>
          </a:p>
        </p:txBody>
      </p:sp>
    </p:spTree>
    <p:extLst>
      <p:ext uri="{BB962C8B-B14F-4D97-AF65-F5344CB8AC3E}">
        <p14:creationId xmlns:p14="http://schemas.microsoft.com/office/powerpoint/2010/main" xmlns="" val="1146004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5"/>
          <p:cNvPicPr>
            <a:picLocks noChangeAspect="1" noChangeArrowheads="1"/>
          </p:cNvPicPr>
          <p:nvPr/>
        </p:nvPicPr>
        <p:blipFill>
          <a:blip r:embed="rId2" cstate="print"/>
          <a:srcRect/>
          <a:stretch>
            <a:fillRect/>
          </a:stretch>
        </p:blipFill>
        <p:spPr bwMode="auto">
          <a:xfrm>
            <a:off x="4487064" y="2667573"/>
            <a:ext cx="7345995" cy="3140672"/>
          </a:xfrm>
          <a:prstGeom prst="rect">
            <a:avLst/>
          </a:prstGeom>
          <a:noFill/>
          <a:ln w="9525">
            <a:noFill/>
            <a:miter lim="800000"/>
            <a:headEnd/>
            <a:tailEnd/>
          </a:ln>
        </p:spPr>
      </p:pic>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83601"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FISCALIZAÇÃO</a:t>
            </a:r>
          </a:p>
        </p:txBody>
      </p:sp>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Vetores Mapa de alagoas: Desenho vetorial, imagens vetoriais Mapa de alagoas|  Depositphotos"/>
          <p:cNvPicPr>
            <a:picLocks noChangeArrowheads="1"/>
          </p:cNvPicPr>
          <p:nvPr/>
        </p:nvPicPr>
        <p:blipFill>
          <a:blip r:embed="rId3" cstate="print">
            <a:lum bright="10000"/>
          </a:blip>
          <a:srcRect/>
          <a:stretch>
            <a:fillRect/>
          </a:stretch>
        </p:blipFill>
        <p:spPr bwMode="auto">
          <a:xfrm>
            <a:off x="10629260" y="281912"/>
            <a:ext cx="1080000" cy="1080000"/>
          </a:xfrm>
          <a:prstGeom prst="ellipse">
            <a:avLst/>
          </a:prstGeom>
          <a:noFill/>
          <a:ln>
            <a:solidFill>
              <a:srgbClr val="4E5F56"/>
            </a:solidFill>
          </a:ln>
        </p:spPr>
      </p:pic>
      <p:sp>
        <p:nvSpPr>
          <p:cNvPr id="17" name="Título 4">
            <a:extLst>
              <a:ext uri="{FF2B5EF4-FFF2-40B4-BE49-F238E27FC236}">
                <a16:creationId xmlns:a16="http://schemas.microsoft.com/office/drawing/2014/main" xmlns="" id="{A0579480-F087-4A09-8224-AB412D6307AE}"/>
              </a:ext>
            </a:extLst>
          </p:cNvPr>
          <p:cNvSpPr txBox="1">
            <a:spLocks/>
          </p:cNvSpPr>
          <p:nvPr/>
        </p:nvSpPr>
        <p:spPr>
          <a:xfrm>
            <a:off x="4872035" y="323528"/>
            <a:ext cx="5743574" cy="1005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000" b="1" dirty="0">
                <a:latin typeface="Arial" panose="020B0604020202020204" pitchFamily="34" charset="0"/>
                <a:cs typeface="Arial" panose="020B0604020202020204" pitchFamily="34" charset="0"/>
              </a:rPr>
              <a:t>AÇÕES DA FISCALIZAÇÃO</a:t>
            </a:r>
          </a:p>
          <a:p>
            <a:pPr algn="r"/>
            <a:r>
              <a:rPr lang="pt-BR" sz="2000" dirty="0">
                <a:latin typeface="Arial" panose="020B0604020202020204" pitchFamily="34" charset="0"/>
                <a:cs typeface="Arial" panose="020B0604020202020204" pitchFamily="34" charset="0"/>
              </a:rPr>
              <a:t>CAU/AL NO INTERIOR </a:t>
            </a:r>
          </a:p>
        </p:txBody>
      </p:sp>
      <p:sp>
        <p:nvSpPr>
          <p:cNvPr id="40" name="CaixaDeTexto 39"/>
          <p:cNvSpPr txBox="1"/>
          <p:nvPr/>
        </p:nvSpPr>
        <p:spPr>
          <a:xfrm>
            <a:off x="418012" y="1449239"/>
            <a:ext cx="11400178" cy="1146211"/>
          </a:xfrm>
          <a:prstGeom prst="rect">
            <a:avLst/>
          </a:prstGeom>
          <a:solidFill>
            <a:srgbClr val="4E5F56"/>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just">
              <a:lnSpc>
                <a:spcPct val="107000"/>
              </a:lnSpc>
              <a:spcBef>
                <a:spcPts val="600"/>
              </a:spcBef>
              <a:spcAft>
                <a:spcPts val="600"/>
              </a:spcAft>
            </a:pPr>
            <a:r>
              <a:rPr lang="pt-BR" sz="1600" dirty="0">
                <a:latin typeface="Arial" pitchFamily="34" charset="0"/>
                <a:ea typeface="Calibri" panose="020F0502020204030204" pitchFamily="34" charset="0"/>
                <a:cs typeface="Arial" pitchFamily="34" charset="0"/>
              </a:rPr>
              <a:t>No 1º semestre de 2021 o CAU/AL visitou </a:t>
            </a:r>
            <a:r>
              <a:rPr lang="pt-BR" sz="1600" b="1" dirty="0">
                <a:latin typeface="Arial" pitchFamily="34" charset="0"/>
                <a:ea typeface="Calibri" panose="020F0502020204030204" pitchFamily="34" charset="0"/>
                <a:cs typeface="Arial" pitchFamily="34" charset="0"/>
              </a:rPr>
              <a:t>10</a:t>
            </a:r>
            <a:r>
              <a:rPr lang="pt-BR" sz="1600" dirty="0">
                <a:latin typeface="Arial" pitchFamily="34" charset="0"/>
                <a:ea typeface="Calibri" panose="020F0502020204030204" pitchFamily="34" charset="0"/>
                <a:cs typeface="Arial" pitchFamily="34" charset="0"/>
              </a:rPr>
              <a:t> cidades para fiscalização  do exercício profissional e busca de diálogo junto aos gestores públicos  com o objetivo de diss</a:t>
            </a:r>
            <a:r>
              <a:rPr lang="pt-BR" sz="1600" dirty="0">
                <a:solidFill>
                  <a:schemeClr val="bg1"/>
                </a:solidFill>
                <a:latin typeface="Arial" pitchFamily="34" charset="0"/>
                <a:ea typeface="Calibri" panose="020F0502020204030204" pitchFamily="34" charset="0"/>
                <a:cs typeface="Arial" pitchFamily="34" charset="0"/>
              </a:rPr>
              <a:t>eminar informações  relacionadas  à pratica regular da arquitetura e urbanismo, assim como propor parcerias no tocante à  fiscalização e à  assistência técnica  para a população, tendo como objetivo a maior abrangência no território estadual.</a:t>
            </a:r>
          </a:p>
        </p:txBody>
      </p:sp>
      <p:grpSp>
        <p:nvGrpSpPr>
          <p:cNvPr id="27" name="Grupo 26"/>
          <p:cNvGrpSpPr/>
          <p:nvPr/>
        </p:nvGrpSpPr>
        <p:grpSpPr>
          <a:xfrm>
            <a:off x="400050" y="2651834"/>
            <a:ext cx="5481903" cy="3106709"/>
            <a:chOff x="400050" y="2651834"/>
            <a:chExt cx="5481903" cy="3106709"/>
          </a:xfrm>
        </p:grpSpPr>
        <p:pic>
          <p:nvPicPr>
            <p:cNvPr id="32" name="Imagem 7" descr="Uma imagem contendo texto, mapa&#10;&#10;Descrição gerada com muito alta confiança">
              <a:extLst>
                <a:ext uri="{FF2B5EF4-FFF2-40B4-BE49-F238E27FC236}">
                  <a16:creationId xmlns:a16="http://schemas.microsoft.com/office/drawing/2014/main" xmlns="" id="{189FA016-A5D7-4073-A06B-DAACF55E4065}"/>
                </a:ext>
              </a:extLst>
            </p:cNvPr>
            <p:cNvPicPr>
              <a:picLocks noChangeAspect="1"/>
            </p:cNvPicPr>
            <p:nvPr/>
          </p:nvPicPr>
          <p:blipFill>
            <a:blip r:embed="rId4" cstate="print"/>
            <a:stretch>
              <a:fillRect/>
            </a:stretch>
          </p:blipFill>
          <p:spPr>
            <a:xfrm>
              <a:off x="400050" y="3479346"/>
              <a:ext cx="4632290" cy="2279197"/>
            </a:xfrm>
            <a:prstGeom prst="rect">
              <a:avLst/>
            </a:prstGeom>
          </p:spPr>
        </p:pic>
        <p:sp>
          <p:nvSpPr>
            <p:cNvPr id="39" name="Seta: Curva para Cima 11">
              <a:extLst>
                <a:ext uri="{FF2B5EF4-FFF2-40B4-BE49-F238E27FC236}">
                  <a16:creationId xmlns:a16="http://schemas.microsoft.com/office/drawing/2014/main" xmlns="" id="{F13162E8-20FD-4249-AB78-3967CA0B1241}"/>
                </a:ext>
              </a:extLst>
            </p:cNvPr>
            <p:cNvSpPr/>
            <p:nvPr/>
          </p:nvSpPr>
          <p:spPr>
            <a:xfrm>
              <a:off x="4387520" y="4607340"/>
              <a:ext cx="1494433" cy="733777"/>
            </a:xfrm>
            <a:prstGeom prst="curvedUpArrow">
              <a:avLst>
                <a:gd name="adj1" fmla="val 13427"/>
                <a:gd name="adj2" fmla="val 51979"/>
                <a:gd name="adj3" fmla="val 39107"/>
              </a:avLst>
            </a:prstGeom>
            <a:solidFill>
              <a:srgbClr val="0068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5" name="Retângulo 24"/>
            <p:cNvSpPr/>
            <p:nvPr/>
          </p:nvSpPr>
          <p:spPr>
            <a:xfrm>
              <a:off x="403997" y="2651834"/>
              <a:ext cx="4628078" cy="828000"/>
            </a:xfrm>
            <a:prstGeom prst="rect">
              <a:avLst/>
            </a:prstGeom>
            <a:solidFill>
              <a:schemeClr val="bg1"/>
            </a:solidFill>
          </p:spPr>
          <p:txBody>
            <a:bodyPr wrap="square" rtlCol="0" anchor="t">
              <a:spAutoFit/>
            </a:bodyPr>
            <a:lstStyle/>
            <a:p>
              <a:pPr algn="just"/>
              <a:endParaRPr lang="pt-BR" sz="1600" dirty="0">
                <a:latin typeface="Arial"/>
                <a:cs typeface="Arial"/>
              </a:endParaRPr>
            </a:p>
          </p:txBody>
        </p:sp>
      </p:grpSp>
    </p:spTree>
    <p:extLst>
      <p:ext uri="{BB962C8B-B14F-4D97-AF65-F5344CB8AC3E}">
        <p14:creationId xmlns:p14="http://schemas.microsoft.com/office/powerpoint/2010/main" xmlns="" val="985879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hyag\OneDrive - CONSELHO DE ARQUITETURA E URBANISMO DE ALAGOAS CAU AL\00-Arquivos CAUAL\004 - GETEC  (Gerência Técnica)\002 - DIF\003 - FOTOGRAFIAS OBRAS\2021\08 - Agosto\25.08.2021\20210825_112013.jpg"/>
          <p:cNvPicPr>
            <a:picLocks noChangeAspect="1" noChangeArrowheads="1"/>
          </p:cNvPicPr>
          <p:nvPr/>
        </p:nvPicPr>
        <p:blipFill>
          <a:blip r:embed="rId2" cstate="print"/>
          <a:srcRect/>
          <a:stretch>
            <a:fillRect/>
          </a:stretch>
        </p:blipFill>
        <p:spPr bwMode="auto">
          <a:xfrm rot="5400000">
            <a:off x="-557078" y="2460107"/>
            <a:ext cx="4553634" cy="2561419"/>
          </a:xfrm>
          <a:prstGeom prst="rect">
            <a:avLst/>
          </a:prstGeom>
          <a:noFill/>
        </p:spPr>
      </p:pic>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83601"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FISCALIZAÇÃO</a:t>
            </a:r>
          </a:p>
        </p:txBody>
      </p:sp>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8" name="Picture 2" descr="Vetores Mapa de alagoas: Desenho vetorial, imagens vetoriais Mapa de alagoas|  Depositphotos"/>
          <p:cNvPicPr>
            <a:picLocks noChangeArrowheads="1"/>
          </p:cNvPicPr>
          <p:nvPr/>
        </p:nvPicPr>
        <p:blipFill>
          <a:blip r:embed="rId3" cstate="print">
            <a:lum bright="10000"/>
          </a:blip>
          <a:srcRect/>
          <a:stretch>
            <a:fillRect/>
          </a:stretch>
        </p:blipFill>
        <p:spPr bwMode="auto">
          <a:xfrm>
            <a:off x="10629260" y="281912"/>
            <a:ext cx="1080000" cy="1080000"/>
          </a:xfrm>
          <a:prstGeom prst="ellipse">
            <a:avLst/>
          </a:prstGeom>
          <a:noFill/>
          <a:ln>
            <a:solidFill>
              <a:srgbClr val="4E5F56"/>
            </a:solidFill>
          </a:ln>
        </p:spPr>
      </p:pic>
      <p:sp>
        <p:nvSpPr>
          <p:cNvPr id="9" name="Título 4">
            <a:extLst>
              <a:ext uri="{FF2B5EF4-FFF2-40B4-BE49-F238E27FC236}">
                <a16:creationId xmlns:a16="http://schemas.microsoft.com/office/drawing/2014/main" xmlns="" id="{A0579480-F087-4A09-8224-AB412D6307AE}"/>
              </a:ext>
            </a:extLst>
          </p:cNvPr>
          <p:cNvSpPr txBox="1">
            <a:spLocks/>
          </p:cNvSpPr>
          <p:nvPr/>
        </p:nvSpPr>
        <p:spPr>
          <a:xfrm>
            <a:off x="4872035" y="323528"/>
            <a:ext cx="5743574" cy="1005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000" b="1" dirty="0">
                <a:latin typeface="Arial" panose="020B0604020202020204" pitchFamily="34" charset="0"/>
                <a:cs typeface="Arial" panose="020B0604020202020204" pitchFamily="34" charset="0"/>
              </a:rPr>
              <a:t>AÇÕES DA FISCALIZAÇÃO</a:t>
            </a:r>
          </a:p>
          <a:p>
            <a:pPr algn="r"/>
            <a:r>
              <a:rPr lang="pt-BR" sz="2000" dirty="0">
                <a:latin typeface="Arial" panose="020B0604020202020204" pitchFamily="34" charset="0"/>
                <a:cs typeface="Arial" panose="020B0604020202020204" pitchFamily="34" charset="0"/>
              </a:rPr>
              <a:t>CAU/AL NO INTERIOR </a:t>
            </a:r>
          </a:p>
        </p:txBody>
      </p:sp>
      <p:sp>
        <p:nvSpPr>
          <p:cNvPr id="11" name="Espaço Reservado para Conteúdo 2">
            <a:extLst>
              <a:ext uri="{FF2B5EF4-FFF2-40B4-BE49-F238E27FC236}">
                <a16:creationId xmlns:a16="http://schemas.microsoft.com/office/drawing/2014/main" xmlns="" id="{5C14E67F-F78C-4636-A90C-D8C9DD26CB29}"/>
              </a:ext>
            </a:extLst>
          </p:cNvPr>
          <p:cNvSpPr txBox="1">
            <a:spLocks/>
          </p:cNvSpPr>
          <p:nvPr/>
        </p:nvSpPr>
        <p:spPr>
          <a:xfrm>
            <a:off x="7893504" y="5292007"/>
            <a:ext cx="2409840" cy="111605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800" b="1" dirty="0">
                <a:solidFill>
                  <a:srgbClr val="008080"/>
                </a:solidFill>
              </a:rPr>
              <a:t>13 municípios</a:t>
            </a:r>
          </a:p>
          <a:p>
            <a:pPr marL="0" indent="0">
              <a:lnSpc>
                <a:spcPct val="100000"/>
              </a:lnSpc>
              <a:spcBef>
                <a:spcPts val="0"/>
              </a:spcBef>
              <a:buNone/>
            </a:pPr>
            <a:r>
              <a:rPr lang="pt-BR" sz="1600" b="1" dirty="0">
                <a:solidFill>
                  <a:schemeClr val="bg1">
                    <a:lumMod val="50000"/>
                  </a:schemeClr>
                </a:solidFill>
              </a:rPr>
              <a:t>Exercício </a:t>
            </a:r>
            <a:r>
              <a:rPr lang="pt-BR" sz="1800" b="1" dirty="0" smtClean="0">
                <a:solidFill>
                  <a:srgbClr val="008080"/>
                </a:solidFill>
              </a:rPr>
              <a:t>2020</a:t>
            </a:r>
            <a:endParaRPr lang="pt-BR" sz="1400" b="1" dirty="0">
              <a:solidFill>
                <a:srgbClr val="008080"/>
              </a:solidFill>
            </a:endParaRPr>
          </a:p>
        </p:txBody>
      </p:sp>
      <p:sp>
        <p:nvSpPr>
          <p:cNvPr id="12" name="Espaço Reservado para Conteúdo 2">
            <a:extLst>
              <a:ext uri="{FF2B5EF4-FFF2-40B4-BE49-F238E27FC236}">
                <a16:creationId xmlns:a16="http://schemas.microsoft.com/office/drawing/2014/main" xmlns="" id="{0F4DB091-DBB1-49D3-BC21-166494AE24A8}"/>
              </a:ext>
            </a:extLst>
          </p:cNvPr>
          <p:cNvSpPr txBox="1">
            <a:spLocks/>
          </p:cNvSpPr>
          <p:nvPr/>
        </p:nvSpPr>
        <p:spPr>
          <a:xfrm>
            <a:off x="9141182" y="3802786"/>
            <a:ext cx="2409840" cy="82524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800" b="1" dirty="0">
                <a:solidFill>
                  <a:srgbClr val="008080"/>
                </a:solidFill>
              </a:rPr>
              <a:t>10 municípios</a:t>
            </a:r>
          </a:p>
          <a:p>
            <a:pPr marL="0" indent="0">
              <a:lnSpc>
                <a:spcPct val="100000"/>
              </a:lnSpc>
              <a:spcBef>
                <a:spcPts val="0"/>
              </a:spcBef>
              <a:buNone/>
            </a:pPr>
            <a:r>
              <a:rPr lang="pt-BR" sz="1600" b="1" dirty="0">
                <a:solidFill>
                  <a:schemeClr val="bg1">
                    <a:lumMod val="50000"/>
                  </a:schemeClr>
                </a:solidFill>
              </a:rPr>
              <a:t>1º Semestre  </a:t>
            </a:r>
            <a:r>
              <a:rPr lang="pt-BR" sz="1800" b="1" dirty="0">
                <a:solidFill>
                  <a:srgbClr val="008080"/>
                </a:solidFill>
              </a:rPr>
              <a:t>2021</a:t>
            </a:r>
            <a:endParaRPr lang="pt-BR" sz="1500" b="1" dirty="0">
              <a:solidFill>
                <a:srgbClr val="008080"/>
              </a:solidFill>
            </a:endParaRPr>
          </a:p>
        </p:txBody>
      </p:sp>
      <p:sp>
        <p:nvSpPr>
          <p:cNvPr id="15" name="Seta para cima 14">
            <a:extLst>
              <a:ext uri="{FF2B5EF4-FFF2-40B4-BE49-F238E27FC236}">
                <a16:creationId xmlns:a16="http://schemas.microsoft.com/office/drawing/2014/main" xmlns="" id="{86970E39-D0E3-4F8E-89C1-35890C14AE4F}"/>
              </a:ext>
            </a:extLst>
          </p:cNvPr>
          <p:cNvSpPr/>
          <p:nvPr/>
        </p:nvSpPr>
        <p:spPr>
          <a:xfrm rot="10800000" flipV="1">
            <a:off x="8902555" y="4513952"/>
            <a:ext cx="647844" cy="715407"/>
          </a:xfrm>
          <a:prstGeom prst="upArrow">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5" name="Grupo 24"/>
          <p:cNvGrpSpPr/>
          <p:nvPr/>
        </p:nvGrpSpPr>
        <p:grpSpPr>
          <a:xfrm>
            <a:off x="3437014" y="3640194"/>
            <a:ext cx="4240082" cy="2377440"/>
            <a:chOff x="3488773" y="4206240"/>
            <a:chExt cx="4240082" cy="2377440"/>
          </a:xfrm>
        </p:grpSpPr>
        <p:pic>
          <p:nvPicPr>
            <p:cNvPr id="18" name="Picture 2" descr="Vetores Mapa de alagoas: Desenho vetorial, imagens vetoriais Mapa de alagoas|  Depositphotos"/>
            <p:cNvPicPr>
              <a:picLocks noChangeAspect="1" noChangeArrowheads="1"/>
            </p:cNvPicPr>
            <p:nvPr/>
          </p:nvPicPr>
          <p:blipFill>
            <a:blip r:embed="rId3" cstate="print">
              <a:lum bright="10000"/>
            </a:blip>
            <a:srcRect t="15183" b="14583"/>
            <a:stretch>
              <a:fillRect/>
            </a:stretch>
          </p:blipFill>
          <p:spPr bwMode="auto">
            <a:xfrm>
              <a:off x="3488773" y="4206240"/>
              <a:ext cx="4240082" cy="2377440"/>
            </a:xfrm>
            <a:prstGeom prst="rect">
              <a:avLst/>
            </a:prstGeom>
            <a:noFill/>
          </p:spPr>
        </p:pic>
        <p:sp>
          <p:nvSpPr>
            <p:cNvPr id="22" name="CaixaDeTexto 21"/>
            <p:cNvSpPr txBox="1"/>
            <p:nvPr/>
          </p:nvSpPr>
          <p:spPr>
            <a:xfrm>
              <a:off x="3857078" y="4874686"/>
              <a:ext cx="3639029" cy="954107"/>
            </a:xfrm>
            <a:prstGeom prst="rect">
              <a:avLst/>
            </a:prstGeom>
            <a:noFill/>
            <a:effectLst>
              <a:outerShdw blurRad="50800" dist="38100" algn="l" rotWithShape="0">
                <a:prstClr val="black">
                  <a:alpha val="40000"/>
                </a:prstClr>
              </a:outerShdw>
            </a:effectLst>
          </p:spPr>
          <p:txBody>
            <a:bodyPr wrap="square" rtlCol="0">
              <a:spAutoFit/>
            </a:bodyPr>
            <a:lstStyle/>
            <a:p>
              <a:pPr algn="ctr"/>
              <a:r>
                <a:rPr lang="pt-BR" sz="1400" dirty="0">
                  <a:solidFill>
                    <a:srgbClr val="4E5F56"/>
                  </a:solidFill>
                  <a:latin typeface="Franklin Gothic Medium Cond" panose="020B0606030402020204" pitchFamily="34" charset="0"/>
                  <a:ea typeface="Calibri" panose="020F0502020204030204" pitchFamily="34" charset="0"/>
                  <a:cs typeface="Times New Roman" panose="02020603050405020304" pitchFamily="18" charset="0"/>
                </a:rPr>
                <a:t>CORURIPE – ARAPIRACA -  TAQUARANA  - SANTANA DO IPANEMA - PALMEIRA DOS ÍNDIOS – PIRANHAS -  DELMIRO GOUVEIA - SÃO MIGUEL DOS CAMPOS - OLHO DÁGUA DO CASADO - PARIPUEIRA</a:t>
              </a:r>
              <a:endParaRPr lang="pt-BR" sz="1400" dirty="0"/>
            </a:p>
          </p:txBody>
        </p:sp>
      </p:grpSp>
      <p:sp>
        <p:nvSpPr>
          <p:cNvPr id="24" name="CaixaDeTexto 23"/>
          <p:cNvSpPr txBox="1"/>
          <p:nvPr/>
        </p:nvSpPr>
        <p:spPr>
          <a:xfrm>
            <a:off x="3512458" y="1449238"/>
            <a:ext cx="8236720" cy="2123658"/>
          </a:xfrm>
          <a:prstGeom prst="rect">
            <a:avLst/>
          </a:prstGeom>
          <a:solidFill>
            <a:srgbClr val="4E5F56"/>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lvl="0" algn="just">
              <a:spcBef>
                <a:spcPts val="600"/>
              </a:spcBef>
              <a:spcAft>
                <a:spcPts val="600"/>
              </a:spcAft>
            </a:pPr>
            <a:r>
              <a:rPr lang="pt-BR" sz="1600" kern="0" dirty="0">
                <a:latin typeface="Calibri" pitchFamily="34" charset="0"/>
                <a:cs typeface="Calibri" pitchFamily="34" charset="0"/>
              </a:rPr>
              <a:t>Através de análises envolvendo índices de </a:t>
            </a:r>
            <a:r>
              <a:rPr lang="pt-BR" sz="1600" kern="0" dirty="0" err="1">
                <a:latin typeface="Calibri" pitchFamily="34" charset="0"/>
                <a:cs typeface="Calibri" pitchFamily="34" charset="0"/>
              </a:rPr>
              <a:t>RRTs</a:t>
            </a:r>
            <a:r>
              <a:rPr lang="pt-BR" sz="1600" kern="0" dirty="0">
                <a:latin typeface="Calibri" pitchFamily="34" charset="0"/>
                <a:cs typeface="Calibri" pitchFamily="34" charset="0"/>
              </a:rPr>
              <a:t>, expansão urbana, denúncias, renda per capita, dentre outros, a fiscalização é planejada visando alcançar um maior nível de eficiência, sem deixar de abranger o maior número de cidades no estado. No 1º semestre de 2021 m</a:t>
            </a:r>
            <a:r>
              <a:rPr lang="pt-BR" sz="1600" dirty="0">
                <a:latin typeface="Calibri" pitchFamily="34" charset="0"/>
                <a:cs typeface="Calibri" pitchFamily="34" charset="0"/>
              </a:rPr>
              <a:t>arcamos presença em 10 municípios. A publicação de Decretos Estaduais, em decorrência da Pandemia da COVID-19, impediram execução de todas as viagens planejadas.</a:t>
            </a:r>
          </a:p>
          <a:p>
            <a:pPr algn="just">
              <a:spcBef>
                <a:spcPts val="600"/>
              </a:spcBef>
              <a:spcAft>
                <a:spcPts val="600"/>
              </a:spcAft>
            </a:pPr>
            <a:r>
              <a:rPr lang="pt-BR" sz="1600" dirty="0">
                <a:latin typeface="Calibri" pitchFamily="34" charset="0"/>
                <a:cs typeface="Calibri" pitchFamily="34" charset="0"/>
              </a:rPr>
              <a:t>A atividade "Fiscalização sistemática" tem </a:t>
            </a:r>
            <a:r>
              <a:rPr lang="pt-BR" sz="1600" dirty="0">
                <a:solidFill>
                  <a:schemeClr val="bg1"/>
                </a:solidFill>
                <a:latin typeface="Calibri" pitchFamily="34" charset="0"/>
                <a:cs typeface="Calibri" pitchFamily="34" charset="0"/>
              </a:rPr>
              <a:t>como foco </a:t>
            </a:r>
            <a:r>
              <a:rPr lang="pt-BR" sz="1600" dirty="0" err="1">
                <a:solidFill>
                  <a:schemeClr val="bg1"/>
                </a:solidFill>
                <a:latin typeface="Calibri" pitchFamily="34" charset="0"/>
                <a:cs typeface="Calibri" pitchFamily="34" charset="0"/>
              </a:rPr>
              <a:t>capilarizar</a:t>
            </a:r>
            <a:r>
              <a:rPr lang="pt-BR" sz="1600" dirty="0">
                <a:solidFill>
                  <a:schemeClr val="bg1"/>
                </a:solidFill>
                <a:latin typeface="Calibri" pitchFamily="34" charset="0"/>
                <a:cs typeface="Calibri" pitchFamily="34" charset="0"/>
              </a:rPr>
              <a:t> a fiscalização.</a:t>
            </a:r>
          </a:p>
          <a:p>
            <a:pPr algn="just">
              <a:spcBef>
                <a:spcPts val="600"/>
              </a:spcBef>
              <a:spcAft>
                <a:spcPts val="600"/>
              </a:spcAft>
            </a:pPr>
            <a:r>
              <a:rPr lang="pt-BR" sz="1600" dirty="0">
                <a:solidFill>
                  <a:schemeClr val="bg1"/>
                </a:solidFill>
                <a:latin typeface="Calibri" pitchFamily="34" charset="0"/>
                <a:cs typeface="Calibri" pitchFamily="34" charset="0"/>
              </a:rPr>
              <a:t> </a:t>
            </a:r>
            <a:r>
              <a:rPr lang="pt-BR" sz="1600" dirty="0">
                <a:solidFill>
                  <a:schemeClr val="bg1"/>
                </a:solidFill>
                <a:latin typeface="Calibri" pitchFamily="34" charset="0"/>
                <a:ea typeface="Calibri" panose="020F0502020204030204" pitchFamily="34" charset="0"/>
                <a:cs typeface="Calibri" pitchFamily="34" charset="0"/>
              </a:rPr>
              <a:t>As cidades visitadas foram:</a:t>
            </a:r>
            <a:endParaRPr lang="pt-BR" sz="1600" kern="0" dirty="0">
              <a:latin typeface="Calibri" pitchFamily="34" charset="0"/>
              <a:cs typeface="Calibri" pitchFamily="34" charset="0"/>
            </a:endParaRPr>
          </a:p>
        </p:txBody>
      </p:sp>
    </p:spTree>
    <p:extLst>
      <p:ext uri="{BB962C8B-B14F-4D97-AF65-F5344CB8AC3E}">
        <p14:creationId xmlns:p14="http://schemas.microsoft.com/office/powerpoint/2010/main" xmlns="" val="2558832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83601"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FISCALIZAÇÃO</a:t>
            </a:r>
          </a:p>
        </p:txBody>
      </p:sp>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pSp>
        <p:nvGrpSpPr>
          <p:cNvPr id="10" name="Grupo 24"/>
          <p:cNvGrpSpPr>
            <a:grpSpLocks noChangeAspect="1"/>
          </p:cNvGrpSpPr>
          <p:nvPr/>
        </p:nvGrpSpPr>
        <p:grpSpPr>
          <a:xfrm>
            <a:off x="10630454" y="282849"/>
            <a:ext cx="1080000" cy="1080000"/>
            <a:chOff x="2801766" y="3607165"/>
            <a:chExt cx="3814119" cy="2833816"/>
          </a:xfrm>
        </p:grpSpPr>
        <p:sp>
          <p:nvSpPr>
            <p:cNvPr id="11" name="Elipse 10"/>
            <p:cNvSpPr/>
            <p:nvPr/>
          </p:nvSpPr>
          <p:spPr>
            <a:xfrm>
              <a:off x="2801766" y="3607165"/>
              <a:ext cx="3814119" cy="283381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p:cNvPicPr>
              <a:picLocks noChangeAspect="1"/>
            </p:cNvPicPr>
            <p:nvPr/>
          </p:nvPicPr>
          <p:blipFill rotWithShape="1">
            <a:blip r:embed="rId2" cstate="print"/>
            <a:srcRect l="20203" t="35796" r="55473" b="26246"/>
            <a:stretch/>
          </p:blipFill>
          <p:spPr>
            <a:xfrm>
              <a:off x="3481387" y="3946655"/>
              <a:ext cx="2454875" cy="2154835"/>
            </a:xfrm>
            <a:prstGeom prst="rect">
              <a:avLst/>
            </a:prstGeom>
          </p:spPr>
        </p:pic>
      </p:grpSp>
      <p:graphicFrame>
        <p:nvGraphicFramePr>
          <p:cNvPr id="14" name="Espaço Reservado para Conteúdo 7"/>
          <p:cNvGraphicFramePr>
            <a:graphicFrameLocks/>
          </p:cNvGraphicFramePr>
          <p:nvPr/>
        </p:nvGraphicFramePr>
        <p:xfrm>
          <a:off x="371487" y="1443039"/>
          <a:ext cx="11820514" cy="5414962"/>
        </p:xfrm>
        <a:graphic>
          <a:graphicData uri="http://schemas.openxmlformats.org/drawingml/2006/chart">
            <c:chart xmlns:c="http://schemas.openxmlformats.org/drawingml/2006/chart" xmlns:r="http://schemas.openxmlformats.org/officeDocument/2006/relationships" r:id="rId3"/>
          </a:graphicData>
        </a:graphic>
      </p:graphicFrame>
      <p:sp>
        <p:nvSpPr>
          <p:cNvPr id="18" name="Espaço Reservado para Conteúdo 2"/>
          <p:cNvSpPr txBox="1">
            <a:spLocks/>
          </p:cNvSpPr>
          <p:nvPr/>
        </p:nvSpPr>
        <p:spPr>
          <a:xfrm>
            <a:off x="4054052" y="3813530"/>
            <a:ext cx="2514590"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400" b="1" dirty="0"/>
              <a:t>1. Assuntos diversos</a:t>
            </a:r>
          </a:p>
        </p:txBody>
      </p:sp>
      <p:sp>
        <p:nvSpPr>
          <p:cNvPr id="19" name="Espaço Reservado para Conteúdo 2"/>
          <p:cNvSpPr txBox="1">
            <a:spLocks/>
          </p:cNvSpPr>
          <p:nvPr/>
        </p:nvSpPr>
        <p:spPr>
          <a:xfrm>
            <a:off x="4054053" y="4126217"/>
            <a:ext cx="4129986" cy="27524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400" b="1" dirty="0"/>
              <a:t>2. Def. Notificações Preventivas – </a:t>
            </a:r>
            <a:r>
              <a:rPr lang="pt-BR" sz="1400" b="1" dirty="0" err="1"/>
              <a:t>N.P.</a:t>
            </a:r>
            <a:endParaRPr lang="pt-BR" sz="1400" b="1" dirty="0"/>
          </a:p>
          <a:p>
            <a:pPr marL="0" indent="0">
              <a:lnSpc>
                <a:spcPct val="100000"/>
              </a:lnSpc>
              <a:spcBef>
                <a:spcPts val="0"/>
              </a:spcBef>
              <a:buNone/>
            </a:pPr>
            <a:endParaRPr lang="pt-BR" sz="1400" b="1" dirty="0"/>
          </a:p>
        </p:txBody>
      </p:sp>
      <p:sp>
        <p:nvSpPr>
          <p:cNvPr id="20" name="Espaço Reservado para Conteúdo 2"/>
          <p:cNvSpPr txBox="1">
            <a:spLocks/>
          </p:cNvSpPr>
          <p:nvPr/>
        </p:nvSpPr>
        <p:spPr>
          <a:xfrm>
            <a:off x="4054052" y="4428348"/>
            <a:ext cx="3632377" cy="21843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400" b="1" dirty="0"/>
              <a:t>3. RRT Extemporâneo</a:t>
            </a:r>
          </a:p>
        </p:txBody>
      </p:sp>
      <p:sp>
        <p:nvSpPr>
          <p:cNvPr id="21" name="Espaço Reservado para Conteúdo 2"/>
          <p:cNvSpPr txBox="1">
            <a:spLocks/>
          </p:cNvSpPr>
          <p:nvPr/>
        </p:nvSpPr>
        <p:spPr>
          <a:xfrm>
            <a:off x="4054052" y="4747890"/>
            <a:ext cx="4060976" cy="28839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400" b="1" dirty="0"/>
              <a:t>4. Defesas de Auto de Infração – </a:t>
            </a:r>
            <a:r>
              <a:rPr lang="pt-BR" sz="1400" b="1" dirty="0" err="1"/>
              <a:t>A.I.</a:t>
            </a:r>
            <a:endParaRPr lang="pt-BR" sz="1400" b="1" dirty="0"/>
          </a:p>
        </p:txBody>
      </p:sp>
      <p:sp>
        <p:nvSpPr>
          <p:cNvPr id="22" name="Espaço Reservado para Conteúdo 2"/>
          <p:cNvSpPr txBox="1">
            <a:spLocks/>
          </p:cNvSpPr>
          <p:nvPr/>
        </p:nvSpPr>
        <p:spPr>
          <a:xfrm>
            <a:off x="4054053" y="5054502"/>
            <a:ext cx="3382284" cy="26185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400" b="1" dirty="0"/>
              <a:t>5. Ritos processuais – </a:t>
            </a:r>
            <a:r>
              <a:rPr lang="pt-BR" sz="1400" b="1" dirty="0" err="1"/>
              <a:t>N.P.</a:t>
            </a:r>
            <a:endParaRPr lang="pt-BR" sz="1400" b="1" dirty="0"/>
          </a:p>
        </p:txBody>
      </p:sp>
      <p:sp>
        <p:nvSpPr>
          <p:cNvPr id="28" name="Título 4">
            <a:extLst>
              <a:ext uri="{FF2B5EF4-FFF2-40B4-BE49-F238E27FC236}">
                <a16:creationId xmlns:a16="http://schemas.microsoft.com/office/drawing/2014/main" xmlns="" id="{A0579480-F087-4A09-8224-AB412D6307AE}"/>
              </a:ext>
            </a:extLst>
          </p:cNvPr>
          <p:cNvSpPr txBox="1">
            <a:spLocks/>
          </p:cNvSpPr>
          <p:nvPr/>
        </p:nvSpPr>
        <p:spPr>
          <a:xfrm>
            <a:off x="4872035" y="323528"/>
            <a:ext cx="5743574" cy="1005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000" b="1" dirty="0">
                <a:latin typeface="Arial" panose="020B0604020202020204" pitchFamily="34" charset="0"/>
                <a:cs typeface="Arial" panose="020B0604020202020204" pitchFamily="34" charset="0"/>
              </a:rPr>
              <a:t>AÇÕES DE ATENDIMENTO</a:t>
            </a:r>
          </a:p>
          <a:p>
            <a:pPr algn="r"/>
            <a:r>
              <a:rPr lang="pt-BR" sz="2000" dirty="0">
                <a:latin typeface="Arial" panose="020B0604020202020204" pitchFamily="34" charset="0"/>
                <a:cs typeface="Arial" panose="020B0604020202020204" pitchFamily="34" charset="0"/>
              </a:rPr>
              <a:t>DA GERÊNCIA TÉCNICA E FISCALIZAÇÃO</a:t>
            </a:r>
          </a:p>
        </p:txBody>
      </p:sp>
      <p:grpSp>
        <p:nvGrpSpPr>
          <p:cNvPr id="31" name="Grupo 30"/>
          <p:cNvGrpSpPr/>
          <p:nvPr/>
        </p:nvGrpSpPr>
        <p:grpSpPr>
          <a:xfrm>
            <a:off x="8565882" y="2197295"/>
            <a:ext cx="2997200" cy="3112925"/>
            <a:chOff x="8580170" y="2425903"/>
            <a:chExt cx="2997200" cy="3112925"/>
          </a:xfrm>
        </p:grpSpPr>
        <p:pic>
          <p:nvPicPr>
            <p:cNvPr id="15" name="Imagem 14"/>
            <p:cNvPicPr>
              <a:picLocks noChangeAspect="1"/>
            </p:cNvPicPr>
            <p:nvPr/>
          </p:nvPicPr>
          <p:blipFill rotWithShape="1">
            <a:blip r:embed="rId4" cstate="print">
              <a:duotone>
                <a:prstClr val="black"/>
                <a:schemeClr val="accent3">
                  <a:tint val="45000"/>
                  <a:satMod val="400000"/>
                </a:schemeClr>
              </a:duotone>
            </a:blip>
            <a:srcRect l="86499" t="70476" r="5858" b="19746"/>
            <a:stretch/>
          </p:blipFill>
          <p:spPr>
            <a:xfrm rot="218575">
              <a:off x="9252332" y="2425903"/>
              <a:ext cx="2046338" cy="1196489"/>
            </a:xfrm>
            <a:prstGeom prst="rect">
              <a:avLst/>
            </a:prstGeom>
          </p:spPr>
        </p:pic>
        <p:sp>
          <p:nvSpPr>
            <p:cNvPr id="30" name="CaixaDeTexto 29">
              <a:extLst>
                <a:ext uri="{FF2B5EF4-FFF2-40B4-BE49-F238E27FC236}">
                  <a16:creationId xmlns:a16="http://schemas.microsoft.com/office/drawing/2014/main" xmlns="" id="{61790A14-B0A9-4C73-A7C2-CF2823E4E239}"/>
                </a:ext>
              </a:extLst>
            </p:cNvPr>
            <p:cNvSpPr txBox="1"/>
            <p:nvPr/>
          </p:nvSpPr>
          <p:spPr>
            <a:xfrm>
              <a:off x="8580170" y="3907612"/>
              <a:ext cx="2997200" cy="1631216"/>
            </a:xfrm>
            <a:prstGeom prst="rect">
              <a:avLst/>
            </a:prstGeom>
            <a:solidFill>
              <a:srgbClr val="4E5F56"/>
            </a:solidFill>
          </p:spPr>
          <p:txBody>
            <a:bodyPr wrap="square" rtlCol="0">
              <a:spAutoFit/>
            </a:bodyPr>
            <a:lstStyle/>
            <a:p>
              <a:pPr algn="ctr"/>
              <a:r>
                <a:rPr lang="pt-BR" sz="2600" b="1" dirty="0">
                  <a:solidFill>
                    <a:schemeClr val="bg1"/>
                  </a:solidFill>
                  <a:latin typeface="Arial" pitchFamily="34" charset="0"/>
                  <a:cs typeface="Arial" pitchFamily="34" charset="0"/>
                </a:rPr>
                <a:t>Atendimentos</a:t>
              </a:r>
            </a:p>
            <a:p>
              <a:pPr algn="ctr"/>
              <a:r>
                <a:rPr lang="pt-BR" sz="2600" b="1" dirty="0">
                  <a:solidFill>
                    <a:schemeClr val="bg1"/>
                  </a:solidFill>
                  <a:latin typeface="Arial" pitchFamily="34" charset="0"/>
                  <a:cs typeface="Arial" pitchFamily="34" charset="0"/>
                </a:rPr>
                <a:t>346</a:t>
              </a:r>
              <a:endParaRPr lang="pt-BR" sz="1400" b="1" dirty="0">
                <a:solidFill>
                  <a:schemeClr val="bg1"/>
                </a:solidFill>
                <a:latin typeface="Arial" pitchFamily="34" charset="0"/>
                <a:cs typeface="Arial" pitchFamily="34" charset="0"/>
              </a:endParaRPr>
            </a:p>
            <a:p>
              <a:pPr algn="ctr"/>
              <a:r>
                <a:rPr lang="pt-BR" sz="1600" b="1" dirty="0">
                  <a:solidFill>
                    <a:schemeClr val="bg1"/>
                  </a:solidFill>
                  <a:latin typeface="Arial" pitchFamily="34" charset="0"/>
                  <a:cs typeface="Arial" pitchFamily="34" charset="0"/>
                </a:rPr>
                <a:t>Assuntos atendidos pela Gerência Técnica e Divisão de Fiscalização</a:t>
              </a:r>
            </a:p>
          </p:txBody>
        </p:sp>
      </p:grpSp>
    </p:spTree>
    <p:extLst>
      <p:ext uri="{BB962C8B-B14F-4D97-AF65-F5344CB8AC3E}">
        <p14:creationId xmlns:p14="http://schemas.microsoft.com/office/powerpoint/2010/main" xmlns="" val="691956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ixaDeTexto 29"/>
          <p:cNvSpPr txBox="1"/>
          <p:nvPr/>
        </p:nvSpPr>
        <p:spPr>
          <a:xfrm>
            <a:off x="7119669" y="4818929"/>
            <a:ext cx="4561792" cy="1169551"/>
          </a:xfrm>
          <a:prstGeom prst="rect">
            <a:avLst/>
          </a:prstGeom>
          <a:solidFill>
            <a:srgbClr val="4E5F56"/>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a:spcBef>
                <a:spcPts val="600"/>
              </a:spcBef>
              <a:spcAft>
                <a:spcPts val="600"/>
              </a:spcAft>
            </a:pPr>
            <a:r>
              <a:rPr lang="pt-BR" sz="1200" dirty="0">
                <a:latin typeface="Arial" pitchFamily="34" charset="0"/>
                <a:cs typeface="Arial" pitchFamily="34" charset="0"/>
              </a:rPr>
              <a:t>Monitoramento dos perfis de IES, lojas de construções, decorações, modulados, Digitais </a:t>
            </a:r>
            <a:r>
              <a:rPr lang="pt-BR" sz="1200" dirty="0" err="1">
                <a:latin typeface="Arial" pitchFamily="34" charset="0"/>
                <a:cs typeface="Arial" pitchFamily="34" charset="0"/>
              </a:rPr>
              <a:t>Influencers</a:t>
            </a:r>
            <a:r>
              <a:rPr lang="pt-BR" sz="1200" dirty="0">
                <a:latin typeface="Arial" pitchFamily="34" charset="0"/>
                <a:cs typeface="Arial" pitchFamily="34" charset="0"/>
              </a:rPr>
              <a:t> e afins, objetivando verificar possíveis irregularidades.</a:t>
            </a:r>
          </a:p>
          <a:p>
            <a:pPr>
              <a:spcBef>
                <a:spcPts val="600"/>
              </a:spcBef>
              <a:spcAft>
                <a:spcPts val="600"/>
              </a:spcAft>
            </a:pPr>
            <a:r>
              <a:rPr lang="pt-BR" sz="1200" dirty="0">
                <a:latin typeface="Arial" pitchFamily="34" charset="0"/>
                <a:cs typeface="Arial" pitchFamily="34" charset="0"/>
              </a:rPr>
              <a:t>Até </a:t>
            </a:r>
            <a:r>
              <a:rPr lang="pt-BR" sz="1200" b="1" dirty="0">
                <a:latin typeface="Arial" pitchFamily="34" charset="0"/>
                <a:cs typeface="Arial" pitchFamily="34" charset="0"/>
              </a:rPr>
              <a:t>junho/2021</a:t>
            </a:r>
            <a:r>
              <a:rPr lang="pt-BR" sz="1200" dirty="0">
                <a:latin typeface="Arial" pitchFamily="34" charset="0"/>
                <a:cs typeface="Arial" pitchFamily="34" charset="0"/>
              </a:rPr>
              <a:t> foram  fiscalizados </a:t>
            </a:r>
            <a:r>
              <a:rPr lang="pt-BR" sz="1200" b="1" dirty="0">
                <a:latin typeface="Arial" pitchFamily="34" charset="0"/>
                <a:cs typeface="Arial" pitchFamily="34" charset="0"/>
              </a:rPr>
              <a:t>302 </a:t>
            </a:r>
            <a:r>
              <a:rPr lang="pt-BR" sz="1200" dirty="0">
                <a:latin typeface="Arial" pitchFamily="34" charset="0"/>
                <a:cs typeface="Arial" pitchFamily="34" charset="0"/>
              </a:rPr>
              <a:t>perfis relacionados à profissão de arquitetura e urbanismo. </a:t>
            </a: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83601"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FISCALIZAÇÃO</a:t>
            </a:r>
          </a:p>
        </p:txBody>
      </p:sp>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1" name="Picture 11"/>
          <p:cNvPicPr>
            <a:picLocks noChangeAspect="1" noChangeArrowheads="1"/>
          </p:cNvPicPr>
          <p:nvPr/>
        </p:nvPicPr>
        <p:blipFill>
          <a:blip r:embed="rId2" cstate="print"/>
          <a:srcRect/>
          <a:stretch>
            <a:fillRect/>
          </a:stretch>
        </p:blipFill>
        <p:spPr bwMode="auto">
          <a:xfrm>
            <a:off x="21638" y="2231369"/>
            <a:ext cx="6900863" cy="3535971"/>
          </a:xfrm>
          <a:prstGeom prst="rect">
            <a:avLst/>
          </a:prstGeom>
          <a:noFill/>
          <a:ln w="9525">
            <a:noFill/>
            <a:miter lim="800000"/>
            <a:headEnd/>
            <a:tailEnd/>
          </a:ln>
        </p:spPr>
      </p:pic>
      <p:sp>
        <p:nvSpPr>
          <p:cNvPr id="24" name="Título 4">
            <a:extLst>
              <a:ext uri="{FF2B5EF4-FFF2-40B4-BE49-F238E27FC236}">
                <a16:creationId xmlns:a16="http://schemas.microsoft.com/office/drawing/2014/main" xmlns="" id="{A0579480-F087-4A09-8224-AB412D6307AE}"/>
              </a:ext>
            </a:extLst>
          </p:cNvPr>
          <p:cNvSpPr txBox="1">
            <a:spLocks/>
          </p:cNvSpPr>
          <p:nvPr/>
        </p:nvSpPr>
        <p:spPr>
          <a:xfrm>
            <a:off x="4872035" y="323528"/>
            <a:ext cx="5743574" cy="1005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000" b="1" dirty="0">
                <a:latin typeface="Arial" panose="020B0604020202020204" pitchFamily="34" charset="0"/>
                <a:cs typeface="Arial" panose="020B0604020202020204" pitchFamily="34" charset="0"/>
              </a:rPr>
              <a:t>AÇÕES DE FISCALIZAÇÃO</a:t>
            </a:r>
          </a:p>
          <a:p>
            <a:pPr algn="r"/>
            <a:r>
              <a:rPr lang="pt-BR" sz="2000" dirty="0">
                <a:latin typeface="Arial" panose="020B0604020202020204" pitchFamily="34" charset="0"/>
                <a:cs typeface="Arial" panose="020B0604020202020204" pitchFamily="34" charset="0"/>
              </a:rPr>
              <a:t>EM REDES SOCIAIS </a:t>
            </a:r>
          </a:p>
        </p:txBody>
      </p:sp>
      <p:pic>
        <p:nvPicPr>
          <p:cNvPr id="25" name="Picture 10" descr="ícone internet, símbolo"/>
          <p:cNvPicPr>
            <a:picLocks noChangeAspect="1" noChangeArrowheads="1"/>
          </p:cNvPicPr>
          <p:nvPr/>
        </p:nvPicPr>
        <p:blipFill>
          <a:blip r:embed="rId3" cstate="print">
            <a:lum bright="76000" contrast="-30000"/>
          </a:blip>
          <a:srcRect/>
          <a:stretch>
            <a:fillRect/>
          </a:stretch>
        </p:blipFill>
        <p:spPr bwMode="auto">
          <a:xfrm>
            <a:off x="10636332" y="284929"/>
            <a:ext cx="1080000" cy="1080000"/>
          </a:xfrm>
          <a:prstGeom prst="rect">
            <a:avLst/>
          </a:prstGeom>
          <a:noFill/>
        </p:spPr>
      </p:pic>
      <p:grpSp>
        <p:nvGrpSpPr>
          <p:cNvPr id="26" name="Grupo 25"/>
          <p:cNvGrpSpPr/>
          <p:nvPr/>
        </p:nvGrpSpPr>
        <p:grpSpPr>
          <a:xfrm>
            <a:off x="4172895" y="818066"/>
            <a:ext cx="2176462" cy="1628774"/>
            <a:chOff x="11287125" y="2228853"/>
            <a:chExt cx="2176462" cy="1628774"/>
          </a:xfrm>
        </p:grpSpPr>
        <p:sp>
          <p:nvSpPr>
            <p:cNvPr id="27" name="Texto explicativo em elipse 26">
              <a:extLst>
                <a:ext uri="{FF2B5EF4-FFF2-40B4-BE49-F238E27FC236}">
                  <a16:creationId xmlns:a16="http://schemas.microsoft.com/office/drawing/2014/main" xmlns="" id="{021AC55C-4899-4F92-91C4-FD3D7B7A9DD9}"/>
                </a:ext>
              </a:extLst>
            </p:cNvPr>
            <p:cNvSpPr/>
            <p:nvPr/>
          </p:nvSpPr>
          <p:spPr>
            <a:xfrm rot="900000">
              <a:off x="11506506" y="2228853"/>
              <a:ext cx="1742475" cy="1628774"/>
            </a:xfrm>
            <a:prstGeom prst="wedgeEllipseCallout">
              <a:avLst>
                <a:gd name="adj1" fmla="val -27112"/>
                <a:gd name="adj2" fmla="val 67933"/>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28" name="Espaço Reservado para Conteúdo 2">
              <a:extLst>
                <a:ext uri="{FF2B5EF4-FFF2-40B4-BE49-F238E27FC236}">
                  <a16:creationId xmlns:a16="http://schemas.microsoft.com/office/drawing/2014/main" xmlns="" id="{FC760D47-6DF9-4883-A192-798528BFFF63}"/>
                </a:ext>
              </a:extLst>
            </p:cNvPr>
            <p:cNvSpPr txBox="1">
              <a:spLocks/>
            </p:cNvSpPr>
            <p:nvPr/>
          </p:nvSpPr>
          <p:spPr>
            <a:xfrm>
              <a:off x="11287125" y="2401855"/>
              <a:ext cx="2176462" cy="108844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600" b="1" dirty="0">
                  <a:solidFill>
                    <a:schemeClr val="bg1"/>
                  </a:solidFill>
                </a:rPr>
                <a:t>E</a:t>
              </a:r>
              <a:r>
                <a:rPr lang="pt-BR" sz="1500" b="1" dirty="0">
                  <a:solidFill>
                    <a:schemeClr val="bg1"/>
                  </a:solidFill>
                </a:rPr>
                <a:t>feitos</a:t>
              </a:r>
            </a:p>
            <a:p>
              <a:pPr marL="0" indent="0" algn="ctr">
                <a:lnSpc>
                  <a:spcPct val="100000"/>
                </a:lnSpc>
                <a:spcBef>
                  <a:spcPts val="0"/>
                </a:spcBef>
                <a:buNone/>
              </a:pPr>
              <a:r>
                <a:rPr lang="pt-BR" sz="1500" b="1" dirty="0">
                  <a:solidFill>
                    <a:schemeClr val="bg1"/>
                  </a:solidFill>
                </a:rPr>
                <a:t>da Pandemia</a:t>
              </a:r>
            </a:p>
            <a:p>
              <a:pPr marL="0" indent="0" algn="ctr">
                <a:lnSpc>
                  <a:spcPct val="100000"/>
                </a:lnSpc>
                <a:spcBef>
                  <a:spcPts val="0"/>
                </a:spcBef>
                <a:buNone/>
              </a:pPr>
              <a:r>
                <a:rPr lang="pt-BR" sz="1500" b="1" dirty="0">
                  <a:solidFill>
                    <a:schemeClr val="bg1"/>
                  </a:solidFill>
                </a:rPr>
                <a:t>COVID-19 na Fiscalização</a:t>
              </a:r>
            </a:p>
            <a:p>
              <a:pPr marL="0" indent="0" algn="ctr">
                <a:lnSpc>
                  <a:spcPct val="100000"/>
                </a:lnSpc>
                <a:spcBef>
                  <a:spcPts val="0"/>
                </a:spcBef>
                <a:buNone/>
              </a:pPr>
              <a:r>
                <a:rPr lang="pt-BR" sz="1500" b="1" dirty="0">
                  <a:solidFill>
                    <a:schemeClr val="bg1"/>
                  </a:solidFill>
                </a:rPr>
                <a:t>em 2021</a:t>
              </a:r>
            </a:p>
          </p:txBody>
        </p:sp>
      </p:grpSp>
      <p:sp>
        <p:nvSpPr>
          <p:cNvPr id="29" name="CaixaDeTexto 28">
            <a:extLst>
              <a:ext uri="{FF2B5EF4-FFF2-40B4-BE49-F238E27FC236}">
                <a16:creationId xmlns:a16="http://schemas.microsoft.com/office/drawing/2014/main" xmlns="" id="{65B7F274-171B-488F-A529-14A7531572D6}"/>
              </a:ext>
            </a:extLst>
          </p:cNvPr>
          <p:cNvSpPr txBox="1"/>
          <p:nvPr/>
        </p:nvSpPr>
        <p:spPr>
          <a:xfrm>
            <a:off x="7067006" y="1405891"/>
            <a:ext cx="4662065" cy="3459409"/>
          </a:xfrm>
          <a:prstGeom prst="rect">
            <a:avLst/>
          </a:prstGeom>
          <a:noFill/>
        </p:spPr>
        <p:txBody>
          <a:bodyPr wrap="square">
            <a:spAutoFit/>
          </a:bodyPr>
          <a:lstStyle/>
          <a:p>
            <a:pPr algn="just">
              <a:lnSpc>
                <a:spcPct val="107000"/>
              </a:lnSpc>
              <a:spcAft>
                <a:spcPts val="800"/>
              </a:spcAft>
            </a:pPr>
            <a:r>
              <a:rPr lang="pt-BR" sz="1200" dirty="0">
                <a:solidFill>
                  <a:srgbClr val="4E5F56"/>
                </a:solidFill>
                <a:latin typeface="Arial" pitchFamily="34" charset="0"/>
                <a:ea typeface="Calibri" panose="020F0502020204030204" pitchFamily="34" charset="0"/>
                <a:cs typeface="Arial" pitchFamily="34" charset="0"/>
              </a:rPr>
              <a:t>A fiscalização de mídias sociais já fazia parte da rotina de fiscalização do  CAU/AL, mas, a partir de 2020, com a necessidade de manutenção da ação fiscalizatória diante da pandemia do </a:t>
            </a:r>
            <a:r>
              <a:rPr lang="pt-BR" sz="1200" dirty="0" err="1">
                <a:solidFill>
                  <a:srgbClr val="4E5F56"/>
                </a:solidFill>
                <a:latin typeface="Arial" pitchFamily="34" charset="0"/>
                <a:ea typeface="Calibri" panose="020F0502020204030204" pitchFamily="34" charset="0"/>
                <a:cs typeface="Arial" pitchFamily="34" charset="0"/>
              </a:rPr>
              <a:t>Covid</a:t>
            </a:r>
            <a:r>
              <a:rPr lang="pt-BR" sz="1200" dirty="0">
                <a:solidFill>
                  <a:srgbClr val="4E5F56"/>
                </a:solidFill>
                <a:latin typeface="Arial" pitchFamily="34" charset="0"/>
                <a:ea typeface="Calibri" panose="020F0502020204030204" pitchFamily="34" charset="0"/>
                <a:cs typeface="Arial" pitchFamily="34" charset="0"/>
              </a:rPr>
              <a:t>-19, ela  sofreu um incremento significativo. </a:t>
            </a:r>
          </a:p>
          <a:p>
            <a:pPr algn="just">
              <a:lnSpc>
                <a:spcPct val="107000"/>
              </a:lnSpc>
              <a:spcAft>
                <a:spcPts val="800"/>
              </a:spcAft>
            </a:pPr>
            <a:r>
              <a:rPr lang="pt-BR" sz="1200" dirty="0">
                <a:solidFill>
                  <a:srgbClr val="4E5F56"/>
                </a:solidFill>
                <a:latin typeface="Arial" pitchFamily="34" charset="0"/>
                <a:ea typeface="Calibri" panose="020F0502020204030204" pitchFamily="34" charset="0"/>
                <a:cs typeface="Arial" pitchFamily="34" charset="0"/>
              </a:rPr>
              <a:t>Em  2021, esse tipo de fiscalização passou a fazer parte do planejamento anual  do conselho e une as qualidades economicidade e eficiência, tendo em vista que houve um número maior de fiscalizações </a:t>
            </a:r>
            <a:r>
              <a:rPr lang="pt-BR" sz="1200" b="1" i="1" dirty="0">
                <a:solidFill>
                  <a:srgbClr val="4E5F56"/>
                </a:solidFill>
                <a:latin typeface="Arial" pitchFamily="34" charset="0"/>
                <a:ea typeface="Calibri" panose="020F0502020204030204" pitchFamily="34" charset="0"/>
                <a:cs typeface="Arial" pitchFamily="34" charset="0"/>
              </a:rPr>
              <a:t>online</a:t>
            </a:r>
            <a:r>
              <a:rPr lang="pt-BR" sz="1200" dirty="0">
                <a:solidFill>
                  <a:srgbClr val="4E5F56"/>
                </a:solidFill>
                <a:latin typeface="Arial" pitchFamily="34" charset="0"/>
                <a:ea typeface="Calibri" panose="020F0502020204030204" pitchFamily="34" charset="0"/>
                <a:cs typeface="Arial" pitchFamily="34" charset="0"/>
              </a:rPr>
              <a:t> do que </a:t>
            </a:r>
            <a:r>
              <a:rPr lang="pt-BR" sz="1200" b="1" i="1" dirty="0">
                <a:solidFill>
                  <a:srgbClr val="4E5F56"/>
                </a:solidFill>
                <a:latin typeface="Arial" pitchFamily="34" charset="0"/>
                <a:ea typeface="Calibri" panose="020F0502020204030204" pitchFamily="34" charset="0"/>
                <a:cs typeface="Arial" pitchFamily="34" charset="0"/>
              </a:rPr>
              <a:t>in loco</a:t>
            </a:r>
            <a:r>
              <a:rPr lang="pt-BR" sz="1200" dirty="0">
                <a:solidFill>
                  <a:srgbClr val="4E5F56"/>
                </a:solidFill>
                <a:latin typeface="Arial" pitchFamily="34" charset="0"/>
                <a:ea typeface="Calibri" panose="020F0502020204030204" pitchFamily="34" charset="0"/>
                <a:cs typeface="Arial" pitchFamily="34" charset="0"/>
              </a:rPr>
              <a:t>, diminuição de tempo na resolução de irregularidades e diminuição de custos com correspondências, deslocamentos e tramitação de processos no SICCAU. </a:t>
            </a:r>
          </a:p>
          <a:p>
            <a:pPr algn="just">
              <a:lnSpc>
                <a:spcPct val="107000"/>
              </a:lnSpc>
              <a:spcAft>
                <a:spcPts val="800"/>
              </a:spcAft>
            </a:pPr>
            <a:r>
              <a:rPr lang="pt-BR" sz="1200" dirty="0">
                <a:solidFill>
                  <a:srgbClr val="4E5F56"/>
                </a:solidFill>
                <a:latin typeface="Arial" pitchFamily="34" charset="0"/>
                <a:ea typeface="Calibri" panose="020F0502020204030204" pitchFamily="34" charset="0"/>
                <a:cs typeface="Arial" pitchFamily="34" charset="0"/>
              </a:rPr>
              <a:t>Com a repercussão positiva desta ação desenvolvida pelo CAU/AL, outros CAU/UF buscaram junto a este Conselho, informações sobre os procedimentos utilizados para a realização dessas ações. Hoje vários CAU/UF introduziram esse tipo de fiscalização nas suas rotinas.</a:t>
            </a:r>
            <a:endParaRPr lang="pt-BR" sz="1200" dirty="0">
              <a:solidFill>
                <a:srgbClr val="4E5F56"/>
              </a:solidFill>
              <a:effectLst/>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xmlns="" val="956688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83601"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FISCALIZAÇÃO</a:t>
            </a:r>
          </a:p>
        </p:txBody>
      </p:sp>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9" name="Título 4">
            <a:extLst>
              <a:ext uri="{FF2B5EF4-FFF2-40B4-BE49-F238E27FC236}">
                <a16:creationId xmlns:a16="http://schemas.microsoft.com/office/drawing/2014/main" xmlns="" id="{A0579480-F087-4A09-8224-AB412D6307AE}"/>
              </a:ext>
            </a:extLst>
          </p:cNvPr>
          <p:cNvSpPr txBox="1">
            <a:spLocks/>
          </p:cNvSpPr>
          <p:nvPr/>
        </p:nvSpPr>
        <p:spPr>
          <a:xfrm>
            <a:off x="4872035" y="323528"/>
            <a:ext cx="5743574" cy="1005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000" b="1" dirty="0">
                <a:latin typeface="Arial" panose="020B0604020202020204" pitchFamily="34" charset="0"/>
                <a:cs typeface="Arial" panose="020B0604020202020204" pitchFamily="34" charset="0"/>
              </a:rPr>
              <a:t>AÇÕES DE ATENDIMETNO</a:t>
            </a:r>
          </a:p>
          <a:p>
            <a:pPr algn="r"/>
            <a:r>
              <a:rPr lang="pt-BR" sz="2000" dirty="0" err="1">
                <a:latin typeface="Arial" panose="020B0604020202020204" pitchFamily="34" charset="0"/>
                <a:cs typeface="Arial" panose="020B0604020202020204" pitchFamily="34" charset="0"/>
              </a:rPr>
              <a:t>CARDs</a:t>
            </a:r>
            <a:r>
              <a:rPr lang="pt-BR" sz="2000" dirty="0">
                <a:latin typeface="Arial" panose="020B0604020202020204" pitchFamily="34" charset="0"/>
                <a:cs typeface="Arial" panose="020B0604020202020204" pitchFamily="34" charset="0"/>
              </a:rPr>
              <a:t> EDUCATIVOS para REDES SOCIAIS </a:t>
            </a:r>
          </a:p>
        </p:txBody>
      </p:sp>
      <p:sp>
        <p:nvSpPr>
          <p:cNvPr id="30" name="CaixaDeTexto 29"/>
          <p:cNvSpPr txBox="1"/>
          <p:nvPr/>
        </p:nvSpPr>
        <p:spPr>
          <a:xfrm>
            <a:off x="435429" y="1507292"/>
            <a:ext cx="11321142" cy="584775"/>
          </a:xfrm>
          <a:prstGeom prst="rect">
            <a:avLst/>
          </a:prstGeom>
          <a:solidFill>
            <a:srgbClr val="4E5F56"/>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r>
              <a:rPr lang="pt-BR" sz="1600" dirty="0">
                <a:latin typeface="Arial" pitchFamily="34" charset="0"/>
                <a:cs typeface="Arial" pitchFamily="34" charset="0"/>
              </a:rPr>
              <a:t>As dúvidas mais demandadas durante o atendimento e os cursos são catalogadas, respondidas e publicadas nas mídias sociais com o objetivo de alcançar a maior número de profissionais e a população em geral.</a:t>
            </a:r>
          </a:p>
        </p:txBody>
      </p:sp>
      <p:pic>
        <p:nvPicPr>
          <p:cNvPr id="31" name="Picture 10" descr="ícone internet, símbolo"/>
          <p:cNvPicPr>
            <a:picLocks noChangeAspect="1" noChangeArrowheads="1"/>
          </p:cNvPicPr>
          <p:nvPr/>
        </p:nvPicPr>
        <p:blipFill>
          <a:blip r:embed="rId2" cstate="print">
            <a:lum bright="76000" contrast="-30000"/>
          </a:blip>
          <a:srcRect/>
          <a:stretch>
            <a:fillRect/>
          </a:stretch>
        </p:blipFill>
        <p:spPr bwMode="auto">
          <a:xfrm>
            <a:off x="10636332" y="284929"/>
            <a:ext cx="1080000" cy="1080000"/>
          </a:xfrm>
          <a:prstGeom prst="rect">
            <a:avLst/>
          </a:prstGeom>
          <a:noFill/>
        </p:spPr>
      </p:pic>
      <p:pic>
        <p:nvPicPr>
          <p:cNvPr id="17" name="Picture 4" descr="C:\Users\Fiscal\Dropbox\006 - COMUNICAÇÃO VISUAL\BOLETIM TIRA DÚVIDAS 003-18.jpg"/>
          <p:cNvPicPr>
            <a:picLocks noChangeArrowheads="1"/>
          </p:cNvPicPr>
          <p:nvPr/>
        </p:nvPicPr>
        <p:blipFill>
          <a:blip r:embed="rId3" cstate="print"/>
          <a:srcRect b="5039"/>
          <a:stretch>
            <a:fillRect/>
          </a:stretch>
        </p:blipFill>
        <p:spPr bwMode="auto">
          <a:xfrm>
            <a:off x="8621486" y="2419639"/>
            <a:ext cx="3150967" cy="3328018"/>
          </a:xfrm>
          <a:prstGeom prst="rect">
            <a:avLst/>
          </a:prstGeom>
          <a:noFill/>
        </p:spPr>
      </p:pic>
      <p:pic>
        <p:nvPicPr>
          <p:cNvPr id="20" name="Picture 3" descr="C:\Users\Fiscal\Dropbox\000 - Temporária\BOLETIM TIRA DÚVIDAS 002-18.jpg"/>
          <p:cNvPicPr>
            <a:picLocks noChangeArrowheads="1"/>
          </p:cNvPicPr>
          <p:nvPr/>
        </p:nvPicPr>
        <p:blipFill>
          <a:blip r:embed="rId4" cstate="print"/>
          <a:srcRect/>
          <a:stretch>
            <a:fillRect/>
          </a:stretch>
        </p:blipFill>
        <p:spPr bwMode="auto">
          <a:xfrm>
            <a:off x="4593125" y="2445386"/>
            <a:ext cx="3150967" cy="3328018"/>
          </a:xfrm>
          <a:prstGeom prst="rect">
            <a:avLst/>
          </a:prstGeom>
          <a:noFill/>
        </p:spPr>
      </p:pic>
      <p:pic>
        <p:nvPicPr>
          <p:cNvPr id="23" name="Picture 2" descr="C:\Users\Fiscal\Dropbox\000 - Temporária\BOLETIM TIRA DÚVIDAS 001-18.jpg"/>
          <p:cNvPicPr>
            <a:picLocks noChangeArrowheads="1"/>
          </p:cNvPicPr>
          <p:nvPr/>
        </p:nvPicPr>
        <p:blipFill>
          <a:blip r:embed="rId5" cstate="print"/>
          <a:srcRect/>
          <a:stretch>
            <a:fillRect/>
          </a:stretch>
        </p:blipFill>
        <p:spPr bwMode="auto">
          <a:xfrm>
            <a:off x="447760" y="2433561"/>
            <a:ext cx="3150967" cy="3328018"/>
          </a:xfrm>
          <a:prstGeom prst="rect">
            <a:avLst/>
          </a:prstGeom>
          <a:noFill/>
        </p:spPr>
      </p:pic>
    </p:spTree>
    <p:extLst>
      <p:ext uri="{BB962C8B-B14F-4D97-AF65-F5344CB8AC3E}">
        <p14:creationId xmlns:p14="http://schemas.microsoft.com/office/powerpoint/2010/main" xmlns="" val="3328488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83601"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FISCALIZAÇÃO</a:t>
            </a:r>
          </a:p>
        </p:txBody>
      </p:sp>
      <p:sp>
        <p:nvSpPr>
          <p:cNvPr id="3076" name="AutoShape 4"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80" name="AutoShape 8" descr="ícone Internet, símbolo Livre de Typ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8" name="Picture 2" descr="C:\Users\thyag\OneDrive - CONSELHO DE ARQUITETURA E URBANISMO DE ALAGOAS CAU AL\000 - Documentos GETEC\002 - DIF (Divisão de Fiscalização)\006 - COMUNICAÇÃO VISUAL\Boletim Tira Duvidas\Conselho - sindicato - associação\BTD003-6.jpg"/>
          <p:cNvPicPr>
            <a:picLocks noChangeAspect="1" noChangeArrowheads="1"/>
          </p:cNvPicPr>
          <p:nvPr/>
        </p:nvPicPr>
        <p:blipFill>
          <a:blip r:embed="rId2" cstate="print"/>
          <a:srcRect/>
          <a:stretch>
            <a:fillRect/>
          </a:stretch>
        </p:blipFill>
        <p:spPr bwMode="auto">
          <a:xfrm>
            <a:off x="3172607" y="3725220"/>
            <a:ext cx="2658462" cy="2160000"/>
          </a:xfrm>
          <a:prstGeom prst="rect">
            <a:avLst/>
          </a:prstGeom>
          <a:noFill/>
        </p:spPr>
      </p:pic>
      <p:pic>
        <p:nvPicPr>
          <p:cNvPr id="19" name="Picture 3" descr="C:\Users\thyag\OneDrive - CONSELHO DE ARQUITETURA E URBANISMO DE ALAGOAS CAU AL\000 - Documentos GETEC\002 - DIF (Divisão de Fiscalização)\006 - COMUNICAÇÃO VISUAL\Boletim Tira Duvidas\Conselho - sindicato - associação\BTD003-1.jpg"/>
          <p:cNvPicPr>
            <a:picLocks noChangeAspect="1" noChangeArrowheads="1"/>
          </p:cNvPicPr>
          <p:nvPr/>
        </p:nvPicPr>
        <p:blipFill>
          <a:blip r:embed="rId3" cstate="print"/>
          <a:srcRect/>
          <a:stretch>
            <a:fillRect/>
          </a:stretch>
        </p:blipFill>
        <p:spPr bwMode="auto">
          <a:xfrm>
            <a:off x="459855" y="2645220"/>
            <a:ext cx="2658462" cy="2160000"/>
          </a:xfrm>
          <a:prstGeom prst="rect">
            <a:avLst/>
          </a:prstGeom>
          <a:noFill/>
        </p:spPr>
      </p:pic>
      <p:pic>
        <p:nvPicPr>
          <p:cNvPr id="21" name="Picture 4" descr="C:\Users\thyag\OneDrive - CONSELHO DE ARQUITETURA E URBANISMO DE ALAGOAS CAU AL\000 - Documentos GETEC\002 - DIF (Divisão de Fiscalização)\006 - COMUNICAÇÃO VISUAL\Boletim Tira Duvidas\Redes Sociais\02.jpg"/>
          <p:cNvPicPr>
            <a:picLocks noChangeAspect="1" noChangeArrowheads="1"/>
          </p:cNvPicPr>
          <p:nvPr/>
        </p:nvPicPr>
        <p:blipFill>
          <a:blip r:embed="rId4" cstate="print"/>
          <a:srcRect/>
          <a:stretch>
            <a:fillRect/>
          </a:stretch>
        </p:blipFill>
        <p:spPr bwMode="auto">
          <a:xfrm>
            <a:off x="9140649" y="3725220"/>
            <a:ext cx="2658462" cy="2160000"/>
          </a:xfrm>
          <a:prstGeom prst="rect">
            <a:avLst/>
          </a:prstGeom>
          <a:noFill/>
        </p:spPr>
      </p:pic>
      <p:pic>
        <p:nvPicPr>
          <p:cNvPr id="22" name="Picture 5" descr="C:\Users\thyag\OneDrive - CONSELHO DE ARQUITETURA E URBANISMO DE ALAGOAS CAU AL\000 - Documentos GETEC\002 - DIF (Divisão de Fiscalização)\006 - COMUNICAÇÃO VISUAL\Boletim Tira Duvidas\Redes Sociais\01.jpg"/>
          <p:cNvPicPr>
            <a:picLocks noChangeAspect="1" noChangeArrowheads="1"/>
          </p:cNvPicPr>
          <p:nvPr/>
        </p:nvPicPr>
        <p:blipFill>
          <a:blip r:embed="rId5" cstate="print"/>
          <a:srcRect/>
          <a:stretch>
            <a:fillRect/>
          </a:stretch>
        </p:blipFill>
        <p:spPr bwMode="auto">
          <a:xfrm>
            <a:off x="6399681" y="2645220"/>
            <a:ext cx="2658462" cy="2160000"/>
          </a:xfrm>
          <a:prstGeom prst="rect">
            <a:avLst/>
          </a:prstGeom>
          <a:noFill/>
        </p:spPr>
      </p:pic>
      <p:sp>
        <p:nvSpPr>
          <p:cNvPr id="29" name="Título 4">
            <a:extLst>
              <a:ext uri="{FF2B5EF4-FFF2-40B4-BE49-F238E27FC236}">
                <a16:creationId xmlns:a16="http://schemas.microsoft.com/office/drawing/2014/main" xmlns="" id="{A0579480-F087-4A09-8224-AB412D6307AE}"/>
              </a:ext>
            </a:extLst>
          </p:cNvPr>
          <p:cNvSpPr txBox="1">
            <a:spLocks/>
          </p:cNvSpPr>
          <p:nvPr/>
        </p:nvSpPr>
        <p:spPr>
          <a:xfrm>
            <a:off x="4872035" y="323528"/>
            <a:ext cx="5743574" cy="1005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000" b="1" dirty="0">
                <a:latin typeface="Arial" panose="020B0604020202020204" pitchFamily="34" charset="0"/>
                <a:cs typeface="Arial" panose="020B0604020202020204" pitchFamily="34" charset="0"/>
              </a:rPr>
              <a:t>AÇÕES DE ATENDIMETNO</a:t>
            </a:r>
          </a:p>
          <a:p>
            <a:pPr algn="r"/>
            <a:r>
              <a:rPr lang="pt-BR" sz="2000" dirty="0" err="1">
                <a:latin typeface="Arial" panose="020B0604020202020204" pitchFamily="34" charset="0"/>
                <a:cs typeface="Arial" panose="020B0604020202020204" pitchFamily="34" charset="0"/>
              </a:rPr>
              <a:t>CARDs</a:t>
            </a:r>
            <a:r>
              <a:rPr lang="pt-BR" sz="2000" dirty="0">
                <a:latin typeface="Arial" panose="020B0604020202020204" pitchFamily="34" charset="0"/>
                <a:cs typeface="Arial" panose="020B0604020202020204" pitchFamily="34" charset="0"/>
              </a:rPr>
              <a:t> EDUCATIVOS para REDES SOCIAIS </a:t>
            </a:r>
          </a:p>
        </p:txBody>
      </p:sp>
      <p:sp>
        <p:nvSpPr>
          <p:cNvPr id="30" name="CaixaDeTexto 29"/>
          <p:cNvSpPr txBox="1"/>
          <p:nvPr/>
        </p:nvSpPr>
        <p:spPr>
          <a:xfrm>
            <a:off x="435429" y="1507292"/>
            <a:ext cx="11321142" cy="830997"/>
          </a:xfrm>
          <a:prstGeom prst="rect">
            <a:avLst/>
          </a:prstGeom>
          <a:solidFill>
            <a:srgbClr val="4E5F56"/>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just"/>
            <a:r>
              <a:rPr lang="pt-BR" sz="1600" dirty="0">
                <a:latin typeface="Arial" pitchFamily="34" charset="0"/>
                <a:cs typeface="Arial" pitchFamily="34" charset="0"/>
              </a:rPr>
              <a:t>Desenvolvimento de </a:t>
            </a:r>
            <a:r>
              <a:rPr lang="pt-BR" sz="1600" dirty="0" err="1">
                <a:latin typeface="Arial" pitchFamily="34" charset="0"/>
                <a:cs typeface="Arial" pitchFamily="34" charset="0"/>
              </a:rPr>
              <a:t>CARDs</a:t>
            </a:r>
            <a:r>
              <a:rPr lang="pt-BR" sz="1600" dirty="0">
                <a:latin typeface="Arial" pitchFamily="34" charset="0"/>
                <a:cs typeface="Arial" pitchFamily="34" charset="0"/>
              </a:rPr>
              <a:t> educativos objetivando colaborar com o aprendizados e a elucidação de dúvidas dos profissionais. Os temas são retirados das pesquisas Realizadas durantes os atendimentos, bem como, dos indicadores do atendimento (assunto x canal de atendimento).</a:t>
            </a:r>
          </a:p>
        </p:txBody>
      </p:sp>
      <p:pic>
        <p:nvPicPr>
          <p:cNvPr id="31" name="Picture 10" descr="ícone internet, símbolo"/>
          <p:cNvPicPr>
            <a:picLocks noChangeAspect="1" noChangeArrowheads="1"/>
          </p:cNvPicPr>
          <p:nvPr/>
        </p:nvPicPr>
        <p:blipFill>
          <a:blip r:embed="rId6" cstate="print">
            <a:lum bright="76000" contrast="-30000"/>
          </a:blip>
          <a:srcRect/>
          <a:stretch>
            <a:fillRect/>
          </a:stretch>
        </p:blipFill>
        <p:spPr bwMode="auto">
          <a:xfrm>
            <a:off x="10636332" y="284929"/>
            <a:ext cx="1080000" cy="1080000"/>
          </a:xfrm>
          <a:prstGeom prst="rect">
            <a:avLst/>
          </a:prstGeom>
          <a:noFill/>
        </p:spPr>
      </p:pic>
    </p:spTree>
    <p:extLst>
      <p:ext uri="{BB962C8B-B14F-4D97-AF65-F5344CB8AC3E}">
        <p14:creationId xmlns:p14="http://schemas.microsoft.com/office/powerpoint/2010/main" xmlns="" val="4122799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79369"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ATENDIMENTO</a:t>
            </a:r>
          </a:p>
        </p:txBody>
      </p:sp>
      <p:grpSp>
        <p:nvGrpSpPr>
          <p:cNvPr id="26" name="Grupo 42">
            <a:extLst>
              <a:ext uri="{FF2B5EF4-FFF2-40B4-BE49-F238E27FC236}">
                <a16:creationId xmlns:a16="http://schemas.microsoft.com/office/drawing/2014/main" xmlns="" id="{70629DAE-D863-4348-AF03-9266FE78B5A2}"/>
              </a:ext>
              <a:ext uri="{C183D7F6-B498-43B3-948B-1728B52AA6E4}">
                <adec:decorative xmlns:adec="http://schemas.microsoft.com/office/drawing/2017/decorative" xmlns="" val="1"/>
              </a:ext>
            </a:extLst>
          </p:cNvPr>
          <p:cNvGrpSpPr/>
          <p:nvPr/>
        </p:nvGrpSpPr>
        <p:grpSpPr>
          <a:xfrm>
            <a:off x="68713" y="1429768"/>
            <a:ext cx="3693926" cy="2192609"/>
            <a:chOff x="304800" y="1577182"/>
            <a:chExt cx="3419021" cy="2214588"/>
          </a:xfrm>
          <a:effectLst>
            <a:outerShdw blurRad="50800" dist="38100" dir="5400000" algn="t" rotWithShape="0">
              <a:prstClr val="black">
                <a:alpha val="20000"/>
              </a:prstClr>
            </a:outerShdw>
          </a:effectLst>
        </p:grpSpPr>
        <p:sp>
          <p:nvSpPr>
            <p:cNvPr id="27" name="Retângulo 26">
              <a:extLst>
                <a:ext uri="{FF2B5EF4-FFF2-40B4-BE49-F238E27FC236}">
                  <a16:creationId xmlns:a16="http://schemas.microsoft.com/office/drawing/2014/main" xmlns="" id="{E894B09C-4BC8-43BD-BFFF-9166CB441CF9}"/>
                </a:ext>
              </a:extLst>
            </p:cNvPr>
            <p:cNvSpPr/>
            <p:nvPr/>
          </p:nvSpPr>
          <p:spPr>
            <a:xfrm>
              <a:off x="304800" y="1577182"/>
              <a:ext cx="3419021" cy="1795488"/>
            </a:xfrm>
            <a:prstGeom prst="rect">
              <a:avLst/>
            </a:prstGeom>
            <a:solidFill>
              <a:srgbClr val="4E5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400" b="1" dirty="0">
                  <a:solidFill>
                    <a:schemeClr val="bg1"/>
                  </a:solidFill>
                  <a:latin typeface="Franklin Gothic Medium" panose="020B0603020102020204" pitchFamily="34" charset="0"/>
                  <a:cs typeface="Arial" panose="020B0604020202020204" pitchFamily="34" charset="0"/>
                </a:rPr>
                <a:t>R$ 79.826,27</a:t>
              </a:r>
            </a:p>
          </p:txBody>
        </p:sp>
        <p:sp>
          <p:nvSpPr>
            <p:cNvPr id="28" name="Retângulo 27">
              <a:extLst>
                <a:ext uri="{FF2B5EF4-FFF2-40B4-BE49-F238E27FC236}">
                  <a16:creationId xmlns:a16="http://schemas.microsoft.com/office/drawing/2014/main" xmlns="" id="{758D8D63-D8CB-4E13-8B4D-1FCEA56AE71B}"/>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rgbClr val="082118"/>
                  </a:solidFill>
                  <a:latin typeface="Franklin Gothic Medium" panose="020B0603020102020204" pitchFamily="34" charset="0"/>
                  <a:cs typeface="Arial" panose="020B0604020202020204" pitchFamily="34" charset="0"/>
                </a:rPr>
                <a:t>INVESTIMENTO REALIZADO</a:t>
              </a:r>
            </a:p>
          </p:txBody>
        </p:sp>
      </p:grpSp>
      <p:grpSp>
        <p:nvGrpSpPr>
          <p:cNvPr id="29" name="Grupo 44">
            <a:extLst>
              <a:ext uri="{FF2B5EF4-FFF2-40B4-BE49-F238E27FC236}">
                <a16:creationId xmlns:a16="http://schemas.microsoft.com/office/drawing/2014/main" xmlns="" id="{AAB0E6B8-28E4-4F33-ABBC-45F084B9EFC4}"/>
              </a:ext>
              <a:ext uri="{C183D7F6-B498-43B3-948B-1728B52AA6E4}">
                <adec:decorative xmlns:adec="http://schemas.microsoft.com/office/drawing/2017/decorative" xmlns="" val="1"/>
              </a:ext>
            </a:extLst>
          </p:cNvPr>
          <p:cNvGrpSpPr/>
          <p:nvPr/>
        </p:nvGrpSpPr>
        <p:grpSpPr>
          <a:xfrm>
            <a:off x="4105155" y="1445648"/>
            <a:ext cx="3693925" cy="2176730"/>
            <a:chOff x="304800" y="1577182"/>
            <a:chExt cx="3419021" cy="2214588"/>
          </a:xfrm>
          <a:effectLst>
            <a:outerShdw blurRad="50800" dist="38100" dir="5400000" algn="t" rotWithShape="0">
              <a:prstClr val="black">
                <a:alpha val="20000"/>
              </a:prstClr>
            </a:outerShdw>
          </a:effectLst>
        </p:grpSpPr>
        <p:sp>
          <p:nvSpPr>
            <p:cNvPr id="30" name="Retângulo 29">
              <a:extLst>
                <a:ext uri="{FF2B5EF4-FFF2-40B4-BE49-F238E27FC236}">
                  <a16:creationId xmlns:a16="http://schemas.microsoft.com/office/drawing/2014/main" xmlns="" id="{41526EF2-EF31-4E8D-9D71-FBEFE45C691A}"/>
                </a:ext>
              </a:extLst>
            </p:cNvPr>
            <p:cNvSpPr/>
            <p:nvPr/>
          </p:nvSpPr>
          <p:spPr>
            <a:xfrm>
              <a:off x="304800" y="1577182"/>
              <a:ext cx="3419021" cy="1795488"/>
            </a:xfrm>
            <a:prstGeom prst="rect">
              <a:avLst/>
            </a:prstGeom>
            <a:solidFill>
              <a:srgbClr val="4E5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200" b="1" dirty="0">
                  <a:latin typeface="Franklin Gothic Medium" panose="020B0603020102020204" pitchFamily="34" charset="0"/>
                </a:rPr>
                <a:t>9,7 %</a:t>
              </a:r>
            </a:p>
          </p:txBody>
        </p:sp>
        <p:sp>
          <p:nvSpPr>
            <p:cNvPr id="31" name="Retângulo 30">
              <a:extLst>
                <a:ext uri="{FF2B5EF4-FFF2-40B4-BE49-F238E27FC236}">
                  <a16:creationId xmlns:a16="http://schemas.microsoft.com/office/drawing/2014/main" xmlns="" id="{EACDFB0D-B379-4D8D-9A7A-89E92D830A6D}"/>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rgbClr val="082118"/>
                  </a:solidFill>
                  <a:latin typeface="Franklin Gothic Medium" panose="020B0603020102020204" pitchFamily="34" charset="0"/>
                  <a:cs typeface="Arial" panose="020B0604020202020204" pitchFamily="34" charset="0"/>
                </a:rPr>
                <a:t>LIMITE ALCANÇADO</a:t>
              </a:r>
            </a:p>
          </p:txBody>
        </p:sp>
      </p:grpSp>
      <p:sp>
        <p:nvSpPr>
          <p:cNvPr id="32" name="Retângulo 31">
            <a:extLst>
              <a:ext uri="{FF2B5EF4-FFF2-40B4-BE49-F238E27FC236}">
                <a16:creationId xmlns:a16="http://schemas.microsoft.com/office/drawing/2014/main" xmlns="" id="{9EBB6927-1BC4-4F50-8CEE-59E6DE8855C1}"/>
              </a:ext>
            </a:extLst>
          </p:cNvPr>
          <p:cNvSpPr/>
          <p:nvPr/>
        </p:nvSpPr>
        <p:spPr>
          <a:xfrm>
            <a:off x="8141597" y="1422262"/>
            <a:ext cx="3870598" cy="897554"/>
          </a:xfrm>
          <a:prstGeom prst="rect">
            <a:avLst/>
          </a:prstGeom>
          <a:solidFill>
            <a:srgbClr val="4E5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2400" b="1" dirty="0">
                <a:latin typeface="Franklin Gothic Medium" panose="020B0603020102020204" pitchFamily="34" charset="0"/>
                <a:cs typeface="Arial" panose="020B0604020202020204" pitchFamily="34" charset="0"/>
              </a:rPr>
              <a:t>CANAIS DE ATENDIMENTO</a:t>
            </a:r>
          </a:p>
        </p:txBody>
      </p:sp>
      <p:sp>
        <p:nvSpPr>
          <p:cNvPr id="33" name="Retângulo 32">
            <a:extLst>
              <a:ext uri="{FF2B5EF4-FFF2-40B4-BE49-F238E27FC236}">
                <a16:creationId xmlns:a16="http://schemas.microsoft.com/office/drawing/2014/main" xmlns="" id="{D6171D7F-6711-4DAE-91B9-329A87F49E9E}"/>
              </a:ext>
            </a:extLst>
          </p:cNvPr>
          <p:cNvSpPr/>
          <p:nvPr/>
        </p:nvSpPr>
        <p:spPr>
          <a:xfrm>
            <a:off x="8122599" y="2381588"/>
            <a:ext cx="3870598" cy="3539430"/>
          </a:xfrm>
          <a:prstGeom prst="rect">
            <a:avLst/>
          </a:prstGeom>
        </p:spPr>
        <p:txBody>
          <a:bodyPr wrap="square">
            <a:spAutoFit/>
          </a:bodyPr>
          <a:lstStyle/>
          <a:p>
            <a:r>
              <a:rPr lang="pt-BR" sz="1600" b="1" dirty="0">
                <a:solidFill>
                  <a:srgbClr val="050505"/>
                </a:solidFill>
                <a:latin typeface="Franklin Gothic Medium" panose="020B0603020102020204" pitchFamily="34" charset="0"/>
              </a:rPr>
              <a:t>Telefones:</a:t>
            </a:r>
            <a:r>
              <a:rPr lang="pt-BR" sz="1600" dirty="0">
                <a:solidFill>
                  <a:srgbClr val="050505"/>
                </a:solidFill>
                <a:latin typeface="Franklin Gothic Medium" panose="020B0603020102020204" pitchFamily="34" charset="0"/>
              </a:rPr>
              <a:t/>
            </a:r>
            <a:br>
              <a:rPr lang="pt-BR" sz="1600" dirty="0">
                <a:solidFill>
                  <a:srgbClr val="050505"/>
                </a:solidFill>
                <a:latin typeface="Franklin Gothic Medium" panose="020B0603020102020204" pitchFamily="34" charset="0"/>
              </a:rPr>
            </a:br>
            <a:r>
              <a:rPr lang="pt-BR" sz="1600" b="1" dirty="0">
                <a:solidFill>
                  <a:srgbClr val="4E5F56"/>
                </a:solidFill>
                <a:latin typeface="Franklin Gothic Medium" panose="020B0603020102020204" pitchFamily="34" charset="0"/>
              </a:rPr>
              <a:t>(82) 3313 3506 </a:t>
            </a:r>
          </a:p>
          <a:p>
            <a:r>
              <a:rPr lang="pt-BR" sz="1600" b="1" dirty="0">
                <a:solidFill>
                  <a:srgbClr val="4E5F56"/>
                </a:solidFill>
                <a:latin typeface="Franklin Gothic Medium" panose="020B0603020102020204" pitchFamily="34" charset="0"/>
              </a:rPr>
              <a:t>(82) 3313 3508</a:t>
            </a:r>
          </a:p>
          <a:p>
            <a:endParaRPr lang="pt-BR" sz="1600" dirty="0">
              <a:solidFill>
                <a:srgbClr val="050505"/>
              </a:solidFill>
              <a:latin typeface="Franklin Gothic Medium" panose="020B0603020102020204" pitchFamily="34" charset="0"/>
            </a:endParaRPr>
          </a:p>
          <a:p>
            <a:r>
              <a:rPr lang="pt-BR" sz="1600" b="1" dirty="0">
                <a:solidFill>
                  <a:srgbClr val="050505"/>
                </a:solidFill>
                <a:latin typeface="Franklin Gothic Medium" panose="020B0603020102020204" pitchFamily="34" charset="0"/>
              </a:rPr>
              <a:t>E-mail</a:t>
            </a:r>
            <a:r>
              <a:rPr lang="pt-BR" sz="1600" dirty="0">
                <a:solidFill>
                  <a:srgbClr val="050505"/>
                </a:solidFill>
                <a:latin typeface="Franklin Gothic Medium" panose="020B0603020102020204" pitchFamily="34" charset="0"/>
              </a:rPr>
              <a:t>:</a:t>
            </a:r>
            <a:br>
              <a:rPr lang="pt-BR" sz="1600" dirty="0">
                <a:solidFill>
                  <a:srgbClr val="050505"/>
                </a:solidFill>
                <a:latin typeface="Franklin Gothic Medium" panose="020B0603020102020204" pitchFamily="34" charset="0"/>
              </a:rPr>
            </a:br>
            <a:r>
              <a:rPr lang="pt-BR" sz="1600" b="1" u="sng" dirty="0">
                <a:solidFill>
                  <a:srgbClr val="4E5F56"/>
                </a:solidFill>
                <a:latin typeface="Franklin Gothic Medium" panose="020B0603020102020204" pitchFamily="34" charset="0"/>
              </a:rPr>
              <a:t>atendimento@caual.org.br</a:t>
            </a:r>
          </a:p>
          <a:p>
            <a:pPr algn="just"/>
            <a:endParaRPr lang="pt-BR" sz="1600" dirty="0">
              <a:solidFill>
                <a:srgbClr val="050505"/>
              </a:solidFill>
              <a:latin typeface="Franklin Gothic Medium" panose="020B0603020102020204" pitchFamily="34" charset="0"/>
            </a:endParaRPr>
          </a:p>
          <a:p>
            <a:pPr algn="just"/>
            <a:r>
              <a:rPr lang="pt-BR" sz="1600" b="1" dirty="0">
                <a:solidFill>
                  <a:srgbClr val="050505"/>
                </a:solidFill>
                <a:latin typeface="Franklin Gothic Medium" panose="020B0603020102020204" pitchFamily="34" charset="0"/>
              </a:rPr>
              <a:t>Presencial:</a:t>
            </a:r>
            <a:r>
              <a:rPr lang="pt-BR" sz="1600" dirty="0">
                <a:solidFill>
                  <a:srgbClr val="050505"/>
                </a:solidFill>
                <a:latin typeface="Franklin Gothic Medium" panose="020B0603020102020204" pitchFamily="34" charset="0"/>
              </a:rPr>
              <a:t> </a:t>
            </a:r>
            <a:r>
              <a:rPr lang="pt-BR" sz="1600" dirty="0">
                <a:solidFill>
                  <a:srgbClr val="000000"/>
                </a:solidFill>
                <a:latin typeface="Franklin Gothic Medium" panose="020B0603020102020204" pitchFamily="34" charset="0"/>
              </a:rPr>
              <a:t>segunda a sexta, das 9 às 12h às 13 às 19h.</a:t>
            </a:r>
          </a:p>
          <a:p>
            <a:pPr algn="just"/>
            <a:r>
              <a:rPr lang="pt-BR" sz="1600" dirty="0">
                <a:solidFill>
                  <a:srgbClr val="050505"/>
                </a:solidFill>
                <a:latin typeface="Franklin Gothic Medium" panose="020B0603020102020204" pitchFamily="34" charset="0"/>
              </a:rPr>
              <a:t/>
            </a:r>
            <a:br>
              <a:rPr lang="pt-BR" sz="1600" dirty="0">
                <a:solidFill>
                  <a:srgbClr val="050505"/>
                </a:solidFill>
                <a:latin typeface="Franklin Gothic Medium" panose="020B0603020102020204" pitchFamily="34" charset="0"/>
              </a:rPr>
            </a:br>
            <a:r>
              <a:rPr lang="pt-BR" sz="1600" dirty="0">
                <a:solidFill>
                  <a:srgbClr val="4E5F56"/>
                </a:solidFill>
                <a:latin typeface="Franklin Gothic Medium" panose="020B0603020102020204" pitchFamily="34" charset="0"/>
              </a:rPr>
              <a:t>Av. Comendador Gustavo Paiva, n. 2789, Mangabeiras, </a:t>
            </a:r>
            <a:r>
              <a:rPr lang="pt-BR" sz="1600" dirty="0" err="1">
                <a:solidFill>
                  <a:srgbClr val="4E5F56"/>
                </a:solidFill>
                <a:latin typeface="Franklin Gothic Medium" panose="020B0603020102020204" pitchFamily="34" charset="0"/>
              </a:rPr>
              <a:t>Maceió-AL</a:t>
            </a:r>
            <a:r>
              <a:rPr lang="pt-BR" sz="1600" dirty="0">
                <a:solidFill>
                  <a:srgbClr val="4E5F56"/>
                </a:solidFill>
                <a:latin typeface="Franklin Gothic Medium" panose="020B0603020102020204" pitchFamily="34" charset="0"/>
              </a:rPr>
              <a:t>. CEP: 57038-3506 – Cond. </a:t>
            </a:r>
            <a:r>
              <a:rPr lang="pt-BR" sz="1600" dirty="0" err="1">
                <a:solidFill>
                  <a:srgbClr val="4E5F56"/>
                </a:solidFill>
                <a:latin typeface="Franklin Gothic Medium" panose="020B0603020102020204" pitchFamily="34" charset="0"/>
              </a:rPr>
              <a:t>Norcon</a:t>
            </a:r>
            <a:r>
              <a:rPr lang="pt-BR" sz="1600" dirty="0">
                <a:solidFill>
                  <a:srgbClr val="4E5F56"/>
                </a:solidFill>
                <a:latin typeface="Franklin Gothic Medium" panose="020B0603020102020204" pitchFamily="34" charset="0"/>
              </a:rPr>
              <a:t> Empresarial, Loja 08. </a:t>
            </a:r>
          </a:p>
        </p:txBody>
      </p:sp>
      <p:sp>
        <p:nvSpPr>
          <p:cNvPr id="34" name="Retângulo 33">
            <a:extLst>
              <a:ext uri="{FF2B5EF4-FFF2-40B4-BE49-F238E27FC236}">
                <a16:creationId xmlns:a16="http://schemas.microsoft.com/office/drawing/2014/main" xmlns="" id="{923014B7-9E30-4EDB-8361-B863E5B71033}"/>
              </a:ext>
            </a:extLst>
          </p:cNvPr>
          <p:cNvSpPr/>
          <p:nvPr/>
        </p:nvSpPr>
        <p:spPr>
          <a:xfrm>
            <a:off x="68712" y="3817258"/>
            <a:ext cx="3693925" cy="21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CaixaDeTexto 35">
            <a:extLst>
              <a:ext uri="{FF2B5EF4-FFF2-40B4-BE49-F238E27FC236}">
                <a16:creationId xmlns:a16="http://schemas.microsoft.com/office/drawing/2014/main" xmlns="" id="{878CB043-A854-4AEA-91EE-598A8828E3C8}"/>
              </a:ext>
            </a:extLst>
          </p:cNvPr>
          <p:cNvSpPr txBox="1"/>
          <p:nvPr/>
        </p:nvSpPr>
        <p:spPr>
          <a:xfrm>
            <a:off x="68711" y="3874305"/>
            <a:ext cx="3703425" cy="646331"/>
          </a:xfrm>
          <a:prstGeom prst="rect">
            <a:avLst/>
          </a:prstGeom>
          <a:noFill/>
        </p:spPr>
        <p:txBody>
          <a:bodyPr wrap="square">
            <a:spAutoFit/>
          </a:bodyPr>
          <a:lstStyle/>
          <a:p>
            <a:pPr algn="ctr" rtl="0"/>
            <a:r>
              <a:rPr lang="pt-BR" b="1" dirty="0">
                <a:solidFill>
                  <a:schemeClr val="tx2">
                    <a:lumMod val="50000"/>
                  </a:schemeClr>
                </a:solidFill>
                <a:latin typeface="Franklin Gothic Medium" panose="020B0603020102020204" pitchFamily="34" charset="0"/>
                <a:cs typeface="Arial" panose="020B0604020202020204" pitchFamily="34" charset="0"/>
              </a:rPr>
              <a:t>INDICADOR  1</a:t>
            </a:r>
            <a:br>
              <a:rPr lang="pt-BR" b="1" dirty="0">
                <a:solidFill>
                  <a:schemeClr val="tx2">
                    <a:lumMod val="50000"/>
                  </a:schemeClr>
                </a:solidFill>
                <a:latin typeface="Franklin Gothic Medium" panose="020B0603020102020204" pitchFamily="34" charset="0"/>
                <a:cs typeface="Arial" panose="020B0604020202020204" pitchFamily="34" charset="0"/>
              </a:rPr>
            </a:br>
            <a:r>
              <a:rPr lang="pt-BR" sz="1800" b="1" dirty="0">
                <a:solidFill>
                  <a:schemeClr val="tx2">
                    <a:lumMod val="50000"/>
                  </a:schemeClr>
                </a:solidFill>
                <a:latin typeface="Franklin Gothic Medium" panose="020B0603020102020204" pitchFamily="34" charset="0"/>
                <a:cs typeface="Arial" panose="020B0604020202020204" pitchFamily="34" charset="0"/>
              </a:rPr>
              <a:t>Índice de atendimento (%)</a:t>
            </a:r>
          </a:p>
        </p:txBody>
      </p:sp>
      <p:sp>
        <p:nvSpPr>
          <p:cNvPr id="38" name="CaixaDeTexto 37">
            <a:extLst>
              <a:ext uri="{FF2B5EF4-FFF2-40B4-BE49-F238E27FC236}">
                <a16:creationId xmlns:a16="http://schemas.microsoft.com/office/drawing/2014/main" xmlns="" id="{51C36B9D-E7E0-445A-9FB6-08300B26F161}"/>
              </a:ext>
            </a:extLst>
          </p:cNvPr>
          <p:cNvSpPr txBox="1"/>
          <p:nvPr/>
        </p:nvSpPr>
        <p:spPr>
          <a:xfrm>
            <a:off x="68712" y="4413236"/>
            <a:ext cx="3693925" cy="1477328"/>
          </a:xfrm>
          <a:prstGeom prst="rect">
            <a:avLst/>
          </a:prstGeom>
          <a:noFill/>
        </p:spPr>
        <p:txBody>
          <a:bodyPr wrap="square">
            <a:spAutoFit/>
          </a:bodyPr>
          <a:lstStyle/>
          <a:p>
            <a:r>
              <a:rPr lang="pt-BR" sz="1800" dirty="0">
                <a:latin typeface="Franklin Gothic Medium" panose="020B0603020102020204" pitchFamily="34" charset="0"/>
                <a:cs typeface="Arial" panose="020B0604020202020204" pitchFamily="34" charset="0"/>
              </a:rPr>
              <a:t>Nº de usuários satisfeitos</a:t>
            </a:r>
          </a:p>
          <a:p>
            <a:r>
              <a:rPr lang="pt-BR" sz="1800" dirty="0">
                <a:latin typeface="Franklin Gothic Medium" panose="020B0603020102020204" pitchFamily="34" charset="0"/>
                <a:cs typeface="Arial" panose="020B0604020202020204" pitchFamily="34" charset="0"/>
              </a:rPr>
              <a:t>__________________________x100</a:t>
            </a:r>
          </a:p>
          <a:p>
            <a:endParaRPr lang="pt-BR" sz="1800" dirty="0">
              <a:latin typeface="Franklin Gothic Medium" panose="020B0603020102020204" pitchFamily="34" charset="0"/>
              <a:cs typeface="Arial" panose="020B0604020202020204" pitchFamily="34" charset="0"/>
            </a:endParaRPr>
          </a:p>
          <a:p>
            <a:r>
              <a:rPr lang="pt-BR" sz="1800" dirty="0">
                <a:latin typeface="Franklin Gothic Medium" panose="020B0603020102020204" pitchFamily="34" charset="0"/>
                <a:cs typeface="Arial" panose="020B0604020202020204" pitchFamily="34" charset="0"/>
              </a:rPr>
              <a:t>Número de usuários que respondeu a pesquisa</a:t>
            </a:r>
            <a:endParaRPr lang="pt-BR" sz="1800" dirty="0">
              <a:latin typeface="Franklin Gothic Medium" panose="020B0603020102020204" pitchFamily="34" charset="0"/>
            </a:endParaRPr>
          </a:p>
        </p:txBody>
      </p:sp>
      <p:sp>
        <p:nvSpPr>
          <p:cNvPr id="39" name="Retângulo 38">
            <a:extLst>
              <a:ext uri="{FF2B5EF4-FFF2-40B4-BE49-F238E27FC236}">
                <a16:creationId xmlns:a16="http://schemas.microsoft.com/office/drawing/2014/main" xmlns="" id="{49986818-6063-4397-A2CB-EC120DDE4F61}"/>
              </a:ext>
            </a:extLst>
          </p:cNvPr>
          <p:cNvSpPr/>
          <p:nvPr/>
        </p:nvSpPr>
        <p:spPr>
          <a:xfrm>
            <a:off x="4095656" y="3817258"/>
            <a:ext cx="3703423" cy="21960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CaixaDeTexto 40">
            <a:extLst>
              <a:ext uri="{FF2B5EF4-FFF2-40B4-BE49-F238E27FC236}">
                <a16:creationId xmlns:a16="http://schemas.microsoft.com/office/drawing/2014/main" xmlns="" id="{714FD4C9-8586-4F5E-B88F-E07038E56BA6}"/>
              </a:ext>
            </a:extLst>
          </p:cNvPr>
          <p:cNvSpPr txBox="1"/>
          <p:nvPr/>
        </p:nvSpPr>
        <p:spPr>
          <a:xfrm>
            <a:off x="4105155" y="3841599"/>
            <a:ext cx="3693923" cy="923330"/>
          </a:xfrm>
          <a:prstGeom prst="rect">
            <a:avLst/>
          </a:prstGeom>
          <a:noFill/>
        </p:spPr>
        <p:txBody>
          <a:bodyPr wrap="square">
            <a:spAutoFit/>
          </a:bodyPr>
          <a:lstStyle/>
          <a:p>
            <a:pPr algn="ctr" rtl="0"/>
            <a:r>
              <a:rPr lang="pt-BR" b="1" dirty="0">
                <a:solidFill>
                  <a:schemeClr val="tx2">
                    <a:lumMod val="50000"/>
                  </a:schemeClr>
                </a:solidFill>
                <a:latin typeface="Franklin Gothic Medium" panose="020B0603020102020204" pitchFamily="34" charset="0"/>
                <a:cs typeface="Arial" panose="020B0604020202020204" pitchFamily="34" charset="0"/>
              </a:rPr>
              <a:t>INDICADOR 2</a:t>
            </a:r>
          </a:p>
          <a:p>
            <a:pPr algn="ctr"/>
            <a:r>
              <a:rPr lang="pt-BR" sz="1800" b="1" dirty="0">
                <a:solidFill>
                  <a:schemeClr val="tx2">
                    <a:lumMod val="50000"/>
                  </a:schemeClr>
                </a:solidFill>
                <a:latin typeface="Franklin Gothic Medium" panose="020B0603020102020204" pitchFamily="34" charset="0"/>
                <a:cs typeface="Arial" panose="020B0604020202020204" pitchFamily="34" charset="0"/>
              </a:rPr>
              <a:t>Índice de satisfação com a solução demandada (%)</a:t>
            </a:r>
          </a:p>
        </p:txBody>
      </p:sp>
      <p:sp>
        <p:nvSpPr>
          <p:cNvPr id="43" name="CaixaDeTexto 42">
            <a:extLst>
              <a:ext uri="{FF2B5EF4-FFF2-40B4-BE49-F238E27FC236}">
                <a16:creationId xmlns:a16="http://schemas.microsoft.com/office/drawing/2014/main" xmlns="" id="{F30478FF-0E11-4034-8F11-396EDB1E2FAF}"/>
              </a:ext>
            </a:extLst>
          </p:cNvPr>
          <p:cNvSpPr txBox="1"/>
          <p:nvPr/>
        </p:nvSpPr>
        <p:spPr>
          <a:xfrm>
            <a:off x="4105154" y="4764928"/>
            <a:ext cx="3693923" cy="1200329"/>
          </a:xfrm>
          <a:prstGeom prst="rect">
            <a:avLst/>
          </a:prstGeom>
          <a:noFill/>
        </p:spPr>
        <p:txBody>
          <a:bodyPr wrap="square">
            <a:spAutoFit/>
          </a:bodyPr>
          <a:lstStyle/>
          <a:p>
            <a:r>
              <a:rPr lang="pt-BR" sz="1800" dirty="0">
                <a:latin typeface="Franklin Gothic Medium" panose="020B0603020102020204" pitchFamily="34" charset="0"/>
                <a:cs typeface="Arial" panose="020B0604020202020204" pitchFamily="34" charset="0"/>
              </a:rPr>
              <a:t>Nº de solicitações tratadas em até 30 dias</a:t>
            </a:r>
          </a:p>
          <a:p>
            <a:r>
              <a:rPr lang="pt-BR" sz="1800" dirty="0">
                <a:latin typeface="Franklin Gothic Medium" panose="020B0603020102020204" pitchFamily="34" charset="0"/>
                <a:cs typeface="Arial" panose="020B0604020202020204" pitchFamily="34" charset="0"/>
              </a:rPr>
              <a:t>__________________________x100</a:t>
            </a:r>
          </a:p>
          <a:p>
            <a:r>
              <a:rPr lang="pt-BR" sz="1800" dirty="0">
                <a:latin typeface="Franklin Gothic Medium" panose="020B0603020102020204" pitchFamily="34" charset="0"/>
                <a:cs typeface="Arial" panose="020B0604020202020204" pitchFamily="34" charset="0"/>
              </a:rPr>
              <a:t>Número de solicitações </a:t>
            </a:r>
            <a:endParaRPr lang="pt-BR" sz="1800" dirty="0">
              <a:latin typeface="Franklin Gothic Medium" panose="020B0603020102020204" pitchFamily="34" charset="0"/>
            </a:endParaRPr>
          </a:p>
        </p:txBody>
      </p:sp>
    </p:spTree>
    <p:extLst>
      <p:ext uri="{BB962C8B-B14F-4D97-AF65-F5344CB8AC3E}">
        <p14:creationId xmlns:p14="http://schemas.microsoft.com/office/powerpoint/2010/main" xmlns="" val="1377316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79369"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ATENDIMENTO</a:t>
            </a:r>
          </a:p>
        </p:txBody>
      </p:sp>
      <p:sp>
        <p:nvSpPr>
          <p:cNvPr id="8" name="CaixaDeTexto 7">
            <a:extLst>
              <a:ext uri="{FF2B5EF4-FFF2-40B4-BE49-F238E27FC236}">
                <a16:creationId xmlns:a16="http://schemas.microsoft.com/office/drawing/2014/main" xmlns="" id="{6F68C051-86F0-42CC-97C1-BBD7DE6B267C}"/>
              </a:ext>
            </a:extLst>
          </p:cNvPr>
          <p:cNvSpPr txBox="1"/>
          <p:nvPr/>
        </p:nvSpPr>
        <p:spPr>
          <a:xfrm>
            <a:off x="329939" y="1574276"/>
            <a:ext cx="4072380" cy="4247317"/>
          </a:xfrm>
          <a:prstGeom prst="rect">
            <a:avLst/>
          </a:prstGeom>
          <a:solidFill>
            <a:schemeClr val="bg1">
              <a:lumMod val="65000"/>
            </a:schemeClr>
          </a:solidFill>
        </p:spPr>
        <p:txBody>
          <a:bodyPr wrap="square" rtlCol="0">
            <a:spAutoFit/>
          </a:bodyPr>
          <a:lstStyle/>
          <a:p>
            <a:pPr algn="just"/>
            <a:r>
              <a:rPr lang="pt-BR" sz="1800" dirty="0">
                <a:latin typeface="Franklin Gothic Medium" panose="020B0603020102020204" pitchFamily="34" charset="0"/>
                <a:cs typeface="Arial"/>
              </a:rPr>
              <a:t>O Conselho de Arquitetura e Urbanismo de Alagoas (CAU/AL) registrou 4309 atendimentos ao público no primeiro semestre de 2021, um aumento de 67% em relação ao mesmo período do ano anterior. Os números representam atendimento aos profissionais de arquitetura e urbanismo e ao público em geral de forma presencial na sede do conselho, através do Sistema de Informação e Comunicação do CAU (SICCAU), ligações telefônicas ou ainda por e-mail e redes sociais com </a:t>
            </a:r>
            <a:r>
              <a:rPr lang="pt-BR" sz="1800" dirty="0" err="1">
                <a:latin typeface="Franklin Gothic Medium" panose="020B0603020102020204" pitchFamily="34" charset="0"/>
                <a:cs typeface="Arial"/>
              </a:rPr>
              <a:t>facebook</a:t>
            </a:r>
            <a:r>
              <a:rPr lang="pt-BR" sz="1800" dirty="0">
                <a:latin typeface="Franklin Gothic Medium" panose="020B0603020102020204" pitchFamily="34" charset="0"/>
                <a:cs typeface="Arial"/>
              </a:rPr>
              <a:t>, </a:t>
            </a:r>
            <a:r>
              <a:rPr lang="pt-BR" sz="1800" dirty="0" err="1">
                <a:latin typeface="Franklin Gothic Medium" panose="020B0603020102020204" pitchFamily="34" charset="0"/>
                <a:cs typeface="Arial"/>
              </a:rPr>
              <a:t>instagram</a:t>
            </a:r>
            <a:r>
              <a:rPr lang="pt-BR" sz="1800" dirty="0">
                <a:latin typeface="Franklin Gothic Medium" panose="020B0603020102020204" pitchFamily="34" charset="0"/>
                <a:cs typeface="Arial"/>
              </a:rPr>
              <a:t> e pela ferramenta </a:t>
            </a:r>
            <a:r>
              <a:rPr lang="pt-BR" sz="1800" dirty="0" err="1">
                <a:latin typeface="Franklin Gothic Medium" panose="020B0603020102020204" pitchFamily="34" charset="0"/>
                <a:cs typeface="Arial"/>
              </a:rPr>
              <a:t>whatsapp</a:t>
            </a:r>
            <a:r>
              <a:rPr lang="pt-BR" sz="1800" dirty="0">
                <a:latin typeface="Franklin Gothic Medium" panose="020B0603020102020204" pitchFamily="34" charset="0"/>
                <a:cs typeface="Arial"/>
              </a:rPr>
              <a:t>.</a:t>
            </a:r>
            <a:endParaRPr lang="pt-BR" dirty="0"/>
          </a:p>
        </p:txBody>
      </p:sp>
      <p:grpSp>
        <p:nvGrpSpPr>
          <p:cNvPr id="11" name="Grupo 80">
            <a:extLst>
              <a:ext uri="{FF2B5EF4-FFF2-40B4-BE49-F238E27FC236}">
                <a16:creationId xmlns:a16="http://schemas.microsoft.com/office/drawing/2014/main" xmlns="" id="{6FAF61E4-1E6A-4ED7-8934-6BF15BE9AFD5}"/>
              </a:ext>
              <a:ext uri="{C183D7F6-B498-43B3-948B-1728B52AA6E4}">
                <adec:decorative xmlns:adec="http://schemas.microsoft.com/office/drawing/2017/decorative" xmlns="" val="1"/>
              </a:ext>
            </a:extLst>
          </p:cNvPr>
          <p:cNvGrpSpPr/>
          <p:nvPr/>
        </p:nvGrpSpPr>
        <p:grpSpPr>
          <a:xfrm>
            <a:off x="4617195" y="801278"/>
            <a:ext cx="2843919" cy="2024016"/>
            <a:chOff x="-5806819" y="7001555"/>
            <a:chExt cx="3419846" cy="2295712"/>
          </a:xfrm>
          <a:effectLst>
            <a:outerShdw blurRad="50800" dist="38100" dir="2700000" algn="tl" rotWithShape="0">
              <a:prstClr val="black">
                <a:alpha val="20000"/>
              </a:prstClr>
            </a:outerShdw>
          </a:effectLst>
        </p:grpSpPr>
        <p:sp>
          <p:nvSpPr>
            <p:cNvPr id="12" name="Retângulo 11">
              <a:extLst>
                <a:ext uri="{FF2B5EF4-FFF2-40B4-BE49-F238E27FC236}">
                  <a16:creationId xmlns:a16="http://schemas.microsoft.com/office/drawing/2014/main" xmlns="" id="{25B5CB34-A26A-4B7A-8CE5-A4EF9B2F7179}"/>
                </a:ext>
              </a:extLst>
            </p:cNvPr>
            <p:cNvSpPr/>
            <p:nvPr/>
          </p:nvSpPr>
          <p:spPr>
            <a:xfrm>
              <a:off x="-5806819" y="7082679"/>
              <a:ext cx="3419021" cy="221458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1600" b="1" dirty="0">
                <a:solidFill>
                  <a:schemeClr val="tx2">
                    <a:lumMod val="50000"/>
                  </a:schemeClr>
                </a:solidFill>
                <a:latin typeface="Arial" panose="020B0604020202020204" pitchFamily="34" charset="0"/>
                <a:cs typeface="Arial" panose="020B0604020202020204" pitchFamily="34" charset="0"/>
              </a:endParaRPr>
            </a:p>
            <a:p>
              <a:pPr algn="ctr">
                <a:spcBef>
                  <a:spcPts val="600"/>
                </a:spcBef>
              </a:pPr>
              <a:r>
                <a:rPr lang="pt-BR" sz="1600" b="1" dirty="0">
                  <a:solidFill>
                    <a:schemeClr val="tx2">
                      <a:lumMod val="50000"/>
                    </a:schemeClr>
                  </a:solidFill>
                  <a:latin typeface="Franklin Gothic Medium" panose="020B0603020102020204" pitchFamily="34" charset="0"/>
                  <a:cs typeface="Arial" panose="020B0604020202020204" pitchFamily="34" charset="0"/>
                </a:rPr>
                <a:t>Assegurar a eficácia no atendimento e no relacionamento com os Arquitetos e Urbanistas e a Sociedade</a:t>
              </a:r>
            </a:p>
          </p:txBody>
        </p:sp>
        <p:sp>
          <p:nvSpPr>
            <p:cNvPr id="15" name="Retângulo 14">
              <a:extLst>
                <a:ext uri="{FF2B5EF4-FFF2-40B4-BE49-F238E27FC236}">
                  <a16:creationId xmlns:a16="http://schemas.microsoft.com/office/drawing/2014/main" xmlns="" id="{0DB67F32-FEAE-474D-9F7C-4E9C6F21FE83}"/>
                </a:ext>
              </a:extLst>
            </p:cNvPr>
            <p:cNvSpPr/>
            <p:nvPr/>
          </p:nvSpPr>
          <p:spPr>
            <a:xfrm>
              <a:off x="-5805994" y="7001555"/>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b="1" dirty="0">
                  <a:solidFill>
                    <a:schemeClr val="tx2">
                      <a:lumMod val="50000"/>
                    </a:schemeClr>
                  </a:solidFill>
                  <a:latin typeface="Franklin Gothic Medium" panose="020B0603020102020204" pitchFamily="34" charset="0"/>
                  <a:cs typeface="Arial" panose="020B0604020202020204" pitchFamily="34" charset="0"/>
                </a:rPr>
                <a:t>OBJETIVO</a:t>
              </a:r>
            </a:p>
          </p:txBody>
        </p:sp>
      </p:grpSp>
      <p:pic>
        <p:nvPicPr>
          <p:cNvPr id="16" name="Imagem 15">
            <a:extLst>
              <a:ext uri="{FF2B5EF4-FFF2-40B4-BE49-F238E27FC236}">
                <a16:creationId xmlns:a16="http://schemas.microsoft.com/office/drawing/2014/main" xmlns="" id="{35B7F3FD-543F-4D1E-A20B-CE065052BAB9}"/>
              </a:ext>
            </a:extLst>
          </p:cNvPr>
          <p:cNvPicPr>
            <a:picLocks noChangeAspect="1"/>
          </p:cNvPicPr>
          <p:nvPr/>
        </p:nvPicPr>
        <p:blipFill rotWithShape="1">
          <a:blip r:embed="rId2" cstate="print"/>
          <a:srcRect l="34599" t="47924" r="56769" b="35724"/>
          <a:stretch/>
        </p:blipFill>
        <p:spPr>
          <a:xfrm>
            <a:off x="6879086" y="986028"/>
            <a:ext cx="581342" cy="713525"/>
          </a:xfrm>
          <a:prstGeom prst="rect">
            <a:avLst/>
          </a:prstGeom>
        </p:spPr>
      </p:pic>
      <p:graphicFrame>
        <p:nvGraphicFramePr>
          <p:cNvPr id="17" name="Gráfico 16">
            <a:extLst>
              <a:ext uri="{FF2B5EF4-FFF2-40B4-BE49-F238E27FC236}">
                <a16:creationId xmlns:a16="http://schemas.microsoft.com/office/drawing/2014/main" xmlns="" id="{FB5F7B6A-8585-49DF-BA56-7B59EAB1B9F7}"/>
              </a:ext>
            </a:extLst>
          </p:cNvPr>
          <p:cNvGraphicFramePr/>
          <p:nvPr/>
        </p:nvGraphicFramePr>
        <p:xfrm>
          <a:off x="4617195" y="2952059"/>
          <a:ext cx="2843920" cy="29962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Gráfico 19">
            <a:extLst>
              <a:ext uri="{FF2B5EF4-FFF2-40B4-BE49-F238E27FC236}">
                <a16:creationId xmlns:a16="http://schemas.microsoft.com/office/drawing/2014/main" xmlns="" id="{4B1147CD-9A06-43D3-ABB4-2588BF5A767E}"/>
              </a:ext>
            </a:extLst>
          </p:cNvPr>
          <p:cNvGraphicFramePr/>
          <p:nvPr/>
        </p:nvGraphicFramePr>
        <p:xfrm>
          <a:off x="7789682" y="2952059"/>
          <a:ext cx="4072379" cy="2996299"/>
        </p:xfrm>
        <a:graphic>
          <a:graphicData uri="http://schemas.openxmlformats.org/drawingml/2006/chart">
            <c:chart xmlns:c="http://schemas.openxmlformats.org/drawingml/2006/chart" xmlns:r="http://schemas.openxmlformats.org/officeDocument/2006/relationships" r:id="rId4"/>
          </a:graphicData>
        </a:graphic>
      </p:graphicFrame>
      <p:sp>
        <p:nvSpPr>
          <p:cNvPr id="22" name="CaixaDeTexto 21">
            <a:extLst>
              <a:ext uri="{FF2B5EF4-FFF2-40B4-BE49-F238E27FC236}">
                <a16:creationId xmlns:a16="http://schemas.microsoft.com/office/drawing/2014/main" xmlns="" id="{5F0DB78C-FADC-45F5-8AB7-D8C9A436D8AA}"/>
              </a:ext>
            </a:extLst>
          </p:cNvPr>
          <p:cNvSpPr txBox="1"/>
          <p:nvPr/>
        </p:nvSpPr>
        <p:spPr>
          <a:xfrm>
            <a:off x="7788995" y="801278"/>
            <a:ext cx="4073066" cy="2123658"/>
          </a:xfrm>
          <a:prstGeom prst="rect">
            <a:avLst/>
          </a:prstGeom>
          <a:solidFill>
            <a:schemeClr val="bg1">
              <a:lumMod val="65000"/>
            </a:schemeClr>
          </a:solidFill>
        </p:spPr>
        <p:txBody>
          <a:bodyPr wrap="square">
            <a:spAutoFit/>
          </a:bodyPr>
          <a:lstStyle/>
          <a:p>
            <a:pPr marL="0" indent="0" algn="just">
              <a:lnSpc>
                <a:spcPct val="100000"/>
              </a:lnSpc>
              <a:buNone/>
              <a:defRPr/>
            </a:pPr>
            <a:r>
              <a:rPr lang="pt-BR" sz="1800" dirty="0">
                <a:solidFill>
                  <a:prstClr val="black"/>
                </a:solidFill>
                <a:latin typeface="Franklin Gothic Medium" panose="020B0603020102020204" pitchFamily="34" charset="0"/>
                <a:cs typeface="Arial" panose="020B0604020202020204" pitchFamily="34" charset="0"/>
              </a:rPr>
              <a:t>A atividade tinha o objetivo geral </a:t>
            </a:r>
            <a:r>
              <a:rPr lang="pt-BR" sz="2400" b="1" dirty="0">
                <a:solidFill>
                  <a:srgbClr val="008080"/>
                </a:solidFill>
                <a:latin typeface="Franklin Gothic Medium" panose="020B0603020102020204" pitchFamily="34" charset="0"/>
                <a:cs typeface="Arial" panose="020B0604020202020204" pitchFamily="34" charset="0"/>
              </a:rPr>
              <a:t>Atender</a:t>
            </a:r>
            <a:r>
              <a:rPr lang="pt-BR" sz="1800" dirty="0">
                <a:solidFill>
                  <a:prstClr val="black"/>
                </a:solidFill>
                <a:latin typeface="Franklin Gothic Medium" panose="020B0603020102020204" pitchFamily="34" charset="0"/>
                <a:cs typeface="Arial" panose="020B0604020202020204" pitchFamily="34" charset="0"/>
              </a:rPr>
              <a:t> com </a:t>
            </a:r>
            <a:r>
              <a:rPr lang="pt-BR" sz="2400" b="1" dirty="0">
                <a:solidFill>
                  <a:srgbClr val="008080"/>
                </a:solidFill>
                <a:latin typeface="Franklin Gothic Medium" panose="020B0603020102020204" pitchFamily="34" charset="0"/>
                <a:cs typeface="Arial" panose="020B0604020202020204" pitchFamily="34" charset="0"/>
              </a:rPr>
              <a:t>excelência</a:t>
            </a:r>
            <a:r>
              <a:rPr lang="pt-BR" sz="1800" dirty="0">
                <a:solidFill>
                  <a:prstClr val="black"/>
                </a:solidFill>
                <a:latin typeface="Franklin Gothic Medium" panose="020B0603020102020204" pitchFamily="34" charset="0"/>
                <a:cs typeface="Arial" panose="020B0604020202020204" pitchFamily="34" charset="0"/>
              </a:rPr>
              <a:t> aos profissionais e buscava o resultado de </a:t>
            </a:r>
            <a:r>
              <a:rPr lang="pt-BR" sz="2300" dirty="0">
                <a:solidFill>
                  <a:srgbClr val="008080"/>
                </a:solidFill>
                <a:latin typeface="Franklin Gothic Medium" panose="020B0603020102020204" pitchFamily="34" charset="0"/>
                <a:cs typeface="Arial" panose="020B0604020202020204" pitchFamily="34" charset="0"/>
              </a:rPr>
              <a:t>garantir</a:t>
            </a:r>
            <a:r>
              <a:rPr lang="pt-BR" sz="1600" dirty="0">
                <a:latin typeface="Franklin Gothic Medium" panose="020B0603020102020204" pitchFamily="34" charset="0"/>
                <a:cs typeface="Arial" panose="020B0604020202020204" pitchFamily="34" charset="0"/>
              </a:rPr>
              <a:t> infraestrutura adequada para</a:t>
            </a:r>
            <a:r>
              <a:rPr lang="pt-BR" sz="2400" dirty="0">
                <a:solidFill>
                  <a:srgbClr val="008080"/>
                </a:solidFill>
                <a:latin typeface="Franklin Gothic Medium" panose="020B0603020102020204" pitchFamily="34" charset="0"/>
                <a:cs typeface="Arial" panose="020B0604020202020204" pitchFamily="34" charset="0"/>
              </a:rPr>
              <a:t> </a:t>
            </a:r>
            <a:r>
              <a:rPr lang="pt-BR" sz="2200" dirty="0">
                <a:solidFill>
                  <a:srgbClr val="008080"/>
                </a:solidFill>
                <a:latin typeface="Franklin Gothic Medium" panose="020B0603020102020204" pitchFamily="34" charset="0"/>
                <a:cs typeface="Arial" panose="020B0604020202020204" pitchFamily="34" charset="0"/>
              </a:rPr>
              <a:t>a prestação de serviço com qualidade</a:t>
            </a:r>
            <a:r>
              <a:rPr lang="pt-BR" sz="2200" dirty="0">
                <a:solidFill>
                  <a:prstClr val="black"/>
                </a:solidFill>
                <a:latin typeface="Franklin Gothic Medium" panose="020B0603020102020204" pitchFamily="34" charset="0"/>
                <a:cs typeface="Arial" panose="020B0604020202020204" pitchFamily="34" charset="0"/>
              </a:rPr>
              <a:t>.</a:t>
            </a:r>
          </a:p>
        </p:txBody>
      </p:sp>
      <p:grpSp>
        <p:nvGrpSpPr>
          <p:cNvPr id="23" name="Grupo 63">
            <a:extLst>
              <a:ext uri="{FF2B5EF4-FFF2-40B4-BE49-F238E27FC236}">
                <a16:creationId xmlns:a16="http://schemas.microsoft.com/office/drawing/2014/main" xmlns="" id="{D1F29343-A1DF-44AB-9F9A-6CF295C51D4E}"/>
              </a:ext>
            </a:extLst>
          </p:cNvPr>
          <p:cNvGrpSpPr/>
          <p:nvPr/>
        </p:nvGrpSpPr>
        <p:grpSpPr>
          <a:xfrm>
            <a:off x="11232671" y="2453956"/>
            <a:ext cx="782877" cy="869441"/>
            <a:chOff x="2801766" y="3607165"/>
            <a:chExt cx="3814119" cy="2833816"/>
          </a:xfrm>
        </p:grpSpPr>
        <p:sp>
          <p:nvSpPr>
            <p:cNvPr id="24" name="Elipse 23">
              <a:extLst>
                <a:ext uri="{FF2B5EF4-FFF2-40B4-BE49-F238E27FC236}">
                  <a16:creationId xmlns:a16="http://schemas.microsoft.com/office/drawing/2014/main" xmlns="" id="{B9CDE19A-0242-4C0A-9B6A-64A841086B9B}"/>
                </a:ext>
              </a:extLst>
            </p:cNvPr>
            <p:cNvSpPr/>
            <p:nvPr/>
          </p:nvSpPr>
          <p:spPr>
            <a:xfrm>
              <a:off x="2801766" y="3607165"/>
              <a:ext cx="3814119" cy="283381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5" name="Imagem 24">
              <a:extLst>
                <a:ext uri="{FF2B5EF4-FFF2-40B4-BE49-F238E27FC236}">
                  <a16:creationId xmlns:a16="http://schemas.microsoft.com/office/drawing/2014/main" xmlns="" id="{77B90DD8-0B2E-4099-950D-8EBAA5BB2E57}"/>
                </a:ext>
              </a:extLst>
            </p:cNvPr>
            <p:cNvPicPr>
              <a:picLocks noChangeAspect="1"/>
            </p:cNvPicPr>
            <p:nvPr/>
          </p:nvPicPr>
          <p:blipFill rotWithShape="1">
            <a:blip r:embed="rId5" cstate="print"/>
            <a:srcRect l="20203" t="35796" r="55473" b="26246"/>
            <a:stretch/>
          </p:blipFill>
          <p:spPr>
            <a:xfrm>
              <a:off x="3481387" y="3946655"/>
              <a:ext cx="2454875" cy="2154835"/>
            </a:xfrm>
            <a:prstGeom prst="rect">
              <a:avLst/>
            </a:prstGeom>
          </p:spPr>
        </p:pic>
      </p:grpSp>
    </p:spTree>
    <p:extLst>
      <p:ext uri="{BB962C8B-B14F-4D97-AF65-F5344CB8AC3E}">
        <p14:creationId xmlns:p14="http://schemas.microsoft.com/office/powerpoint/2010/main" xmlns="" val="1682024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A31B0383-62F9-4441-9CC6-0435F5424B10}"/>
              </a:ext>
            </a:extLst>
          </p:cNvPr>
          <p:cNvSpPr>
            <a:spLocks noGrp="1"/>
          </p:cNvSpPr>
          <p:nvPr>
            <p:ph sz="half" idx="14"/>
          </p:nvPr>
        </p:nvSpPr>
        <p:spPr/>
        <p:txBody>
          <a:bodyPr/>
          <a:lstStyle/>
          <a:p>
            <a:r>
              <a:rPr lang="pt-BR"/>
              <a:t>PALAVRA DO PRESIDENTE</a:t>
            </a:r>
          </a:p>
        </p:txBody>
      </p:sp>
      <p:sp>
        <p:nvSpPr>
          <p:cNvPr id="4" name="CaixaDeTexto 3">
            <a:extLst>
              <a:ext uri="{FF2B5EF4-FFF2-40B4-BE49-F238E27FC236}">
                <a16:creationId xmlns:a16="http://schemas.microsoft.com/office/drawing/2014/main" xmlns="" id="{0758638A-2B94-485B-A14E-6C1021C88F19}"/>
              </a:ext>
            </a:extLst>
          </p:cNvPr>
          <p:cNvSpPr txBox="1"/>
          <p:nvPr/>
        </p:nvSpPr>
        <p:spPr>
          <a:xfrm>
            <a:off x="288773" y="1352917"/>
            <a:ext cx="6721627" cy="5015668"/>
          </a:xfrm>
          <a:prstGeom prst="rect">
            <a:avLst/>
          </a:prstGeom>
          <a:noFill/>
        </p:spPr>
        <p:txBody>
          <a:bodyPr wrap="square">
            <a:spAutoFit/>
          </a:bodyPr>
          <a:lstStyle/>
          <a:p>
            <a:pPr>
              <a:lnSpc>
                <a:spcPct val="107000"/>
              </a:lnSpc>
              <a:spcAft>
                <a:spcPts val="800"/>
              </a:spcAft>
            </a:pPr>
            <a:r>
              <a:rPr lang="pt-BR" sz="125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rPr>
              <a:t>Prezados (as) arquitetos e arquitetas;</a:t>
            </a:r>
          </a:p>
          <a:p>
            <a:pPr>
              <a:lnSpc>
                <a:spcPct val="107000"/>
              </a:lnSpc>
              <a:spcAft>
                <a:spcPts val="800"/>
              </a:spcAft>
            </a:pPr>
            <a:r>
              <a:rPr lang="pt-BR" sz="125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pt-BR" sz="125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rPr>
              <a:t>Iniciamos o ano de 2021 com um Conselho renovado, uma nova gestão em meio ao período da pandemia do coronavírus, ainda com muitas Instituições desempenhando suas atividades no modo remoto, no entanto, o Conselho de Arquitetura e Urbanismo primando pela qualidade do exercício profissional no estado de Alagoas já se encontrava com atendimento presencial, além da realização de ações de fiscalização em todo o estado, sempre seguindo os protocolos de segurança sanitárias recomendados pelos órgãos competentes.</a:t>
            </a:r>
          </a:p>
          <a:p>
            <a:pPr algn="just">
              <a:lnSpc>
                <a:spcPct val="107000"/>
              </a:lnSpc>
              <a:spcAft>
                <a:spcPts val="800"/>
              </a:spcAft>
            </a:pPr>
            <a:r>
              <a:rPr lang="pt-BR" sz="125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rPr>
              <a:t>A pandemia da Covid-19 ditou algumas regras no funcionamento da Gestão neste primeiro semestre de 2021. As plenárias estão sendo realizadas de forma remota, assim como as reuniões de comissões, porém os encontros remotos não impediram que esta gestão trabalhasse arduamente para fomentar uma arquitetura e urbanismo de qualidade, além de pugnar pelo aperfeiçoamento do exercício profissional.</a:t>
            </a:r>
          </a:p>
          <a:p>
            <a:pPr algn="just">
              <a:lnSpc>
                <a:spcPct val="107000"/>
              </a:lnSpc>
              <a:spcAft>
                <a:spcPts val="800"/>
              </a:spcAft>
            </a:pPr>
            <a:r>
              <a:rPr lang="pt-BR" sz="125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rPr>
              <a:t>Uma das primeiras ações aprovadas por esta gestão foi a criação da Comissão Temporária de Equidade de Gênero, uma urgência alinhada com os Objetivos para o Desenvolvimento Sustentável da ONU para 2030. Esta Comissão tem como objetivo compreender as desigualdades de gênero na arquitetura alagoana e propor possibilidades de enfrentamento desta problemática para um futuro melhor.</a:t>
            </a:r>
          </a:p>
          <a:p>
            <a:pPr algn="just">
              <a:lnSpc>
                <a:spcPct val="107000"/>
              </a:lnSpc>
              <a:spcAft>
                <a:spcPts val="800"/>
              </a:spcAft>
            </a:pPr>
            <a:r>
              <a:rPr lang="pt-BR" sz="125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rPr>
              <a:t>Cumprimos com nossa meta de fiscalização e orientação profissional, tanto em campo quanto por meios digitais e seguimos com o propósito de tornar a arquitetura, o urbanismo e o paisagismo uma prática constante e responsável nas cidades alagoanas, planejando o futuro destes espaços e garantindo ambientes saudáveis e sustentáveis para as gerações futuras, que terão aprendido com a nossa geração a tornar as cidades mais democráticas, acessíveis e acolhedoras.</a:t>
            </a:r>
          </a:p>
          <a:p>
            <a:pPr algn="just">
              <a:lnSpc>
                <a:spcPct val="107000"/>
              </a:lnSpc>
              <a:spcAft>
                <a:spcPts val="800"/>
              </a:spcAft>
            </a:pPr>
            <a:endParaRPr lang="pt-BR" sz="125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endParaRPr>
          </a:p>
        </p:txBody>
      </p:sp>
      <p:sp>
        <p:nvSpPr>
          <p:cNvPr id="8" name="CaixaDeTexto 7">
            <a:extLst>
              <a:ext uri="{FF2B5EF4-FFF2-40B4-BE49-F238E27FC236}">
                <a16:creationId xmlns:a16="http://schemas.microsoft.com/office/drawing/2014/main" xmlns="" id="{DF2FF84F-1436-4D11-A0AD-987631CB4DD9}"/>
              </a:ext>
            </a:extLst>
          </p:cNvPr>
          <p:cNvSpPr txBox="1"/>
          <p:nvPr/>
        </p:nvSpPr>
        <p:spPr>
          <a:xfrm>
            <a:off x="7010400" y="264479"/>
            <a:ext cx="5080000" cy="2650277"/>
          </a:xfrm>
          <a:prstGeom prst="rect">
            <a:avLst/>
          </a:prstGeom>
          <a:noFill/>
        </p:spPr>
        <p:txBody>
          <a:bodyPr wrap="square">
            <a:spAutoFit/>
          </a:bodyPr>
          <a:lstStyle/>
          <a:p>
            <a:pPr algn="just">
              <a:lnSpc>
                <a:spcPct val="107000"/>
              </a:lnSpc>
              <a:spcAft>
                <a:spcPts val="800"/>
              </a:spcAft>
            </a:pPr>
            <a:r>
              <a:rPr lang="pt-BR" sz="125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rPr>
              <a:t>Uma ação importante pensando no futuro da profissão da arquitetura e urbanismo foi o contato do Conselho com as Universidades e concluintes do estado; dialogando, instruindo e orientando sobe o exercício profissional e a relação entre o arquiteto e urbanista, a sociedade e seu Conselho Profissional que devem estar alinhados com os princípios éticos e responsáveis, além de comprometidos com o bem estar e a justiça social.</a:t>
            </a:r>
          </a:p>
          <a:p>
            <a:pPr algn="just">
              <a:lnSpc>
                <a:spcPct val="107000"/>
              </a:lnSpc>
              <a:spcAft>
                <a:spcPts val="800"/>
              </a:spcAft>
            </a:pPr>
            <a:r>
              <a:rPr lang="pt-BR" sz="125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rPr>
              <a:t>Esta justiça social pode ser observada nas ações de Assistência Técnica em Habitação de Interesse Social (ATHIS) do CAU-AL, referência nacional e com premiações internacionais, pequenas ações, porém criativas e inovadoras que tornaram este pequeno estado da Federação um exemplo a ser seguido quando se trata de garantir o acesso da população de baixa renda aos serviços de arquitetura e urbanismo.</a:t>
            </a:r>
          </a:p>
        </p:txBody>
      </p:sp>
      <p:pic>
        <p:nvPicPr>
          <p:cNvPr id="9" name="Imagem 8">
            <a:extLst>
              <a:ext uri="{FF2B5EF4-FFF2-40B4-BE49-F238E27FC236}">
                <a16:creationId xmlns:a16="http://schemas.microsoft.com/office/drawing/2014/main" xmlns="" id="{440EA43C-1CE2-4E93-93AC-E131843729CF}"/>
              </a:ext>
            </a:extLst>
          </p:cNvPr>
          <p:cNvPicPr>
            <a:picLocks noChangeAspect="1"/>
          </p:cNvPicPr>
          <p:nvPr/>
        </p:nvPicPr>
        <p:blipFill>
          <a:blip r:embed="rId2" cstate="print"/>
          <a:stretch>
            <a:fillRect/>
          </a:stretch>
        </p:blipFill>
        <p:spPr>
          <a:xfrm flipH="1">
            <a:off x="9833303" y="3014951"/>
            <a:ext cx="2257097" cy="3210157"/>
          </a:xfrm>
          <a:prstGeom prst="rect">
            <a:avLst/>
          </a:prstGeom>
        </p:spPr>
      </p:pic>
      <p:sp>
        <p:nvSpPr>
          <p:cNvPr id="11" name="CaixaDeTexto 10">
            <a:extLst>
              <a:ext uri="{FF2B5EF4-FFF2-40B4-BE49-F238E27FC236}">
                <a16:creationId xmlns:a16="http://schemas.microsoft.com/office/drawing/2014/main" xmlns="" id="{9AF3B979-9094-4C91-9CD7-BD630F0B2A2F}"/>
              </a:ext>
            </a:extLst>
          </p:cNvPr>
          <p:cNvSpPr txBox="1"/>
          <p:nvPr/>
        </p:nvSpPr>
        <p:spPr>
          <a:xfrm>
            <a:off x="7010400" y="2895647"/>
            <a:ext cx="2722880" cy="1724383"/>
          </a:xfrm>
          <a:prstGeom prst="rect">
            <a:avLst/>
          </a:prstGeom>
          <a:noFill/>
        </p:spPr>
        <p:txBody>
          <a:bodyPr wrap="square">
            <a:spAutoFit/>
          </a:bodyPr>
          <a:lstStyle/>
          <a:p>
            <a:pPr algn="just">
              <a:lnSpc>
                <a:spcPct val="107000"/>
              </a:lnSpc>
              <a:spcAft>
                <a:spcPts val="800"/>
              </a:spcAft>
            </a:pPr>
            <a:r>
              <a:rPr lang="pt-BR" sz="1250">
                <a:solidFill>
                  <a:schemeClr val="bg1"/>
                </a:solidFill>
                <a:latin typeface="Franklin Gothic Medium Cond" panose="020B0606030402020204" pitchFamily="34" charset="0"/>
                <a:ea typeface="Calibri" panose="020F0502020204030204" pitchFamily="34" charset="0"/>
                <a:cs typeface="Times New Roman" panose="02020603050405020304" pitchFamily="18" charset="0"/>
              </a:rPr>
              <a:t>Continuaremos até 2023 com este propósito de pugnar o exercício da arquitetura e urbanismo e promover a justiça social e a ética entre os profissionais do estado, este primeiro semestre de gestão foi importante para definirmos as metas e estratégias para trabalharmos até o final do nosso mandato. </a:t>
            </a:r>
            <a:endParaRPr lang="pt-BR" sz="125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endParaRPr>
          </a:p>
        </p:txBody>
      </p:sp>
      <p:grpSp>
        <p:nvGrpSpPr>
          <p:cNvPr id="12" name="Agrupar 11">
            <a:extLst>
              <a:ext uri="{FF2B5EF4-FFF2-40B4-BE49-F238E27FC236}">
                <a16:creationId xmlns:a16="http://schemas.microsoft.com/office/drawing/2014/main" xmlns="" id="{4582E643-A266-43B7-A25F-C9D1D00C1FE5}"/>
              </a:ext>
            </a:extLst>
          </p:cNvPr>
          <p:cNvGrpSpPr/>
          <p:nvPr/>
        </p:nvGrpSpPr>
        <p:grpSpPr>
          <a:xfrm>
            <a:off x="7055705" y="5006627"/>
            <a:ext cx="4122753" cy="657927"/>
            <a:chOff x="6890994" y="5444026"/>
            <a:chExt cx="4308049" cy="489689"/>
          </a:xfrm>
        </p:grpSpPr>
        <p:pic>
          <p:nvPicPr>
            <p:cNvPr id="13" name="Imagem 12" descr="Logotipo&#10;&#10;Descrição gerada automaticamente">
              <a:extLst>
                <a:ext uri="{FF2B5EF4-FFF2-40B4-BE49-F238E27FC236}">
                  <a16:creationId xmlns:a16="http://schemas.microsoft.com/office/drawing/2014/main" xmlns="" id="{EF518D33-5575-4151-85B4-3C3D3E721CE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78900" r="92364"/>
            <a:stretch/>
          </p:blipFill>
          <p:spPr>
            <a:xfrm>
              <a:off x="6890995" y="5452657"/>
              <a:ext cx="3190735" cy="481058"/>
            </a:xfrm>
            <a:prstGeom prst="rect">
              <a:avLst/>
            </a:prstGeom>
          </p:spPr>
        </p:pic>
        <p:sp>
          <p:nvSpPr>
            <p:cNvPr id="14" name="CaixaDeTexto 13">
              <a:extLst>
                <a:ext uri="{FF2B5EF4-FFF2-40B4-BE49-F238E27FC236}">
                  <a16:creationId xmlns:a16="http://schemas.microsoft.com/office/drawing/2014/main" xmlns="" id="{B5B082C8-F57A-4004-9AB2-BBFACEC3ABEF}"/>
                </a:ext>
              </a:extLst>
            </p:cNvPr>
            <p:cNvSpPr txBox="1"/>
            <p:nvPr/>
          </p:nvSpPr>
          <p:spPr>
            <a:xfrm>
              <a:off x="6890994" y="5444026"/>
              <a:ext cx="4308049" cy="481058"/>
            </a:xfrm>
            <a:prstGeom prst="rect">
              <a:avLst/>
            </a:prstGeom>
            <a:noFill/>
          </p:spPr>
          <p:txBody>
            <a:bodyPr wrap="square" rtlCol="0">
              <a:spAutoFit/>
            </a:bodyPr>
            <a:lstStyle/>
            <a:p>
              <a:r>
                <a:rPr lang="pt-BR" sz="1200">
                  <a:solidFill>
                    <a:schemeClr val="bg1"/>
                  </a:solidFill>
                </a:rPr>
                <a:t>FERNANDO A DE M SÁ CAVALCANTI</a:t>
              </a:r>
            </a:p>
            <a:p>
              <a:r>
                <a:rPr lang="pt-BR" sz="1200">
                  <a:solidFill>
                    <a:schemeClr val="bg1"/>
                  </a:solidFill>
                </a:rPr>
                <a:t>Presidente do CAU/AL</a:t>
              </a:r>
            </a:p>
            <a:p>
              <a:r>
                <a:rPr lang="pt-BR" sz="1200">
                  <a:solidFill>
                    <a:schemeClr val="bg1"/>
                  </a:solidFill>
                </a:rPr>
                <a:t>A54408-6</a:t>
              </a:r>
            </a:p>
          </p:txBody>
        </p:sp>
      </p:grpSp>
    </p:spTree>
    <p:extLst>
      <p:ext uri="{BB962C8B-B14F-4D97-AF65-F5344CB8AC3E}">
        <p14:creationId xmlns:p14="http://schemas.microsoft.com/office/powerpoint/2010/main" xmlns="" val="3431934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79369"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ATENDIMENTO</a:t>
            </a:r>
          </a:p>
        </p:txBody>
      </p:sp>
      <p:graphicFrame>
        <p:nvGraphicFramePr>
          <p:cNvPr id="13" name="Gráfico 12">
            <a:extLst>
              <a:ext uri="{FF2B5EF4-FFF2-40B4-BE49-F238E27FC236}">
                <a16:creationId xmlns:a16="http://schemas.microsoft.com/office/drawing/2014/main" xmlns="" id="{F35616E1-EEB3-40CE-BD2C-B9EFE0F649D4}"/>
              </a:ext>
            </a:extLst>
          </p:cNvPr>
          <p:cNvGraphicFramePr/>
          <p:nvPr/>
        </p:nvGraphicFramePr>
        <p:xfrm>
          <a:off x="0" y="1371601"/>
          <a:ext cx="12192000" cy="4708186"/>
        </p:xfrm>
        <a:graphic>
          <a:graphicData uri="http://schemas.openxmlformats.org/drawingml/2006/chart">
            <c:chart xmlns:c="http://schemas.openxmlformats.org/drawingml/2006/chart" xmlns:r="http://schemas.openxmlformats.org/officeDocument/2006/relationships" r:id="rId2"/>
          </a:graphicData>
        </a:graphic>
      </p:graphicFrame>
      <p:sp>
        <p:nvSpPr>
          <p:cNvPr id="14" name="CaixaDeTexto 13">
            <a:extLst>
              <a:ext uri="{FF2B5EF4-FFF2-40B4-BE49-F238E27FC236}">
                <a16:creationId xmlns:a16="http://schemas.microsoft.com/office/drawing/2014/main" xmlns="" id="{C06A63ED-DAAF-4068-A584-8B105EC9ED9A}"/>
              </a:ext>
            </a:extLst>
          </p:cNvPr>
          <p:cNvSpPr txBox="1"/>
          <p:nvPr/>
        </p:nvSpPr>
        <p:spPr>
          <a:xfrm>
            <a:off x="4523716" y="2932573"/>
            <a:ext cx="7174948" cy="2446824"/>
          </a:xfrm>
          <a:prstGeom prst="rect">
            <a:avLst/>
          </a:prstGeom>
          <a:solidFill>
            <a:schemeClr val="bg1">
              <a:lumMod val="65000"/>
            </a:schemeClr>
          </a:solidFill>
          <a:ln>
            <a:noFill/>
          </a:ln>
        </p:spPr>
        <p:txBody>
          <a:bodyPr wrap="square" rtlCol="0">
            <a:spAutoFit/>
          </a:bodyPr>
          <a:lstStyle/>
          <a:p>
            <a:pPr algn="just"/>
            <a:r>
              <a:rPr lang="pt-BR" sz="1700" dirty="0">
                <a:latin typeface="Franklin Gothic Medium" panose="020B0603020102020204" pitchFamily="34" charset="0"/>
              </a:rPr>
              <a:t>Devido a pandemia de COVID-19 e em atendimento ao decreto estadual, o CAU/AL suspendeu o atendimento presencial em meados de março de 2020, passando a realizar os atendimentos na modalidade “home office”. O CAU/AL retomou o atendimento presencial em agosto de 2020, que refletiu no grande aumento dos atendimentos presenciais (123%) e por telefone (152%). Durante a pandemia também pode-se notar um grande aumento de atendimentos via </a:t>
            </a:r>
            <a:r>
              <a:rPr lang="pt-BR" sz="1700" dirty="0" err="1">
                <a:latin typeface="Franklin Gothic Medium" panose="020B0603020102020204" pitchFamily="34" charset="0"/>
              </a:rPr>
              <a:t>Whatsapp</a:t>
            </a:r>
            <a:r>
              <a:rPr lang="pt-BR" sz="1700" dirty="0">
                <a:latin typeface="Franklin Gothic Medium" panose="020B0603020102020204" pitchFamily="34" charset="0"/>
              </a:rPr>
              <a:t> (102%), enquanto os demais meios eletrônicos (</a:t>
            </a:r>
            <a:r>
              <a:rPr lang="pt-BR" sz="1700" dirty="0" err="1">
                <a:latin typeface="Franklin Gothic Medium" panose="020B0603020102020204" pitchFamily="34" charset="0"/>
              </a:rPr>
              <a:t>Siccau</a:t>
            </a:r>
            <a:r>
              <a:rPr lang="pt-BR" sz="1700" dirty="0">
                <a:latin typeface="Franklin Gothic Medium" panose="020B0603020102020204" pitchFamily="34" charset="0"/>
              </a:rPr>
              <a:t>, E-mail, Facebook e Instagram tiveram números muito parecidos quando comparados ao mesmo período.</a:t>
            </a:r>
          </a:p>
        </p:txBody>
      </p:sp>
    </p:spTree>
    <p:extLst>
      <p:ext uri="{BB962C8B-B14F-4D97-AF65-F5344CB8AC3E}">
        <p14:creationId xmlns:p14="http://schemas.microsoft.com/office/powerpoint/2010/main" xmlns="" val="2073466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79369"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ATENDIMENTO</a:t>
            </a:r>
          </a:p>
        </p:txBody>
      </p:sp>
      <p:graphicFrame>
        <p:nvGraphicFramePr>
          <p:cNvPr id="9" name="Gráfico 8">
            <a:extLst>
              <a:ext uri="{FF2B5EF4-FFF2-40B4-BE49-F238E27FC236}">
                <a16:creationId xmlns:a16="http://schemas.microsoft.com/office/drawing/2014/main" xmlns="" id="{7117B828-3E21-4F8A-9A40-88998ABE57BC}"/>
              </a:ext>
            </a:extLst>
          </p:cNvPr>
          <p:cNvGraphicFramePr/>
          <p:nvPr/>
        </p:nvGraphicFramePr>
        <p:xfrm>
          <a:off x="0" y="1348033"/>
          <a:ext cx="12192000" cy="4727090"/>
        </p:xfrm>
        <a:graphic>
          <a:graphicData uri="http://schemas.openxmlformats.org/drawingml/2006/chart">
            <c:chart xmlns:c="http://schemas.openxmlformats.org/drawingml/2006/chart" xmlns:r="http://schemas.openxmlformats.org/officeDocument/2006/relationships" r:id="rId2"/>
          </a:graphicData>
        </a:graphic>
      </p:graphicFrame>
      <p:sp>
        <p:nvSpPr>
          <p:cNvPr id="11" name="CaixaDeTexto 10">
            <a:extLst>
              <a:ext uri="{FF2B5EF4-FFF2-40B4-BE49-F238E27FC236}">
                <a16:creationId xmlns:a16="http://schemas.microsoft.com/office/drawing/2014/main" xmlns="" id="{DC354ECE-86F6-455F-B29D-999A824A7D85}"/>
              </a:ext>
            </a:extLst>
          </p:cNvPr>
          <p:cNvSpPr txBox="1"/>
          <p:nvPr/>
        </p:nvSpPr>
        <p:spPr>
          <a:xfrm>
            <a:off x="5344998" y="2762054"/>
            <a:ext cx="6455563" cy="2446824"/>
          </a:xfrm>
          <a:prstGeom prst="rect">
            <a:avLst/>
          </a:prstGeom>
          <a:solidFill>
            <a:schemeClr val="bg1">
              <a:lumMod val="65000"/>
            </a:schemeClr>
          </a:solidFill>
        </p:spPr>
        <p:txBody>
          <a:bodyPr wrap="square" rtlCol="0">
            <a:spAutoFit/>
          </a:bodyPr>
          <a:lstStyle/>
          <a:p>
            <a:pPr algn="just"/>
            <a:r>
              <a:rPr lang="pt-BR" sz="1700" dirty="0">
                <a:latin typeface="Franklin Gothic Medium" panose="020B0603020102020204" pitchFamily="34" charset="0"/>
              </a:rPr>
              <a:t>O primeiro semestre de 2020 foi o inicio da pandemia e muitas cidades precisaram adotar restrições de funcionamento de vários tipos de estabelecimento, com isso o número de solicitações de novos registros, interrupções e reativações foi relativamente pequeno. Mesmo ainda em pandemia e com suas restrições impostas, durante o mesmo período em 2021, houve um grande aumento de novos registros e reativações, enquanto o percentual de interrupções não seguiu a mesma tendência. Não houve coleta de dados biométricos no primeiro semestre de 2020.</a:t>
            </a:r>
          </a:p>
        </p:txBody>
      </p:sp>
    </p:spTree>
    <p:extLst>
      <p:ext uri="{BB962C8B-B14F-4D97-AF65-F5344CB8AC3E}">
        <p14:creationId xmlns:p14="http://schemas.microsoft.com/office/powerpoint/2010/main" xmlns="" val="2163091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79369"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ATENDIMENTO</a:t>
            </a:r>
          </a:p>
        </p:txBody>
      </p:sp>
      <p:graphicFrame>
        <p:nvGraphicFramePr>
          <p:cNvPr id="9" name="Gráfico 8">
            <a:extLst>
              <a:ext uri="{FF2B5EF4-FFF2-40B4-BE49-F238E27FC236}">
                <a16:creationId xmlns:a16="http://schemas.microsoft.com/office/drawing/2014/main" xmlns="" id="{7117B828-3E21-4F8A-9A40-88998ABE57BC}"/>
              </a:ext>
            </a:extLst>
          </p:cNvPr>
          <p:cNvGraphicFramePr/>
          <p:nvPr/>
        </p:nvGraphicFramePr>
        <p:xfrm>
          <a:off x="0" y="1348033"/>
          <a:ext cx="12192000" cy="4727090"/>
        </p:xfrm>
        <a:graphic>
          <a:graphicData uri="http://schemas.openxmlformats.org/drawingml/2006/chart">
            <c:chart xmlns:c="http://schemas.openxmlformats.org/drawingml/2006/chart" xmlns:r="http://schemas.openxmlformats.org/officeDocument/2006/relationships" r:id="rId2"/>
          </a:graphicData>
        </a:graphic>
      </p:graphicFrame>
      <p:sp>
        <p:nvSpPr>
          <p:cNvPr id="7" name="CaixaDeTexto 6">
            <a:extLst>
              <a:ext uri="{FF2B5EF4-FFF2-40B4-BE49-F238E27FC236}">
                <a16:creationId xmlns:a16="http://schemas.microsoft.com/office/drawing/2014/main" xmlns="" id="{98DB4186-7882-4651-9B6A-BA78D0911351}"/>
              </a:ext>
            </a:extLst>
          </p:cNvPr>
          <p:cNvSpPr txBox="1"/>
          <p:nvPr/>
        </p:nvSpPr>
        <p:spPr>
          <a:xfrm>
            <a:off x="7079530" y="2969443"/>
            <a:ext cx="4496585" cy="2031325"/>
          </a:xfrm>
          <a:prstGeom prst="rect">
            <a:avLst/>
          </a:prstGeom>
          <a:solidFill>
            <a:schemeClr val="bg2">
              <a:lumMod val="75000"/>
            </a:schemeClr>
          </a:solidFill>
        </p:spPr>
        <p:txBody>
          <a:bodyPr wrap="square" rtlCol="0">
            <a:spAutoFit/>
          </a:bodyPr>
          <a:lstStyle/>
          <a:p>
            <a:pPr algn="just"/>
            <a:r>
              <a:rPr lang="pt-BR" dirty="0">
                <a:latin typeface="Franklin Gothic Medium" panose="020B0603020102020204" pitchFamily="34" charset="0"/>
              </a:rPr>
              <a:t>No primeiro semestre de 2020, 76% dos novos registros foram de pessoas do gênero feminino e 24% foram de pessoas do gênero masculino. No mesmo período em 2021 os percentuais se mantiveram próximos, sendo 74% para o gênero feminino e 26% para o gênero masculino.</a:t>
            </a:r>
          </a:p>
        </p:txBody>
      </p:sp>
    </p:spTree>
    <p:extLst>
      <p:ext uri="{BB962C8B-B14F-4D97-AF65-F5344CB8AC3E}">
        <p14:creationId xmlns:p14="http://schemas.microsoft.com/office/powerpoint/2010/main" xmlns="" val="230565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79369"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ATENDIMENTO</a:t>
            </a:r>
          </a:p>
        </p:txBody>
      </p:sp>
      <p:sp>
        <p:nvSpPr>
          <p:cNvPr id="8" name="CaixaDeTexto 7">
            <a:extLst>
              <a:ext uri="{FF2B5EF4-FFF2-40B4-BE49-F238E27FC236}">
                <a16:creationId xmlns:a16="http://schemas.microsoft.com/office/drawing/2014/main" xmlns="" id="{CA7EC253-B823-4454-988F-8022E07990A5}"/>
              </a:ext>
            </a:extLst>
          </p:cNvPr>
          <p:cNvSpPr txBox="1"/>
          <p:nvPr/>
        </p:nvSpPr>
        <p:spPr>
          <a:xfrm>
            <a:off x="3224321" y="116091"/>
            <a:ext cx="8967679" cy="1615827"/>
          </a:xfrm>
          <a:prstGeom prst="rect">
            <a:avLst/>
          </a:prstGeom>
          <a:solidFill>
            <a:schemeClr val="bg1">
              <a:lumMod val="65000"/>
            </a:schemeClr>
          </a:solidFill>
        </p:spPr>
        <p:txBody>
          <a:bodyPr wrap="square" rtlCol="0">
            <a:spAutoFit/>
          </a:bodyPr>
          <a:lstStyle/>
          <a:p>
            <a:pPr algn="ctr">
              <a:lnSpc>
                <a:spcPct val="150000"/>
              </a:lnSpc>
            </a:pPr>
            <a:r>
              <a:rPr lang="pt-BR" b="1" dirty="0">
                <a:solidFill>
                  <a:srgbClr val="4E5F56"/>
                </a:solidFill>
                <a:latin typeface="Franklin Gothic Medium" panose="020B0603020102020204" pitchFamily="34" charset="0"/>
                <a:cs typeface="Arial" pitchFamily="34" charset="0"/>
              </a:rPr>
              <a:t>AUDITORIA DE RRTS</a:t>
            </a:r>
          </a:p>
          <a:p>
            <a:pPr algn="just"/>
            <a:r>
              <a:rPr lang="pt-BR" dirty="0">
                <a:latin typeface="Franklin Gothic Medium" panose="020B0603020102020204" pitchFamily="34" charset="0"/>
                <a:cs typeface="Arial" pitchFamily="34" charset="0"/>
              </a:rPr>
              <a:t>Tendo como normas de referência a </a:t>
            </a:r>
            <a:r>
              <a:rPr lang="pt-BR" dirty="0">
                <a:effectLst/>
                <a:latin typeface="Franklin Gothic Medium" panose="020B0603020102020204" pitchFamily="34" charset="0"/>
                <a:ea typeface="MS Mincho" panose="02020609040205080304" pitchFamily="49" charset="-128"/>
              </a:rPr>
              <a:t>Lei 12.378/2010 e Resoluções CAU/BR nº 21/2012 e nº </a:t>
            </a:r>
            <a:r>
              <a:rPr lang="pt-BR" dirty="0">
                <a:latin typeface="Franklin Gothic Medium" panose="020B0603020102020204" pitchFamily="34" charset="0"/>
                <a:ea typeface="MS Mincho" panose="02020609040205080304" pitchFamily="49" charset="-128"/>
              </a:rPr>
              <a:t>177</a:t>
            </a:r>
            <a:r>
              <a:rPr lang="pt-BR" dirty="0">
                <a:effectLst/>
                <a:latin typeface="Franklin Gothic Medium" panose="020B0603020102020204" pitchFamily="34" charset="0"/>
                <a:ea typeface="MS Mincho" panose="02020609040205080304" pitchFamily="49" charset="-128"/>
              </a:rPr>
              <a:t>/2019, o CAU/AL realiza semestralmente auditoria de </a:t>
            </a:r>
            <a:r>
              <a:rPr lang="pt-BR" dirty="0" err="1">
                <a:effectLst/>
                <a:latin typeface="Franklin Gothic Medium" panose="020B0603020102020204" pitchFamily="34" charset="0"/>
                <a:ea typeface="MS Mincho" panose="02020609040205080304" pitchFamily="49" charset="-128"/>
              </a:rPr>
              <a:t>RRTs</a:t>
            </a:r>
            <a:r>
              <a:rPr lang="pt-BR" dirty="0">
                <a:effectLst/>
                <a:latin typeface="Franklin Gothic Medium" panose="020B0603020102020204" pitchFamily="34" charset="0"/>
                <a:ea typeface="MS Mincho" panose="02020609040205080304" pitchFamily="49" charset="-128"/>
              </a:rPr>
              <a:t> baixados e não baixados.</a:t>
            </a:r>
            <a:r>
              <a:rPr lang="pt-BR" dirty="0">
                <a:effectLst/>
                <a:latin typeface="Franklin Gothic Medium" panose="020B0603020102020204" pitchFamily="34" charset="0"/>
                <a:ea typeface="MS Mincho" panose="02020609040205080304" pitchFamily="49" charset="-128"/>
                <a:cs typeface="Arial" pitchFamily="34" charset="0"/>
              </a:rPr>
              <a:t> </a:t>
            </a:r>
            <a:r>
              <a:rPr lang="pt-BR" dirty="0">
                <a:latin typeface="Franklin Gothic Medium" panose="020B0603020102020204" pitchFamily="34" charset="0"/>
                <a:cs typeface="Arial" pitchFamily="34" charset="0"/>
              </a:rPr>
              <a:t>Comparando com o período anterior (2020), houve um pequeno decréscimo no número de </a:t>
            </a:r>
            <a:r>
              <a:rPr lang="pt-BR" dirty="0" err="1">
                <a:latin typeface="Franklin Gothic Medium" panose="020B0603020102020204" pitchFamily="34" charset="0"/>
                <a:cs typeface="Arial" pitchFamily="34" charset="0"/>
              </a:rPr>
              <a:t>RRTs</a:t>
            </a:r>
            <a:r>
              <a:rPr lang="pt-BR" dirty="0">
                <a:latin typeface="Franklin Gothic Medium" panose="020B0603020102020204" pitchFamily="34" charset="0"/>
                <a:cs typeface="Arial" pitchFamily="34" charset="0"/>
              </a:rPr>
              <a:t> auditados.</a:t>
            </a:r>
          </a:p>
        </p:txBody>
      </p:sp>
      <p:graphicFrame>
        <p:nvGraphicFramePr>
          <p:cNvPr id="12" name="Gráfico 11">
            <a:extLst>
              <a:ext uri="{FF2B5EF4-FFF2-40B4-BE49-F238E27FC236}">
                <a16:creationId xmlns:a16="http://schemas.microsoft.com/office/drawing/2014/main" xmlns="" id="{72F11738-02C9-4FE6-B18B-B6C8A540EA57}"/>
              </a:ext>
            </a:extLst>
          </p:cNvPr>
          <p:cNvGraphicFramePr/>
          <p:nvPr/>
        </p:nvGraphicFramePr>
        <p:xfrm>
          <a:off x="0" y="1439694"/>
          <a:ext cx="3132306" cy="4562271"/>
        </p:xfrm>
        <a:graphic>
          <a:graphicData uri="http://schemas.openxmlformats.org/drawingml/2006/chart">
            <c:chart xmlns:c="http://schemas.openxmlformats.org/drawingml/2006/chart" xmlns:r="http://schemas.openxmlformats.org/officeDocument/2006/relationships" r:id="rId2"/>
          </a:graphicData>
        </a:graphic>
      </p:graphicFrame>
      <p:pic>
        <p:nvPicPr>
          <p:cNvPr id="9" name="Imagem 8">
            <a:extLst>
              <a:ext uri="{FF2B5EF4-FFF2-40B4-BE49-F238E27FC236}">
                <a16:creationId xmlns:a16="http://schemas.microsoft.com/office/drawing/2014/main" xmlns="" id="{53B0CF45-2BBC-4C9A-B97A-8E00912FE6FA}"/>
              </a:ext>
            </a:extLst>
          </p:cNvPr>
          <p:cNvPicPr>
            <a:picLocks noChangeAspect="1"/>
          </p:cNvPicPr>
          <p:nvPr/>
        </p:nvPicPr>
        <p:blipFill>
          <a:blip r:embed="rId3" cstate="print"/>
          <a:stretch>
            <a:fillRect/>
          </a:stretch>
        </p:blipFill>
        <p:spPr>
          <a:xfrm>
            <a:off x="3224321" y="2011075"/>
            <a:ext cx="4304617" cy="3990890"/>
          </a:xfrm>
          <a:prstGeom prst="rect">
            <a:avLst/>
          </a:prstGeom>
        </p:spPr>
      </p:pic>
      <p:pic>
        <p:nvPicPr>
          <p:cNvPr id="10" name="Imagem 9">
            <a:extLst>
              <a:ext uri="{FF2B5EF4-FFF2-40B4-BE49-F238E27FC236}">
                <a16:creationId xmlns:a16="http://schemas.microsoft.com/office/drawing/2014/main" xmlns="" id="{B678F52A-5806-44F3-92F9-FBCEE0302DA7}"/>
              </a:ext>
            </a:extLst>
          </p:cNvPr>
          <p:cNvPicPr/>
          <p:nvPr/>
        </p:nvPicPr>
        <p:blipFill>
          <a:blip r:embed="rId4" cstate="print"/>
          <a:srcRect/>
          <a:stretch>
            <a:fillRect/>
          </a:stretch>
        </p:blipFill>
        <p:spPr bwMode="auto">
          <a:xfrm>
            <a:off x="7782128" y="2011075"/>
            <a:ext cx="4409872" cy="4027469"/>
          </a:xfrm>
          <a:prstGeom prst="rect">
            <a:avLst/>
          </a:prstGeom>
          <a:noFill/>
          <a:ln w="9525">
            <a:noFill/>
            <a:miter lim="800000"/>
            <a:headEnd/>
            <a:tailEnd/>
          </a:ln>
        </p:spPr>
      </p:pic>
    </p:spTree>
    <p:extLst>
      <p:ext uri="{BB962C8B-B14F-4D97-AF65-F5344CB8AC3E}">
        <p14:creationId xmlns:p14="http://schemas.microsoft.com/office/powerpoint/2010/main" xmlns="" val="2640348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79369"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ATENDIMENTO</a:t>
            </a:r>
          </a:p>
        </p:txBody>
      </p:sp>
      <p:sp>
        <p:nvSpPr>
          <p:cNvPr id="8" name="CaixaDeTexto 7">
            <a:extLst>
              <a:ext uri="{FF2B5EF4-FFF2-40B4-BE49-F238E27FC236}">
                <a16:creationId xmlns:a16="http://schemas.microsoft.com/office/drawing/2014/main" xmlns="" id="{0DA829F6-F00B-4DB2-AF7F-B3CDD4B72875}"/>
              </a:ext>
            </a:extLst>
          </p:cNvPr>
          <p:cNvSpPr txBox="1"/>
          <p:nvPr/>
        </p:nvSpPr>
        <p:spPr>
          <a:xfrm>
            <a:off x="0" y="1304586"/>
            <a:ext cx="12192000" cy="4770537"/>
          </a:xfrm>
          <a:prstGeom prst="rect">
            <a:avLst/>
          </a:prstGeom>
          <a:solidFill>
            <a:schemeClr val="bg1">
              <a:lumMod val="65000"/>
            </a:schemeClr>
          </a:solidFill>
        </p:spPr>
        <p:txBody>
          <a:bodyPr wrap="square" rtlCol="0">
            <a:spAutoFit/>
          </a:bodyPr>
          <a:lstStyle/>
          <a:p>
            <a:r>
              <a:rPr lang="pt-BR" sz="2600" b="0" i="0" dirty="0">
                <a:solidFill>
                  <a:srgbClr val="000000"/>
                </a:solidFill>
                <a:effectLst/>
                <a:latin typeface="Franklin Gothic Medium" panose="020B0603020102020204" pitchFamily="34" charset="0"/>
              </a:rPr>
              <a:t>Carta de Serviços - </a:t>
            </a:r>
            <a:r>
              <a:rPr lang="pt-BR" sz="1400" dirty="0">
                <a:latin typeface="Franklin Gothic Medium" panose="020B0603020102020204" pitchFamily="34" charset="0"/>
                <a:ea typeface="Calibri" panose="020F0502020204030204" pitchFamily="34" charset="0"/>
                <a:cs typeface="Arial" panose="020B0604020202020204" pitchFamily="34" charset="0"/>
              </a:rPr>
              <a:t>Para acessar a Carta de Serviços do Conselho: </a:t>
            </a:r>
            <a:r>
              <a:rPr lang="pt-BR" sz="1400" dirty="0">
                <a:latin typeface="Franklin Gothic Medium" panose="020B0603020102020204" pitchFamily="34" charset="0"/>
                <a:ea typeface="Calibri" panose="020F0502020204030204" pitchFamily="34" charset="0"/>
                <a:cs typeface="Arial" panose="020B0604020202020204" pitchFamily="34" charset="0"/>
                <a:hlinkClick r:id="rId2"/>
              </a:rPr>
              <a:t>https://transparencia.caubr.gov.br/cartadeservicos/</a:t>
            </a:r>
            <a:endParaRPr lang="pt-BR" sz="1400" b="0" i="0" dirty="0">
              <a:solidFill>
                <a:srgbClr val="000000"/>
              </a:solidFill>
              <a:effectLst/>
              <a:latin typeface="Franklin Gothic Medium" panose="020B0603020102020204" pitchFamily="34" charset="0"/>
            </a:endParaRPr>
          </a:p>
          <a:p>
            <a:pPr algn="l"/>
            <a:r>
              <a:rPr lang="pt-BR" b="0" i="0" dirty="0">
                <a:solidFill>
                  <a:srgbClr val="4E5F56"/>
                </a:solidFill>
                <a:effectLst/>
                <a:latin typeface="Franklin Gothic Medium" panose="020B0603020102020204" pitchFamily="34" charset="0"/>
              </a:rPr>
              <a:t>Apresentação</a:t>
            </a:r>
          </a:p>
          <a:p>
            <a:pPr algn="l"/>
            <a:endParaRPr lang="pt-BR" sz="800" b="0" i="0" dirty="0">
              <a:solidFill>
                <a:srgbClr val="000000"/>
              </a:solidFill>
              <a:effectLst/>
              <a:latin typeface="Franklin Gothic Medium" panose="020B0603020102020204" pitchFamily="34" charset="0"/>
            </a:endParaRPr>
          </a:p>
          <a:p>
            <a:pPr algn="just"/>
            <a:r>
              <a:rPr lang="pt-BR" sz="1050" b="0" i="0" dirty="0">
                <a:solidFill>
                  <a:srgbClr val="000000"/>
                </a:solidFill>
                <a:effectLst/>
                <a:latin typeface="Franklin Gothic Medium" panose="020B0603020102020204" pitchFamily="34" charset="0"/>
              </a:rPr>
              <a:t>O Conselho de Arquitetura e Urbanismo (CAU) apresenta sua Carta de Serviços ao Cidadão. Este documento visa informar quais são os serviços disponibilizados pelo Conselho e quais as formas de acesso, requisitos e compromissos para o atendimento que são adotados pela instituição pública, tendo como premissas o foco no cidadão, a qualidade no atendimento e transparência da informação.</a:t>
            </a:r>
          </a:p>
          <a:p>
            <a:pPr algn="just"/>
            <a:r>
              <a:rPr lang="pt-BR" sz="1050" b="0" i="0" dirty="0">
                <a:solidFill>
                  <a:srgbClr val="000000"/>
                </a:solidFill>
                <a:effectLst/>
                <a:latin typeface="Franklin Gothic Medium" panose="020B0603020102020204" pitchFamily="34" charset="0"/>
              </a:rPr>
              <a:t> </a:t>
            </a:r>
          </a:p>
          <a:p>
            <a:pPr algn="just"/>
            <a:r>
              <a:rPr lang="pt-BR" sz="1050" b="0" i="0" dirty="0">
                <a:solidFill>
                  <a:srgbClr val="000000"/>
                </a:solidFill>
                <a:effectLst/>
                <a:latin typeface="Franklin Gothic Medium" panose="020B0603020102020204" pitchFamily="34" charset="0"/>
              </a:rPr>
              <a:t>O Conselho de Arquitetura e Urbanismo do Brasil (CAU/BR) e os Conselhos de Arquitetura e Urbanismo dos Estados e do Distrito Federal (CAU/UF) foram criados pela Lei nº 12.378, de 31 de dezembro de 2010, que também regulamenta o exercício da Arquitetura e Urbanismo no país. O CAU, uma autarquia federal </a:t>
            </a:r>
            <a:r>
              <a:rPr lang="pt-BR" sz="1050" b="0" i="0" dirty="0" err="1">
                <a:solidFill>
                  <a:srgbClr val="000000"/>
                </a:solidFill>
                <a:effectLst/>
                <a:latin typeface="Franklin Gothic Medium" panose="020B0603020102020204" pitchFamily="34" charset="0"/>
              </a:rPr>
              <a:t>uniprofissional</a:t>
            </a:r>
            <a:r>
              <a:rPr lang="pt-BR" sz="1050" b="0" i="0" dirty="0">
                <a:solidFill>
                  <a:srgbClr val="000000"/>
                </a:solidFill>
                <a:effectLst/>
                <a:latin typeface="Franklin Gothic Medium" panose="020B0603020102020204" pitchFamily="34" charset="0"/>
              </a:rPr>
              <a:t> dotada de personalidade jurídica de direito público, presta serviço público federal, e foi criado para cumprir as finalidades de orientar, disciplinar e fiscalizar o exercício da profissão de Arquitetura e Urbanismo. Além disso, zela pela fiel observância dos princípios de ética e disciplina da classe em todo o território nacional e defende o aperfeiçoamento do seu exercício, visando a melhoria da qualidade de vida, a defesa do meio ambiente e a preservação do patrimônio cultural e histórico nacional.</a:t>
            </a:r>
          </a:p>
          <a:p>
            <a:pPr algn="just"/>
            <a:r>
              <a:rPr lang="pt-BR" sz="1050" b="0" i="0" dirty="0">
                <a:solidFill>
                  <a:srgbClr val="000000"/>
                </a:solidFill>
                <a:effectLst/>
                <a:latin typeface="Franklin Gothic Medium" panose="020B0603020102020204" pitchFamily="34" charset="0"/>
              </a:rPr>
              <a:t> </a:t>
            </a:r>
          </a:p>
          <a:p>
            <a:pPr algn="just"/>
            <a:r>
              <a:rPr lang="pt-BR" sz="1050" b="0" i="0" dirty="0">
                <a:solidFill>
                  <a:srgbClr val="000000"/>
                </a:solidFill>
                <a:effectLst/>
                <a:latin typeface="Franklin Gothic Medium" panose="020B0603020102020204" pitchFamily="34" charset="0"/>
              </a:rPr>
              <a:t>O CAU tem como missão “promover Arquitetura e Urbanismo para todos”. </a:t>
            </a:r>
            <a:r>
              <a:rPr lang="pt-BR" sz="1050" b="0" i="0" u="sng" dirty="0">
                <a:solidFill>
                  <a:srgbClr val="006871"/>
                </a:solidFill>
                <a:effectLst/>
                <a:latin typeface="Franklin Gothic Medium" panose="020B0603020102020204" pitchFamily="34" charset="0"/>
                <a:hlinkClick r:id="rId3"/>
              </a:rPr>
              <a:t>Clique aqui e veja o mapa estratégico do Conselho para o período 2013-2023</a:t>
            </a:r>
            <a:r>
              <a:rPr lang="pt-BR" sz="1050" b="0" i="0" dirty="0">
                <a:solidFill>
                  <a:srgbClr val="000000"/>
                </a:solidFill>
                <a:effectLst/>
                <a:latin typeface="Franklin Gothic Medium" panose="020B0603020102020204" pitchFamily="34" charset="0"/>
              </a:rPr>
              <a:t>.</a:t>
            </a:r>
          </a:p>
          <a:p>
            <a:pPr algn="just"/>
            <a:r>
              <a:rPr lang="pt-BR" sz="1050" b="0" i="0" dirty="0">
                <a:solidFill>
                  <a:srgbClr val="000000"/>
                </a:solidFill>
                <a:effectLst/>
                <a:latin typeface="Franklin Gothic Medium" panose="020B0603020102020204" pitchFamily="34" charset="0"/>
              </a:rPr>
              <a:t> </a:t>
            </a:r>
          </a:p>
          <a:p>
            <a:pPr algn="just"/>
            <a:r>
              <a:rPr lang="pt-BR" sz="1050" b="0" i="0" dirty="0">
                <a:solidFill>
                  <a:srgbClr val="000000"/>
                </a:solidFill>
                <a:effectLst/>
                <a:latin typeface="Franklin Gothic Medium" panose="020B0603020102020204" pitchFamily="34" charset="0"/>
              </a:rPr>
              <a:t>Na presente Carta de Serviços ao Cidadão, a sociedade tem acesso a informações detalhadas sobre os principais serviços oferecidos, os canais de comunicação e os padrões de atendimento da autarquia, para que alcance a plenitude dos seus direitos e deveres no que diz respeito a atividades de Arquitetura e Urbanismo em território nacional, seja enquanto profissional, contratante ou cidadão interessado.</a:t>
            </a:r>
          </a:p>
          <a:p>
            <a:pPr algn="just"/>
            <a:r>
              <a:rPr lang="pt-BR" sz="1050" b="0" i="0" dirty="0">
                <a:solidFill>
                  <a:srgbClr val="000000"/>
                </a:solidFill>
                <a:effectLst/>
                <a:latin typeface="Franklin Gothic Medium" panose="020B0603020102020204" pitchFamily="34" charset="0"/>
              </a:rPr>
              <a:t> </a:t>
            </a:r>
          </a:p>
          <a:p>
            <a:pPr algn="just"/>
            <a:r>
              <a:rPr lang="pt-BR" sz="1050" b="0" i="0" dirty="0">
                <a:solidFill>
                  <a:srgbClr val="000000"/>
                </a:solidFill>
                <a:effectLst/>
                <a:latin typeface="Franklin Gothic Medium" panose="020B0603020102020204" pitchFamily="34" charset="0"/>
              </a:rPr>
              <a:t>A Carta de Serviços ao Cidadão do CAU está estruturada em dez capítulos, além desta apresentação. Nos nove primeiros, estão elencados em categorias os quarenta principais serviços oferecidos pelo Conselho ao profissional e à sociedade, incluindo requisitos e prazos para acessá-los.</a:t>
            </a:r>
          </a:p>
          <a:p>
            <a:pPr algn="just"/>
            <a:r>
              <a:rPr lang="pt-BR" sz="1050" b="0" i="0" dirty="0">
                <a:solidFill>
                  <a:srgbClr val="000000"/>
                </a:solidFill>
                <a:effectLst/>
                <a:latin typeface="Franklin Gothic Medium" panose="020B0603020102020204" pitchFamily="34" charset="0"/>
              </a:rPr>
              <a:t> </a:t>
            </a:r>
          </a:p>
          <a:p>
            <a:pPr algn="just"/>
            <a:r>
              <a:rPr lang="pt-BR" sz="1050" b="0" i="0" dirty="0">
                <a:solidFill>
                  <a:srgbClr val="000000"/>
                </a:solidFill>
                <a:effectLst/>
                <a:latin typeface="Franklin Gothic Medium" panose="020B0603020102020204" pitchFamily="34" charset="0"/>
              </a:rPr>
              <a:t>O décimo e último capítulo aborda as formas de comunicação com o arquiteto e urbanista e qualquer membro da sociedade que eventualmente venha requerer um dos serviços prestados pelo Conselho. Nele estão ainda listados os endereços das sedes dos CAU/UF e do CAU/BR, bem como seus respectivos números de telefone e horários de atendimento ao público.</a:t>
            </a:r>
          </a:p>
          <a:p>
            <a:pPr algn="just"/>
            <a:r>
              <a:rPr lang="pt-BR" sz="1050" b="0" i="0" dirty="0">
                <a:solidFill>
                  <a:srgbClr val="000000"/>
                </a:solidFill>
                <a:effectLst/>
                <a:latin typeface="Franklin Gothic Medium" panose="020B0603020102020204" pitchFamily="34" charset="0"/>
              </a:rPr>
              <a:t> </a:t>
            </a:r>
          </a:p>
          <a:p>
            <a:pPr algn="just"/>
            <a:r>
              <a:rPr lang="pt-BR" sz="1050" b="0" i="0" dirty="0">
                <a:solidFill>
                  <a:srgbClr val="000000"/>
                </a:solidFill>
                <a:effectLst/>
                <a:latin typeface="Franklin Gothic Medium" panose="020B0603020102020204" pitchFamily="34" charset="0"/>
              </a:rPr>
              <a:t>Com a ampla divulgação deste conteúdo, por meio impresso e digital, o CAU renova o compromisso com a transparência no serviço público e com o atendimento balizado em princípios constitucionais, primando pela qualidade e uniformidade dos serviços ofertados à população.</a:t>
            </a:r>
          </a:p>
          <a:p>
            <a:pPr algn="just"/>
            <a:r>
              <a:rPr lang="pt-BR" sz="1050" b="0" i="0" dirty="0">
                <a:solidFill>
                  <a:srgbClr val="000000"/>
                </a:solidFill>
                <a:effectLst/>
                <a:latin typeface="Franklin Gothic Medium" panose="020B0603020102020204" pitchFamily="34" charset="0"/>
              </a:rPr>
              <a:t> </a:t>
            </a:r>
          </a:p>
          <a:p>
            <a:pPr algn="just"/>
            <a:r>
              <a:rPr lang="pt-BR" sz="1050" b="0" i="0" dirty="0">
                <a:solidFill>
                  <a:srgbClr val="000000"/>
                </a:solidFill>
                <a:effectLst/>
                <a:latin typeface="Franklin Gothic Medium" panose="020B0603020102020204" pitchFamily="34" charset="0"/>
              </a:rPr>
              <a:t>A Carta de Serviços ao Cidadão do CAU foi desenvolvida pelas equipes do CAU/BR e do Centro de Serviços Compartilhados do CAU, com apoio do Ministério do Planejamento, Orçamento e Gestão. Veja a seguir a ficha técnica completa.</a:t>
            </a:r>
          </a:p>
        </p:txBody>
      </p:sp>
    </p:spTree>
    <p:extLst>
      <p:ext uri="{BB962C8B-B14F-4D97-AF65-F5344CB8AC3E}">
        <p14:creationId xmlns:p14="http://schemas.microsoft.com/office/powerpoint/2010/main" xmlns="" val="491394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379369"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ATENDIMENTO</a:t>
            </a:r>
          </a:p>
        </p:txBody>
      </p:sp>
      <p:sp>
        <p:nvSpPr>
          <p:cNvPr id="10" name="CaixaDeTexto 9">
            <a:extLst>
              <a:ext uri="{FF2B5EF4-FFF2-40B4-BE49-F238E27FC236}">
                <a16:creationId xmlns:a16="http://schemas.microsoft.com/office/drawing/2014/main" xmlns="" id="{63C822CD-0D28-4F7E-A457-AE837A3E2246}"/>
              </a:ext>
            </a:extLst>
          </p:cNvPr>
          <p:cNvSpPr txBox="1"/>
          <p:nvPr/>
        </p:nvSpPr>
        <p:spPr>
          <a:xfrm>
            <a:off x="0" y="1366887"/>
            <a:ext cx="4317476" cy="5139869"/>
          </a:xfrm>
          <a:prstGeom prst="rect">
            <a:avLst/>
          </a:prstGeom>
          <a:noFill/>
        </p:spPr>
        <p:txBody>
          <a:bodyPr wrap="square" rtlCol="0">
            <a:spAutoFit/>
          </a:bodyPr>
          <a:lstStyle/>
          <a:p>
            <a:pPr algn="l"/>
            <a:r>
              <a:rPr lang="pt-BR" sz="1000" b="1" i="0" dirty="0">
                <a:solidFill>
                  <a:srgbClr val="006E72"/>
                </a:solidFill>
                <a:effectLst/>
                <a:latin typeface="Franklin Gothic Medium" panose="020B0603020102020204" pitchFamily="34" charset="0"/>
              </a:rPr>
              <a:t>1. Autenticidade de Registros, Documentos e Resoluções</a:t>
            </a:r>
          </a:p>
          <a:p>
            <a:pPr algn="l"/>
            <a:r>
              <a:rPr lang="pt-BR" sz="1000" b="0" i="0" dirty="0">
                <a:solidFill>
                  <a:srgbClr val="000000"/>
                </a:solidFill>
                <a:effectLst/>
                <a:latin typeface="Franklin Gothic Medium" panose="020B0603020102020204" pitchFamily="34" charset="0"/>
              </a:rPr>
              <a:t>1.1       </a:t>
            </a:r>
            <a:r>
              <a:rPr lang="pt-BR" sz="1000" b="0" i="0" u="sng" dirty="0">
                <a:solidFill>
                  <a:srgbClr val="006871"/>
                </a:solidFill>
                <a:effectLst/>
                <a:latin typeface="Franklin Gothic Medium" panose="020B0603020102020204" pitchFamily="34" charset="0"/>
                <a:hlinkClick r:id="rId2"/>
              </a:rPr>
              <a:t>Busca de profissional ou empresa pelo Ache um Arquiteto e Urbanista</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1.2       </a:t>
            </a:r>
            <a:r>
              <a:rPr lang="pt-BR" sz="1000" b="0" i="0" u="sng" dirty="0">
                <a:solidFill>
                  <a:srgbClr val="006871"/>
                </a:solidFill>
                <a:effectLst/>
                <a:latin typeface="Franklin Gothic Medium" panose="020B0603020102020204" pitchFamily="34" charset="0"/>
                <a:hlinkClick r:id="rId3"/>
              </a:rPr>
              <a:t>Divulgação de dados adicionais e contatos pelo Ache um Arquiteto e Urbanista</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1.3       </a:t>
            </a:r>
            <a:r>
              <a:rPr lang="pt-BR" sz="1000" b="0" i="0" u="sng" dirty="0">
                <a:solidFill>
                  <a:srgbClr val="006871"/>
                </a:solidFill>
                <a:effectLst/>
                <a:latin typeface="Franklin Gothic Medium" panose="020B0603020102020204" pitchFamily="34" charset="0"/>
                <a:hlinkClick r:id="rId4"/>
              </a:rPr>
              <a:t>Verificação de autenticidade de documento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1.4       </a:t>
            </a:r>
            <a:r>
              <a:rPr lang="pt-BR" sz="1000" b="0" i="0" u="sng" dirty="0">
                <a:solidFill>
                  <a:srgbClr val="006871"/>
                </a:solidFill>
                <a:effectLst/>
                <a:latin typeface="Franklin Gothic Medium" panose="020B0603020102020204" pitchFamily="34" charset="0"/>
                <a:hlinkClick r:id="rId5"/>
              </a:rPr>
              <a:t>Consulta a resoluções e deliberações plenárias</a:t>
            </a:r>
            <a:endParaRPr lang="pt-BR" sz="1000" b="0" i="0" dirty="0">
              <a:solidFill>
                <a:srgbClr val="000000"/>
              </a:solidFill>
              <a:effectLst/>
              <a:latin typeface="Franklin Gothic Medium" panose="020B0603020102020204" pitchFamily="34" charset="0"/>
            </a:endParaRPr>
          </a:p>
          <a:p>
            <a:pPr algn="l"/>
            <a:r>
              <a:rPr lang="pt-BR" sz="1000" b="0" i="0" dirty="0">
                <a:solidFill>
                  <a:srgbClr val="000000"/>
                </a:solidFill>
                <a:effectLst/>
                <a:latin typeface="Franklin Gothic Medium" panose="020B0603020102020204" pitchFamily="34" charset="0"/>
              </a:rPr>
              <a:t> </a:t>
            </a:r>
          </a:p>
          <a:p>
            <a:pPr algn="l"/>
            <a:r>
              <a:rPr lang="pt-BR" sz="1000" b="1" i="0" dirty="0">
                <a:solidFill>
                  <a:srgbClr val="006E72"/>
                </a:solidFill>
                <a:effectLst/>
                <a:latin typeface="Franklin Gothic Medium" panose="020B0603020102020204" pitchFamily="34" charset="0"/>
              </a:rPr>
              <a:t>2. Denúncias e Fiscalização</a:t>
            </a:r>
          </a:p>
          <a:p>
            <a:pPr algn="l"/>
            <a:r>
              <a:rPr lang="pt-BR" sz="1000" b="0" i="0" dirty="0">
                <a:solidFill>
                  <a:srgbClr val="000000"/>
                </a:solidFill>
                <a:effectLst/>
                <a:latin typeface="Franklin Gothic Medium" panose="020B0603020102020204" pitchFamily="34" charset="0"/>
              </a:rPr>
              <a:t>2.1       </a:t>
            </a:r>
            <a:r>
              <a:rPr lang="pt-BR" sz="1000" b="0" i="0" u="sng" dirty="0">
                <a:solidFill>
                  <a:srgbClr val="006871"/>
                </a:solidFill>
                <a:effectLst/>
                <a:latin typeface="Franklin Gothic Medium" panose="020B0603020102020204" pitchFamily="34" charset="0"/>
                <a:hlinkClick r:id="rId6"/>
              </a:rPr>
              <a:t>Cadastro de denúncia</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2.2       </a:t>
            </a:r>
            <a:r>
              <a:rPr lang="pt-BR" sz="1000" b="0" i="0" u="sng" dirty="0">
                <a:solidFill>
                  <a:srgbClr val="006871"/>
                </a:solidFill>
                <a:effectLst/>
                <a:latin typeface="Franklin Gothic Medium" panose="020B0603020102020204" pitchFamily="34" charset="0"/>
                <a:hlinkClick r:id="rId7"/>
              </a:rPr>
              <a:t>Acompanhamento de denúncia</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2.3       </a:t>
            </a:r>
            <a:r>
              <a:rPr lang="pt-BR" sz="1000" b="0" i="0" u="sng" dirty="0">
                <a:solidFill>
                  <a:srgbClr val="006871"/>
                </a:solidFill>
                <a:effectLst/>
                <a:latin typeface="Franklin Gothic Medium" panose="020B0603020102020204" pitchFamily="34" charset="0"/>
                <a:hlinkClick r:id="rId8"/>
              </a:rPr>
              <a:t>Defesa de auto de infração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2.4       </a:t>
            </a:r>
            <a:r>
              <a:rPr lang="pt-BR" sz="1000" b="0" i="0" u="sng" dirty="0">
                <a:solidFill>
                  <a:srgbClr val="006871"/>
                </a:solidFill>
                <a:effectLst/>
                <a:latin typeface="Franklin Gothic Medium" panose="020B0603020102020204" pitchFamily="34" charset="0"/>
                <a:hlinkClick r:id="rId9"/>
              </a:rPr>
              <a:t>Defesa em processo ético-disciplinar</a:t>
            </a:r>
            <a:endParaRPr lang="pt-BR" sz="1000" b="0" i="0" dirty="0">
              <a:solidFill>
                <a:srgbClr val="000000"/>
              </a:solidFill>
              <a:effectLst/>
              <a:latin typeface="Franklin Gothic Medium" panose="020B0603020102020204" pitchFamily="34" charset="0"/>
            </a:endParaRPr>
          </a:p>
          <a:p>
            <a:pPr algn="l"/>
            <a:r>
              <a:rPr lang="pt-BR" sz="1000" b="0" i="0" dirty="0">
                <a:solidFill>
                  <a:srgbClr val="000000"/>
                </a:solidFill>
                <a:effectLst/>
                <a:latin typeface="Franklin Gothic Medium" panose="020B0603020102020204" pitchFamily="34" charset="0"/>
              </a:rPr>
              <a:t> </a:t>
            </a:r>
          </a:p>
          <a:p>
            <a:pPr algn="l"/>
            <a:r>
              <a:rPr lang="pt-BR" sz="1000" b="1" i="0" dirty="0">
                <a:solidFill>
                  <a:srgbClr val="006E72"/>
                </a:solidFill>
                <a:effectLst/>
                <a:latin typeface="Franklin Gothic Medium" panose="020B0603020102020204" pitchFamily="34" charset="0"/>
              </a:rPr>
              <a:t>3. Pagamentos e Ressarcimentos</a:t>
            </a:r>
          </a:p>
          <a:p>
            <a:pPr algn="l"/>
            <a:r>
              <a:rPr lang="pt-BR" sz="1000" b="0" i="0" dirty="0">
                <a:solidFill>
                  <a:srgbClr val="000000"/>
                </a:solidFill>
                <a:effectLst/>
                <a:latin typeface="Franklin Gothic Medium" panose="020B0603020102020204" pitchFamily="34" charset="0"/>
              </a:rPr>
              <a:t>3.1       </a:t>
            </a:r>
            <a:r>
              <a:rPr lang="pt-BR" sz="1000" b="0" i="0" u="sng" dirty="0">
                <a:solidFill>
                  <a:srgbClr val="006871"/>
                </a:solidFill>
                <a:effectLst/>
                <a:latin typeface="Franklin Gothic Medium" panose="020B0603020102020204" pitchFamily="34" charset="0"/>
                <a:hlinkClick r:id="rId10"/>
              </a:rPr>
              <a:t>Emissão de boleto de anuidade </a:t>
            </a:r>
            <a:r>
              <a:rPr lang="pt-BR" sz="1000" b="0" i="1" u="sng" dirty="0">
                <a:solidFill>
                  <a:srgbClr val="006871"/>
                </a:solidFill>
                <a:effectLst/>
                <a:latin typeface="Franklin Gothic Medium" panose="020B0603020102020204" pitchFamily="34" charset="0"/>
                <a:hlinkClick r:id="rId10"/>
              </a:rPr>
              <a:t>– Em revisão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3.2       </a:t>
            </a:r>
            <a:r>
              <a:rPr lang="pt-BR" sz="1000" b="0" i="0" u="sng" dirty="0">
                <a:solidFill>
                  <a:srgbClr val="006871"/>
                </a:solidFill>
                <a:effectLst/>
                <a:latin typeface="Franklin Gothic Medium" panose="020B0603020102020204" pitchFamily="34" charset="0"/>
                <a:hlinkClick r:id="rId11"/>
              </a:rPr>
              <a:t>Refinanciamento de débitos (Refis)</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3.3       </a:t>
            </a:r>
            <a:r>
              <a:rPr lang="pt-BR" sz="1000" b="0" i="0" u="sng" dirty="0">
                <a:solidFill>
                  <a:srgbClr val="006871"/>
                </a:solidFill>
                <a:effectLst/>
                <a:latin typeface="Franklin Gothic Medium" panose="020B0603020102020204" pitchFamily="34" charset="0"/>
                <a:hlinkClick r:id="rId12"/>
              </a:rPr>
              <a:t>Ressarcimento de valores </a:t>
            </a:r>
            <a:r>
              <a:rPr lang="pt-BR" sz="1000" b="0" i="1" u="sng" dirty="0">
                <a:solidFill>
                  <a:srgbClr val="006871"/>
                </a:solidFill>
                <a:effectLst/>
                <a:latin typeface="Franklin Gothic Medium" panose="020B0603020102020204" pitchFamily="34" charset="0"/>
                <a:hlinkClick r:id="rId12"/>
              </a:rPr>
              <a:t>– Em revisão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3.4       </a:t>
            </a:r>
            <a:r>
              <a:rPr lang="pt-BR" sz="1000" b="0" i="0" u="sng" dirty="0">
                <a:solidFill>
                  <a:srgbClr val="006871"/>
                </a:solidFill>
                <a:effectLst/>
                <a:latin typeface="Franklin Gothic Medium" panose="020B0603020102020204" pitchFamily="34" charset="0"/>
                <a:hlinkClick r:id="rId13"/>
              </a:rPr>
              <a:t>Parcelamento de multas aplicadas por infração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3.5       </a:t>
            </a:r>
            <a:r>
              <a:rPr lang="pt-BR" sz="1000" b="0" i="0" u="sng" dirty="0">
                <a:solidFill>
                  <a:srgbClr val="006871"/>
                </a:solidFill>
                <a:effectLst/>
                <a:latin typeface="Franklin Gothic Medium" panose="020B0603020102020204" pitchFamily="34" charset="0"/>
                <a:hlinkClick r:id="rId14"/>
              </a:rPr>
              <a:t>Solicitação de isenção de anuidade por doença grave </a:t>
            </a:r>
            <a:r>
              <a:rPr lang="pt-BR" sz="1000" b="0" i="1" u="sng" dirty="0">
                <a:solidFill>
                  <a:srgbClr val="006871"/>
                </a:solidFill>
                <a:effectLst/>
                <a:latin typeface="Franklin Gothic Medium" panose="020B0603020102020204" pitchFamily="34" charset="0"/>
                <a:hlinkClick r:id="rId14"/>
              </a:rPr>
              <a:t>– Em revisão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3.6       </a:t>
            </a:r>
            <a:r>
              <a:rPr lang="pt-BR" sz="1000" b="0" i="0" u="sng" dirty="0">
                <a:solidFill>
                  <a:srgbClr val="006871"/>
                </a:solidFill>
                <a:effectLst/>
                <a:latin typeface="Franklin Gothic Medium" panose="020B0603020102020204" pitchFamily="34" charset="0"/>
                <a:hlinkClick r:id="rId15"/>
              </a:rPr>
              <a:t>Prorrogação de vencimento de anuidade por lesão a bens devido a situação calamitosa </a:t>
            </a:r>
            <a:r>
              <a:rPr lang="pt-BR" sz="1000" b="0" i="1" u="sng" dirty="0">
                <a:solidFill>
                  <a:srgbClr val="006871"/>
                </a:solidFill>
                <a:effectLst/>
                <a:latin typeface="Franklin Gothic Medium" panose="020B0603020102020204" pitchFamily="34" charset="0"/>
                <a:hlinkClick r:id="rId15"/>
              </a:rPr>
              <a:t>– Em revisão</a:t>
            </a:r>
            <a:endParaRPr lang="pt-BR" sz="1000" b="0" i="1" u="sng" dirty="0">
              <a:solidFill>
                <a:srgbClr val="006871"/>
              </a:solidFill>
              <a:effectLst/>
              <a:latin typeface="Franklin Gothic Medium" panose="020B0603020102020204" pitchFamily="34" charset="0"/>
            </a:endParaRPr>
          </a:p>
          <a:p>
            <a:pPr algn="l"/>
            <a:endParaRPr lang="pt-BR" sz="1000" b="0" i="0" dirty="0">
              <a:solidFill>
                <a:srgbClr val="000000"/>
              </a:solidFill>
              <a:effectLst/>
              <a:latin typeface="Franklin Gothic Medium" panose="020B0603020102020204" pitchFamily="34" charset="0"/>
            </a:endParaRPr>
          </a:p>
          <a:p>
            <a:pPr algn="l"/>
            <a:r>
              <a:rPr lang="pt-BR" sz="1000" b="1" i="0" dirty="0">
                <a:solidFill>
                  <a:srgbClr val="006E72"/>
                </a:solidFill>
                <a:effectLst/>
                <a:latin typeface="Franklin Gothic Medium" panose="020B0603020102020204" pitchFamily="34" charset="0"/>
              </a:rPr>
              <a:t>4. Tabela de Honorários</a:t>
            </a:r>
          </a:p>
          <a:p>
            <a:pPr algn="l"/>
            <a:r>
              <a:rPr lang="pt-BR" sz="1000" b="0" i="0" dirty="0">
                <a:solidFill>
                  <a:srgbClr val="000000"/>
                </a:solidFill>
                <a:effectLst/>
                <a:latin typeface="Franklin Gothic Medium" panose="020B0603020102020204" pitchFamily="34" charset="0"/>
              </a:rPr>
              <a:t>4.1       </a:t>
            </a:r>
            <a:r>
              <a:rPr lang="pt-BR" sz="1000" b="0" i="0" u="sng" dirty="0">
                <a:solidFill>
                  <a:srgbClr val="006871"/>
                </a:solidFill>
                <a:effectLst/>
                <a:latin typeface="Franklin Gothic Medium" panose="020B0603020102020204" pitchFamily="34" charset="0"/>
                <a:hlinkClick r:id="rId16"/>
              </a:rPr>
              <a:t>Cálculo de honorários profissionais</a:t>
            </a:r>
            <a:endParaRPr lang="pt-BR" sz="1000" b="0" i="0" dirty="0">
              <a:solidFill>
                <a:srgbClr val="000000"/>
              </a:solidFill>
              <a:effectLst/>
              <a:latin typeface="Franklin Gothic Medium" panose="020B0603020102020204" pitchFamily="34" charset="0"/>
            </a:endParaRPr>
          </a:p>
          <a:p>
            <a:pPr algn="l"/>
            <a:r>
              <a:rPr lang="pt-BR" sz="1000" b="0" i="0" dirty="0">
                <a:solidFill>
                  <a:srgbClr val="000000"/>
                </a:solidFill>
                <a:effectLst/>
                <a:latin typeface="Franklin Gothic Medium" panose="020B0603020102020204" pitchFamily="34" charset="0"/>
              </a:rPr>
              <a:t> </a:t>
            </a:r>
          </a:p>
          <a:p>
            <a:pPr algn="l"/>
            <a:r>
              <a:rPr lang="pt-BR" sz="1000" b="1" i="0" dirty="0">
                <a:solidFill>
                  <a:srgbClr val="006E72"/>
                </a:solidFill>
                <a:effectLst/>
                <a:latin typeface="Franklin Gothic Medium" panose="020B0603020102020204" pitchFamily="34" charset="0"/>
              </a:rPr>
              <a:t>5. Registro no CAU e Carteira de Identidade Profissional</a:t>
            </a:r>
          </a:p>
          <a:p>
            <a:pPr algn="l"/>
            <a:r>
              <a:rPr lang="pt-BR" sz="1000" b="0" i="0" dirty="0">
                <a:solidFill>
                  <a:srgbClr val="000000"/>
                </a:solidFill>
                <a:effectLst/>
                <a:latin typeface="Franklin Gothic Medium" panose="020B0603020102020204" pitchFamily="34" charset="0"/>
              </a:rPr>
              <a:t>5.1       </a:t>
            </a:r>
            <a:r>
              <a:rPr lang="pt-BR" sz="1000" b="0" i="0" u="sng" dirty="0">
                <a:solidFill>
                  <a:srgbClr val="006871"/>
                </a:solidFill>
                <a:effectLst/>
                <a:latin typeface="Franklin Gothic Medium" panose="020B0603020102020204" pitchFamily="34" charset="0"/>
                <a:hlinkClick r:id="rId17"/>
              </a:rPr>
              <a:t>Registro provisório de profissional diplomado no Brasil</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5.2       </a:t>
            </a:r>
            <a:r>
              <a:rPr lang="pt-BR" sz="1000" b="0" i="0" u="sng" dirty="0">
                <a:solidFill>
                  <a:srgbClr val="006871"/>
                </a:solidFill>
                <a:effectLst/>
                <a:latin typeface="Franklin Gothic Medium" panose="020B0603020102020204" pitchFamily="34" charset="0"/>
                <a:hlinkClick r:id="rId18"/>
              </a:rPr>
              <a:t>Registro definitivo de profissional diplomado no Brasil</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5.3       </a:t>
            </a:r>
            <a:r>
              <a:rPr lang="pt-BR" sz="1000" b="0" i="0" u="sng" dirty="0">
                <a:solidFill>
                  <a:srgbClr val="006871"/>
                </a:solidFill>
                <a:effectLst/>
                <a:latin typeface="Franklin Gothic Medium" panose="020B0603020102020204" pitchFamily="34" charset="0"/>
                <a:hlinkClick r:id="rId19"/>
              </a:rPr>
              <a:t>Registro temporário de profissional diplomado no exterior</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endParaRPr lang="pt-BR" sz="1000" b="0" i="0" dirty="0">
              <a:solidFill>
                <a:srgbClr val="000000"/>
              </a:solidFill>
              <a:effectLst/>
              <a:latin typeface="Franklin Gothic Medium" panose="020B0603020102020204" pitchFamily="34" charset="0"/>
            </a:endParaRPr>
          </a:p>
          <a:p>
            <a:endParaRPr lang="pt-BR" dirty="0"/>
          </a:p>
        </p:txBody>
      </p:sp>
      <p:sp>
        <p:nvSpPr>
          <p:cNvPr id="11" name="CaixaDeTexto 10">
            <a:extLst>
              <a:ext uri="{FF2B5EF4-FFF2-40B4-BE49-F238E27FC236}">
                <a16:creationId xmlns:a16="http://schemas.microsoft.com/office/drawing/2014/main" xmlns="" id="{1CB011CA-A5BE-4A7C-8FAD-6CB00DDBBF93}"/>
              </a:ext>
            </a:extLst>
          </p:cNvPr>
          <p:cNvSpPr txBox="1"/>
          <p:nvPr/>
        </p:nvSpPr>
        <p:spPr>
          <a:xfrm>
            <a:off x="4421171" y="1366887"/>
            <a:ext cx="3685881" cy="5293757"/>
          </a:xfrm>
          <a:prstGeom prst="rect">
            <a:avLst/>
          </a:prstGeom>
          <a:noFill/>
        </p:spPr>
        <p:txBody>
          <a:bodyPr wrap="square" rtlCol="0">
            <a:spAutoFit/>
          </a:bodyPr>
          <a:lstStyle/>
          <a:p>
            <a:pPr algn="l"/>
            <a:r>
              <a:rPr lang="pt-BR" sz="1000" b="0" i="0" dirty="0">
                <a:solidFill>
                  <a:srgbClr val="000000"/>
                </a:solidFill>
                <a:effectLst/>
                <a:latin typeface="Franklin Gothic Medium" panose="020B0603020102020204" pitchFamily="34" charset="0"/>
              </a:rPr>
              <a:t>5.4       </a:t>
            </a:r>
            <a:r>
              <a:rPr lang="pt-BR" sz="1000" b="0" i="0" u="sng" dirty="0">
                <a:solidFill>
                  <a:srgbClr val="006871"/>
                </a:solidFill>
                <a:effectLst/>
                <a:latin typeface="Franklin Gothic Medium" panose="020B0603020102020204" pitchFamily="34" charset="0"/>
                <a:hlinkClick r:id="rId20"/>
              </a:rPr>
              <a:t>Registro definitivo de profissional diplomado no exterior</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5.5       </a:t>
            </a:r>
            <a:r>
              <a:rPr lang="pt-BR" sz="1000" b="0" i="0" u="sng" dirty="0">
                <a:solidFill>
                  <a:srgbClr val="006871"/>
                </a:solidFill>
                <a:effectLst/>
                <a:latin typeface="Franklin Gothic Medium" panose="020B0603020102020204" pitchFamily="34" charset="0"/>
                <a:hlinkClick r:id="rId21"/>
              </a:rPr>
              <a:t>Emissão de primeira via de carteira de identidade profissional</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5.6       </a:t>
            </a:r>
            <a:r>
              <a:rPr lang="pt-BR" sz="1000" b="0" i="0" u="sng" dirty="0">
                <a:solidFill>
                  <a:srgbClr val="006871"/>
                </a:solidFill>
                <a:effectLst/>
                <a:latin typeface="Franklin Gothic Medium" panose="020B0603020102020204" pitchFamily="34" charset="0"/>
                <a:hlinkClick r:id="rId22"/>
              </a:rPr>
              <a:t>Emissão de segunda via de carteira de identidade profissional</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5.7       </a:t>
            </a:r>
            <a:r>
              <a:rPr lang="pt-BR" sz="1000" b="0" i="0" u="sng" dirty="0">
                <a:solidFill>
                  <a:srgbClr val="006871"/>
                </a:solidFill>
                <a:effectLst/>
                <a:latin typeface="Franklin Gothic Medium" panose="020B0603020102020204" pitchFamily="34" charset="0"/>
                <a:hlinkClick r:id="rId23"/>
              </a:rPr>
              <a:t>Anotação de título de especialização em Engenharia de Segurança do Trabalho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5.8       </a:t>
            </a:r>
            <a:r>
              <a:rPr lang="pt-BR" sz="1000" b="0" i="0" u="sng" dirty="0">
                <a:solidFill>
                  <a:srgbClr val="006871"/>
                </a:solidFill>
                <a:effectLst/>
                <a:latin typeface="Franklin Gothic Medium" panose="020B0603020102020204" pitchFamily="34" charset="0"/>
                <a:hlinkClick r:id="rId24"/>
              </a:rPr>
              <a:t>Registro de pessoa jurídica</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5.9       </a:t>
            </a:r>
            <a:r>
              <a:rPr lang="pt-BR" sz="1000" b="0" i="0" u="sng" dirty="0">
                <a:solidFill>
                  <a:srgbClr val="006871"/>
                </a:solidFill>
                <a:effectLst/>
                <a:latin typeface="Franklin Gothic Medium" panose="020B0603020102020204" pitchFamily="34" charset="0"/>
                <a:hlinkClick r:id="rId25"/>
              </a:rPr>
              <a:t>Interrupção de registro profissional</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5.10     </a:t>
            </a:r>
            <a:r>
              <a:rPr lang="pt-BR" sz="1000" b="0" i="0" u="sng" dirty="0">
                <a:solidFill>
                  <a:srgbClr val="006871"/>
                </a:solidFill>
                <a:effectLst/>
                <a:latin typeface="Franklin Gothic Medium" panose="020B0603020102020204" pitchFamily="34" charset="0"/>
                <a:hlinkClick r:id="rId26"/>
              </a:rPr>
              <a:t>Interrupção de registro de empresa</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5.11     </a:t>
            </a:r>
            <a:r>
              <a:rPr lang="pt-BR" sz="1000" b="0" i="0" u="sng" dirty="0">
                <a:solidFill>
                  <a:srgbClr val="006871"/>
                </a:solidFill>
                <a:effectLst/>
                <a:latin typeface="Franklin Gothic Medium" panose="020B0603020102020204" pitchFamily="34" charset="0"/>
                <a:hlinkClick r:id="rId27"/>
              </a:rPr>
              <a:t>Reativação de registro profissional</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5.12     </a:t>
            </a:r>
            <a:r>
              <a:rPr lang="pt-BR" sz="1000" b="0" i="0" u="sng" dirty="0">
                <a:solidFill>
                  <a:srgbClr val="006871"/>
                </a:solidFill>
                <a:effectLst/>
                <a:latin typeface="Franklin Gothic Medium" panose="020B0603020102020204" pitchFamily="34" charset="0"/>
                <a:hlinkClick r:id="rId28"/>
              </a:rPr>
              <a:t>Desligamento de profissional</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5.13     </a:t>
            </a:r>
            <a:r>
              <a:rPr lang="pt-BR" sz="1000" b="0" i="0" u="sng" dirty="0">
                <a:solidFill>
                  <a:srgbClr val="006871"/>
                </a:solidFill>
                <a:effectLst/>
                <a:latin typeface="Franklin Gothic Medium" panose="020B0603020102020204" pitchFamily="34" charset="0"/>
                <a:hlinkClick r:id="rId29"/>
              </a:rPr>
              <a:t>Prorrogação de registro provisório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5.14     </a:t>
            </a:r>
            <a:r>
              <a:rPr lang="pt-BR" sz="1000" b="0" i="0" u="sng" dirty="0">
                <a:solidFill>
                  <a:srgbClr val="006871"/>
                </a:solidFill>
                <a:effectLst/>
                <a:latin typeface="Franklin Gothic Medium" panose="020B0603020102020204" pitchFamily="34" charset="0"/>
                <a:hlinkClick r:id="rId30"/>
              </a:rPr>
              <a:t>Inclusão de profissional como Responsável Técnico ou Quadro Técnico em Empresa</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5.15     </a:t>
            </a:r>
            <a:r>
              <a:rPr lang="pt-BR" sz="1000" b="0" i="0" u="sng" dirty="0">
                <a:solidFill>
                  <a:srgbClr val="006871"/>
                </a:solidFill>
                <a:effectLst/>
                <a:latin typeface="Franklin Gothic Medium" panose="020B0603020102020204" pitchFamily="34" charset="0"/>
                <a:hlinkClick r:id="rId31"/>
              </a:rPr>
              <a:t>Baixa de profissional como Responsável Técnico ou Quadro Técnico em Empresa</a:t>
            </a:r>
            <a:endParaRPr lang="pt-BR" sz="1000" b="0" i="0" dirty="0">
              <a:solidFill>
                <a:srgbClr val="000000"/>
              </a:solidFill>
              <a:effectLst/>
              <a:latin typeface="Franklin Gothic Medium" panose="020B0603020102020204" pitchFamily="34" charset="0"/>
            </a:endParaRPr>
          </a:p>
          <a:p>
            <a:pPr algn="l"/>
            <a:r>
              <a:rPr lang="pt-BR" sz="1000" b="0" i="0" dirty="0">
                <a:solidFill>
                  <a:srgbClr val="000000"/>
                </a:solidFill>
                <a:effectLst/>
                <a:latin typeface="Franklin Gothic Medium" panose="020B0603020102020204" pitchFamily="34" charset="0"/>
              </a:rPr>
              <a:t> </a:t>
            </a:r>
          </a:p>
          <a:p>
            <a:pPr algn="l"/>
            <a:r>
              <a:rPr lang="pt-BR" sz="1000" b="1" i="0" dirty="0">
                <a:solidFill>
                  <a:srgbClr val="006E72"/>
                </a:solidFill>
                <a:effectLst/>
                <a:latin typeface="Franklin Gothic Medium" panose="020B0603020102020204" pitchFamily="34" charset="0"/>
              </a:rPr>
              <a:t>6. Registro de Responsabilidade Técnica (RRT) </a:t>
            </a:r>
          </a:p>
          <a:p>
            <a:pPr algn="l"/>
            <a:r>
              <a:rPr lang="pt-BR" sz="1000" b="0" i="0" dirty="0">
                <a:solidFill>
                  <a:srgbClr val="000000"/>
                </a:solidFill>
                <a:effectLst/>
                <a:latin typeface="Franklin Gothic Medium" panose="020B0603020102020204" pitchFamily="34" charset="0"/>
              </a:rPr>
              <a:t>6.1       </a:t>
            </a:r>
            <a:r>
              <a:rPr lang="pt-BR" sz="1000" b="0" i="0" u="sng" dirty="0">
                <a:solidFill>
                  <a:srgbClr val="006871"/>
                </a:solidFill>
                <a:effectLst/>
                <a:latin typeface="Franklin Gothic Medium" panose="020B0603020102020204" pitchFamily="34" charset="0"/>
                <a:hlinkClick r:id="rId32"/>
              </a:rPr>
              <a:t>Emissão de RRT simples </a:t>
            </a:r>
            <a:r>
              <a:rPr lang="pt-BR" sz="1000" b="0" i="1" u="sng" dirty="0">
                <a:solidFill>
                  <a:srgbClr val="006871"/>
                </a:solidFill>
                <a:effectLst/>
                <a:latin typeface="Franklin Gothic Medium" panose="020B0603020102020204" pitchFamily="34" charset="0"/>
                <a:hlinkClick r:id="rId32"/>
              </a:rPr>
              <a:t>– Em revisão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6.2       </a:t>
            </a:r>
            <a:r>
              <a:rPr lang="pt-BR" sz="1000" b="0" i="0" u="sng" dirty="0">
                <a:solidFill>
                  <a:srgbClr val="006871"/>
                </a:solidFill>
                <a:effectLst/>
                <a:latin typeface="Franklin Gothic Medium" panose="020B0603020102020204" pitchFamily="34" charset="0"/>
                <a:hlinkClick r:id="rId33"/>
              </a:rPr>
              <a:t>Emissão de RRT derivado </a:t>
            </a:r>
            <a:r>
              <a:rPr lang="pt-BR" sz="1000" b="0" i="1" u="sng" dirty="0">
                <a:solidFill>
                  <a:srgbClr val="006871"/>
                </a:solidFill>
                <a:effectLst/>
                <a:latin typeface="Franklin Gothic Medium" panose="020B0603020102020204" pitchFamily="34" charset="0"/>
                <a:hlinkClick r:id="rId33"/>
              </a:rPr>
              <a:t>– Em revisão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6.3       </a:t>
            </a:r>
            <a:r>
              <a:rPr lang="pt-BR" sz="1000" b="0" i="0" u="sng" dirty="0">
                <a:solidFill>
                  <a:srgbClr val="006871"/>
                </a:solidFill>
                <a:effectLst/>
                <a:latin typeface="Franklin Gothic Medium" panose="020B0603020102020204" pitchFamily="34" charset="0"/>
                <a:hlinkClick r:id="rId34"/>
              </a:rPr>
              <a:t>Emissão de RRT mínimo </a:t>
            </a:r>
            <a:r>
              <a:rPr lang="pt-BR" sz="1000" b="0" i="1" u="sng" dirty="0">
                <a:solidFill>
                  <a:srgbClr val="006871"/>
                </a:solidFill>
                <a:effectLst/>
                <a:latin typeface="Franklin Gothic Medium" panose="020B0603020102020204" pitchFamily="34" charset="0"/>
                <a:hlinkClick r:id="rId34"/>
              </a:rPr>
              <a:t>– Em revisão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6.4       </a:t>
            </a:r>
            <a:r>
              <a:rPr lang="pt-BR" sz="1000" b="0" i="0" u="sng" dirty="0">
                <a:solidFill>
                  <a:srgbClr val="006871"/>
                </a:solidFill>
                <a:effectLst/>
                <a:latin typeface="Franklin Gothic Medium" panose="020B0603020102020204" pitchFamily="34" charset="0"/>
                <a:hlinkClick r:id="rId35"/>
              </a:rPr>
              <a:t>Emissão de RRT social </a:t>
            </a:r>
            <a:r>
              <a:rPr lang="pt-BR" sz="1000" b="0" i="1" u="sng" dirty="0">
                <a:solidFill>
                  <a:srgbClr val="006871"/>
                </a:solidFill>
                <a:effectLst/>
                <a:latin typeface="Franklin Gothic Medium" panose="020B0603020102020204" pitchFamily="34" charset="0"/>
                <a:hlinkClick r:id="rId35"/>
              </a:rPr>
              <a:t>– Em revisão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6.5       </a:t>
            </a:r>
            <a:r>
              <a:rPr lang="pt-BR" sz="1000" b="0" i="0" u="sng" dirty="0">
                <a:solidFill>
                  <a:srgbClr val="006871"/>
                </a:solidFill>
                <a:effectLst/>
                <a:latin typeface="Franklin Gothic Medium" panose="020B0603020102020204" pitchFamily="34" charset="0"/>
                <a:hlinkClick r:id="rId36"/>
              </a:rPr>
              <a:t>Emissão de RRT múltiplo mensal </a:t>
            </a:r>
            <a:r>
              <a:rPr lang="pt-BR" sz="1000" b="0" i="1" u="sng" dirty="0">
                <a:solidFill>
                  <a:srgbClr val="006871"/>
                </a:solidFill>
                <a:effectLst/>
                <a:latin typeface="Franklin Gothic Medium" panose="020B0603020102020204" pitchFamily="34" charset="0"/>
                <a:hlinkClick r:id="rId36"/>
              </a:rPr>
              <a:t>– Em revisão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6.6       </a:t>
            </a:r>
            <a:r>
              <a:rPr lang="pt-BR" sz="1000" b="0" i="0" u="sng" dirty="0">
                <a:solidFill>
                  <a:srgbClr val="006871"/>
                </a:solidFill>
                <a:effectLst/>
                <a:latin typeface="Franklin Gothic Medium" panose="020B0603020102020204" pitchFamily="34" charset="0"/>
                <a:hlinkClick r:id="rId37"/>
              </a:rPr>
              <a:t>Emissão de RRT de atividade no exterior </a:t>
            </a:r>
            <a:r>
              <a:rPr lang="pt-BR" sz="1000" b="0" i="1" u="sng" dirty="0">
                <a:solidFill>
                  <a:srgbClr val="006871"/>
                </a:solidFill>
                <a:effectLst/>
                <a:latin typeface="Franklin Gothic Medium" panose="020B0603020102020204" pitchFamily="34" charset="0"/>
                <a:hlinkClick r:id="rId37"/>
              </a:rPr>
              <a:t>– Em revisão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6.7       </a:t>
            </a:r>
            <a:r>
              <a:rPr lang="pt-BR" sz="1000" b="0" i="0" u="sng" dirty="0">
                <a:solidFill>
                  <a:srgbClr val="006871"/>
                </a:solidFill>
                <a:effectLst/>
                <a:latin typeface="Franklin Gothic Medium" panose="020B0603020102020204" pitchFamily="34" charset="0"/>
                <a:hlinkClick r:id="rId38"/>
              </a:rPr>
              <a:t>Emissão de RRT fora do prazo (RRT Extemporâneo) </a:t>
            </a:r>
            <a:r>
              <a:rPr lang="pt-BR" sz="1000" b="0" i="1" u="sng" dirty="0">
                <a:solidFill>
                  <a:srgbClr val="006871"/>
                </a:solidFill>
                <a:effectLst/>
                <a:latin typeface="Franklin Gothic Medium" panose="020B0603020102020204" pitchFamily="34" charset="0"/>
                <a:hlinkClick r:id="rId38"/>
              </a:rPr>
              <a:t>– Em revisão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6.8       </a:t>
            </a:r>
            <a:r>
              <a:rPr lang="pt-BR" sz="1000" b="0" i="0" u="sng" dirty="0">
                <a:solidFill>
                  <a:srgbClr val="006871"/>
                </a:solidFill>
                <a:effectLst/>
                <a:latin typeface="Franklin Gothic Medium" panose="020B0603020102020204" pitchFamily="34" charset="0"/>
                <a:hlinkClick r:id="rId39"/>
              </a:rPr>
              <a:t>Baixa de RRT</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6.9       </a:t>
            </a:r>
            <a:r>
              <a:rPr lang="pt-BR" sz="1000" b="0" i="0" u="sng" dirty="0">
                <a:solidFill>
                  <a:srgbClr val="006871"/>
                </a:solidFill>
                <a:effectLst/>
                <a:latin typeface="Franklin Gothic Medium" panose="020B0603020102020204" pitchFamily="34" charset="0"/>
                <a:hlinkClick r:id="rId40"/>
              </a:rPr>
              <a:t>Retificação de RRT (RRT Retificador)</a:t>
            </a:r>
            <a:endParaRPr lang="pt-BR" sz="1000" b="0" i="0" u="sng" dirty="0">
              <a:solidFill>
                <a:srgbClr val="006871"/>
              </a:solidFill>
              <a:effectLst/>
              <a:latin typeface="Franklin Gothic Medium" panose="020B0603020102020204" pitchFamily="34" charset="0"/>
            </a:endParaRPr>
          </a:p>
          <a:p>
            <a:pPr algn="l"/>
            <a:r>
              <a:rPr lang="pt-BR" sz="1000" b="0" i="0" dirty="0">
                <a:solidFill>
                  <a:srgbClr val="000000"/>
                </a:solidFill>
                <a:effectLst/>
                <a:latin typeface="Franklin Gothic Medium" panose="020B0603020102020204" pitchFamily="34" charset="0"/>
              </a:rPr>
              <a:t>6.10     </a:t>
            </a:r>
            <a:r>
              <a:rPr lang="pt-BR" sz="1000" b="0" i="0" u="sng" dirty="0">
                <a:solidFill>
                  <a:srgbClr val="006871"/>
                </a:solidFill>
                <a:effectLst/>
                <a:latin typeface="Franklin Gothic Medium" panose="020B0603020102020204" pitchFamily="34" charset="0"/>
                <a:hlinkClick r:id="rId41"/>
              </a:rPr>
              <a:t>Cancelamento de RRT</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endParaRPr lang="pt-BR" sz="1000" b="0" i="0" dirty="0">
              <a:solidFill>
                <a:srgbClr val="000000"/>
              </a:solidFill>
              <a:effectLst/>
              <a:latin typeface="Franklin Gothic Medium" panose="020B0603020102020204" pitchFamily="34" charset="0"/>
            </a:endParaRPr>
          </a:p>
          <a:p>
            <a:pPr algn="l"/>
            <a:r>
              <a:rPr lang="pt-BR" sz="1000" b="0" i="0" dirty="0">
                <a:solidFill>
                  <a:srgbClr val="000000"/>
                </a:solidFill>
                <a:effectLst/>
                <a:latin typeface="Franklin Gothic Medium" panose="020B0603020102020204" pitchFamily="34" charset="0"/>
              </a:rPr>
              <a:t> </a:t>
            </a:r>
          </a:p>
          <a:p>
            <a:endParaRPr lang="pt-BR" dirty="0"/>
          </a:p>
        </p:txBody>
      </p:sp>
      <p:sp>
        <p:nvSpPr>
          <p:cNvPr id="12" name="CaixaDeTexto 11">
            <a:extLst>
              <a:ext uri="{FF2B5EF4-FFF2-40B4-BE49-F238E27FC236}">
                <a16:creationId xmlns:a16="http://schemas.microsoft.com/office/drawing/2014/main" xmlns="" id="{09A380D9-F6D2-4BFB-B537-67A2E2ECCE1D}"/>
              </a:ext>
            </a:extLst>
          </p:cNvPr>
          <p:cNvSpPr txBox="1"/>
          <p:nvPr/>
        </p:nvSpPr>
        <p:spPr>
          <a:xfrm>
            <a:off x="8408709" y="1250067"/>
            <a:ext cx="3783291" cy="5293757"/>
          </a:xfrm>
          <a:prstGeom prst="rect">
            <a:avLst/>
          </a:prstGeom>
          <a:noFill/>
        </p:spPr>
        <p:txBody>
          <a:bodyPr wrap="square" rtlCol="0">
            <a:spAutoFit/>
          </a:bodyPr>
          <a:lstStyle/>
          <a:p>
            <a:r>
              <a:rPr lang="pt-BR" sz="1000" b="0" i="0" dirty="0">
                <a:solidFill>
                  <a:srgbClr val="000000"/>
                </a:solidFill>
                <a:effectLst/>
                <a:latin typeface="Franklin Gothic Medium" panose="020B0603020102020204" pitchFamily="34" charset="0"/>
              </a:rPr>
              <a:t>6.11     </a:t>
            </a:r>
            <a:r>
              <a:rPr lang="pt-BR" sz="1000" b="0" i="0" u="sng" dirty="0">
                <a:solidFill>
                  <a:srgbClr val="006871"/>
                </a:solidFill>
                <a:effectLst/>
                <a:latin typeface="Franklin Gothic Medium" panose="020B0603020102020204" pitchFamily="34" charset="0"/>
                <a:hlinkClick r:id="rId42"/>
              </a:rPr>
              <a:t>Declaração de nulidade de RRT</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6.12     </a:t>
            </a:r>
            <a:r>
              <a:rPr lang="pt-BR" sz="1000" b="0" i="0" u="sng" dirty="0">
                <a:solidFill>
                  <a:srgbClr val="006871"/>
                </a:solidFill>
                <a:effectLst/>
                <a:latin typeface="Franklin Gothic Medium" panose="020B0603020102020204" pitchFamily="34" charset="0"/>
                <a:hlinkClick r:id="rId43"/>
              </a:rPr>
              <a:t>Exclusão de RRT</a:t>
            </a:r>
            <a:endParaRPr lang="pt-BR" sz="1000" b="0" i="0" dirty="0">
              <a:solidFill>
                <a:srgbClr val="000000"/>
              </a:solidFill>
              <a:effectLst/>
              <a:latin typeface="Franklin Gothic Medium" panose="020B0603020102020204" pitchFamily="34" charset="0"/>
            </a:endParaRPr>
          </a:p>
          <a:p>
            <a:pPr algn="l"/>
            <a:endParaRPr lang="pt-BR" sz="1000" b="1" i="0" dirty="0">
              <a:solidFill>
                <a:srgbClr val="006E72"/>
              </a:solidFill>
              <a:effectLst/>
              <a:latin typeface="Franklin Gothic Medium" panose="020B0603020102020204" pitchFamily="34" charset="0"/>
            </a:endParaRPr>
          </a:p>
          <a:p>
            <a:pPr algn="l"/>
            <a:r>
              <a:rPr lang="pt-BR" sz="1000" b="1" i="0" dirty="0">
                <a:solidFill>
                  <a:srgbClr val="006E72"/>
                </a:solidFill>
                <a:effectLst/>
                <a:latin typeface="Franklin Gothic Medium" panose="020B0603020102020204" pitchFamily="34" charset="0"/>
              </a:rPr>
              <a:t>7. Registro de Direitos Autorais (RDA)</a:t>
            </a:r>
          </a:p>
          <a:p>
            <a:pPr algn="l"/>
            <a:r>
              <a:rPr lang="pt-BR" sz="1000" b="0" i="0" dirty="0">
                <a:solidFill>
                  <a:srgbClr val="000000"/>
                </a:solidFill>
                <a:effectLst/>
                <a:latin typeface="Franklin Gothic Medium" panose="020B0603020102020204" pitchFamily="34" charset="0"/>
              </a:rPr>
              <a:t>7.1       </a:t>
            </a:r>
            <a:r>
              <a:rPr lang="pt-BR" sz="1000" b="0" i="0" u="sng" dirty="0">
                <a:solidFill>
                  <a:srgbClr val="006871"/>
                </a:solidFill>
                <a:effectLst/>
                <a:latin typeface="Franklin Gothic Medium" panose="020B0603020102020204" pitchFamily="34" charset="0"/>
                <a:hlinkClick r:id="rId44"/>
              </a:rPr>
              <a:t>Emissão de Registro de Direitos Autorais (RDA)</a:t>
            </a:r>
            <a:endParaRPr lang="pt-BR" sz="1000" u="sng" dirty="0">
              <a:solidFill>
                <a:srgbClr val="000000"/>
              </a:solidFill>
              <a:latin typeface="Franklin Gothic Medium" panose="020B0603020102020204" pitchFamily="34" charset="0"/>
            </a:endParaRPr>
          </a:p>
          <a:p>
            <a:pPr algn="l"/>
            <a:endParaRPr lang="pt-BR" sz="1000" b="1" i="0" dirty="0">
              <a:solidFill>
                <a:srgbClr val="006E72"/>
              </a:solidFill>
              <a:effectLst/>
              <a:latin typeface="Franklin Gothic Medium" panose="020B0603020102020204" pitchFamily="34" charset="0"/>
            </a:endParaRPr>
          </a:p>
          <a:p>
            <a:pPr algn="l"/>
            <a:r>
              <a:rPr lang="pt-BR" sz="1000" b="1" i="0" dirty="0">
                <a:solidFill>
                  <a:srgbClr val="006E72"/>
                </a:solidFill>
                <a:effectLst/>
                <a:latin typeface="Franklin Gothic Medium" panose="020B0603020102020204" pitchFamily="34" charset="0"/>
              </a:rPr>
              <a:t>8. Certidões e Declarações</a:t>
            </a:r>
          </a:p>
          <a:p>
            <a:pPr algn="l"/>
            <a:r>
              <a:rPr lang="pt-BR" sz="1000" b="0" i="0" dirty="0">
                <a:solidFill>
                  <a:srgbClr val="000000"/>
                </a:solidFill>
                <a:effectLst/>
                <a:latin typeface="Franklin Gothic Medium" panose="020B0603020102020204" pitchFamily="34" charset="0"/>
              </a:rPr>
              <a:t>8.1       </a:t>
            </a:r>
            <a:r>
              <a:rPr lang="pt-BR" sz="1000" b="0" i="0" u="sng" dirty="0">
                <a:solidFill>
                  <a:srgbClr val="006871"/>
                </a:solidFill>
                <a:effectLst/>
                <a:latin typeface="Franklin Gothic Medium" panose="020B0603020102020204" pitchFamily="34" charset="0"/>
                <a:hlinkClick r:id="rId45"/>
              </a:rPr>
              <a:t>Emissão de Certidão de Registro e Quitação de Pessoa Física ou Jurídica (CRQ)</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8.2       </a:t>
            </a:r>
            <a:r>
              <a:rPr lang="pt-BR" sz="1000" b="0" i="0" u="sng" dirty="0">
                <a:solidFill>
                  <a:srgbClr val="006871"/>
                </a:solidFill>
                <a:effectLst/>
                <a:latin typeface="Franklin Gothic Medium" panose="020B0603020102020204" pitchFamily="34" charset="0"/>
                <a:hlinkClick r:id="rId46"/>
              </a:rPr>
              <a:t>Emissão de Certidão Negativa de Débitos Pessoa Física ou Jurídica (CND)</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8.3       </a:t>
            </a:r>
            <a:r>
              <a:rPr lang="pt-BR" sz="1000" b="0" i="0" u="sng" dirty="0">
                <a:solidFill>
                  <a:srgbClr val="006871"/>
                </a:solidFill>
                <a:effectLst/>
                <a:latin typeface="Franklin Gothic Medium" panose="020B0603020102020204" pitchFamily="34" charset="0"/>
                <a:hlinkClick r:id="rId47"/>
              </a:rPr>
              <a:t>Emissão de Declaração Negativa de Antecedentes Éticos</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8.4       </a:t>
            </a:r>
            <a:r>
              <a:rPr lang="pt-BR" sz="1000" b="0" i="0" u="sng" dirty="0">
                <a:solidFill>
                  <a:srgbClr val="006871"/>
                </a:solidFill>
                <a:effectLst/>
                <a:latin typeface="Franklin Gothic Medium" panose="020B0603020102020204" pitchFamily="34" charset="0"/>
                <a:hlinkClick r:id="rId48"/>
              </a:rPr>
              <a:t>Emissão de Certidão de Acervo Técnico (CAT)</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8.5       </a:t>
            </a:r>
            <a:r>
              <a:rPr lang="pt-BR" sz="1000" b="0" i="0" u="sng" dirty="0">
                <a:solidFill>
                  <a:srgbClr val="006871"/>
                </a:solidFill>
                <a:effectLst/>
                <a:latin typeface="Franklin Gothic Medium" panose="020B0603020102020204" pitchFamily="34" charset="0"/>
                <a:hlinkClick r:id="rId49"/>
              </a:rPr>
              <a:t>Emissão de Certidão de Acervo Técnico com Atestado (CAT-A) </a:t>
            </a:r>
            <a:r>
              <a:rPr lang="pt-BR" sz="1000" b="0" i="1" u="sng" dirty="0">
                <a:solidFill>
                  <a:srgbClr val="006871"/>
                </a:solidFill>
                <a:effectLst/>
                <a:latin typeface="Franklin Gothic Medium" panose="020B0603020102020204" pitchFamily="34" charset="0"/>
                <a:hlinkClick r:id="rId49"/>
              </a:rPr>
              <a:t>– Em revisão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8.6       </a:t>
            </a:r>
            <a:r>
              <a:rPr lang="pt-BR" sz="1000" b="0" i="0" u="sng" dirty="0">
                <a:solidFill>
                  <a:srgbClr val="006871"/>
                </a:solidFill>
                <a:effectLst/>
                <a:latin typeface="Franklin Gothic Medium" panose="020B0603020102020204" pitchFamily="34" charset="0"/>
                <a:hlinkClick r:id="rId50"/>
              </a:rPr>
              <a:t>Emissão de Declaração de Conclusão de Serviço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8.7       </a:t>
            </a:r>
            <a:r>
              <a:rPr lang="pt-BR" sz="1000" b="0" i="0" u="sng" dirty="0">
                <a:solidFill>
                  <a:srgbClr val="006871"/>
                </a:solidFill>
                <a:effectLst/>
                <a:latin typeface="Franklin Gothic Medium" panose="020B0603020102020204" pitchFamily="34" charset="0"/>
                <a:hlinkClick r:id="rId51"/>
              </a:rPr>
              <a:t>Emissão de Declaração de Responsabilidade Técnica Profissional</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8.8       </a:t>
            </a:r>
            <a:r>
              <a:rPr lang="pt-BR" sz="1000" b="0" i="0" u="sng" dirty="0">
                <a:solidFill>
                  <a:srgbClr val="006871"/>
                </a:solidFill>
                <a:effectLst/>
                <a:latin typeface="Franklin Gothic Medium" panose="020B0603020102020204" pitchFamily="34" charset="0"/>
                <a:hlinkClick r:id="rId52"/>
              </a:rPr>
              <a:t>Emissão de Certidão para as Atividades de Georreferenciamento e correlatas</a:t>
            </a:r>
            <a:endParaRPr lang="pt-BR" sz="1000" b="0" i="0" dirty="0">
              <a:solidFill>
                <a:srgbClr val="000000"/>
              </a:solidFill>
              <a:effectLst/>
              <a:latin typeface="Franklin Gothic Medium" panose="020B0603020102020204" pitchFamily="34" charset="0"/>
            </a:endParaRPr>
          </a:p>
          <a:p>
            <a:pPr algn="l"/>
            <a:r>
              <a:rPr lang="pt-BR" sz="1000" b="0" i="0" dirty="0">
                <a:solidFill>
                  <a:srgbClr val="000000"/>
                </a:solidFill>
                <a:effectLst/>
                <a:latin typeface="Franklin Gothic Medium" panose="020B0603020102020204" pitchFamily="34" charset="0"/>
              </a:rPr>
              <a:t> </a:t>
            </a:r>
          </a:p>
          <a:p>
            <a:pPr algn="l"/>
            <a:r>
              <a:rPr lang="pt-BR" sz="1000" b="1" i="0" dirty="0">
                <a:solidFill>
                  <a:srgbClr val="006E72"/>
                </a:solidFill>
                <a:effectLst/>
                <a:latin typeface="Franklin Gothic Medium" panose="020B0603020102020204" pitchFamily="34" charset="0"/>
              </a:rPr>
              <a:t>9. Acesso a Informações Públicas e Dados Sobre a Profissão</a:t>
            </a:r>
          </a:p>
          <a:p>
            <a:pPr algn="l"/>
            <a:r>
              <a:rPr lang="pt-BR" sz="1000" b="0" i="0" dirty="0">
                <a:solidFill>
                  <a:srgbClr val="000000"/>
                </a:solidFill>
                <a:effectLst/>
                <a:latin typeface="Franklin Gothic Medium" panose="020B0603020102020204" pitchFamily="34" charset="0"/>
              </a:rPr>
              <a:t>9.1       </a:t>
            </a:r>
            <a:r>
              <a:rPr lang="pt-BR" sz="1000" b="0" i="0" u="sng" dirty="0">
                <a:solidFill>
                  <a:srgbClr val="006871"/>
                </a:solidFill>
                <a:effectLst/>
                <a:latin typeface="Franklin Gothic Medium" panose="020B0603020102020204" pitchFamily="34" charset="0"/>
                <a:hlinkClick r:id="rId53"/>
              </a:rPr>
              <a:t>Acesso ao Sistema de Inteligência Geográfica (</a:t>
            </a:r>
            <a:r>
              <a:rPr lang="pt-BR" sz="1000" b="0" i="0" u="sng" dirty="0" err="1">
                <a:solidFill>
                  <a:srgbClr val="006871"/>
                </a:solidFill>
                <a:effectLst/>
                <a:latin typeface="Franklin Gothic Medium" panose="020B0603020102020204" pitchFamily="34" charset="0"/>
                <a:hlinkClick r:id="rId53"/>
              </a:rPr>
              <a:t>Igeo</a:t>
            </a:r>
            <a:r>
              <a:rPr lang="pt-BR" sz="1000" b="0" i="0" u="sng" dirty="0">
                <a:solidFill>
                  <a:srgbClr val="006871"/>
                </a:solidFill>
                <a:effectLst/>
                <a:latin typeface="Franklin Gothic Medium" panose="020B0603020102020204" pitchFamily="34" charset="0"/>
                <a:hlinkClick r:id="rId53"/>
              </a:rPr>
              <a:t>)</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9.2       </a:t>
            </a:r>
            <a:r>
              <a:rPr lang="pt-BR" sz="1000" b="0" i="0" u="sng" dirty="0">
                <a:solidFill>
                  <a:srgbClr val="006871"/>
                </a:solidFill>
                <a:effectLst/>
                <a:latin typeface="Franklin Gothic Medium" panose="020B0603020102020204" pitchFamily="34" charset="0"/>
                <a:hlinkClick r:id="rId54"/>
              </a:rPr>
              <a:t>Acesso a dados e pesquisas sobre o exercício profissional</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9.3       </a:t>
            </a:r>
            <a:r>
              <a:rPr lang="pt-BR" sz="1000" b="0" i="0" u="sng" dirty="0">
                <a:solidFill>
                  <a:srgbClr val="006871"/>
                </a:solidFill>
                <a:effectLst/>
                <a:latin typeface="Franklin Gothic Medium" panose="020B0603020102020204" pitchFamily="34" charset="0"/>
                <a:hlinkClick r:id="rId55"/>
              </a:rPr>
              <a:t>Serviço de Informações ao Cidadão (SIC)</a:t>
            </a:r>
            <a:endParaRPr lang="pt-BR" sz="1000" b="0" i="0" dirty="0">
              <a:solidFill>
                <a:srgbClr val="000000"/>
              </a:solidFill>
              <a:effectLst/>
              <a:latin typeface="Franklin Gothic Medium" panose="020B0603020102020204" pitchFamily="34" charset="0"/>
            </a:endParaRPr>
          </a:p>
          <a:p>
            <a:pPr algn="l"/>
            <a:r>
              <a:rPr lang="pt-BR" sz="1000" b="0" i="0" dirty="0">
                <a:solidFill>
                  <a:srgbClr val="000000"/>
                </a:solidFill>
                <a:effectLst/>
                <a:latin typeface="Franklin Gothic Medium" panose="020B0603020102020204" pitchFamily="34" charset="0"/>
              </a:rPr>
              <a:t> </a:t>
            </a:r>
          </a:p>
          <a:p>
            <a:pPr algn="l"/>
            <a:r>
              <a:rPr lang="pt-BR" sz="1000" b="1" i="0" dirty="0">
                <a:solidFill>
                  <a:srgbClr val="006E72"/>
                </a:solidFill>
                <a:effectLst/>
                <a:latin typeface="Franklin Gothic Medium" panose="020B0603020102020204" pitchFamily="34" charset="0"/>
              </a:rPr>
              <a:t>10. Canais de Atendimento e Contatos</a:t>
            </a:r>
          </a:p>
          <a:p>
            <a:pPr algn="l"/>
            <a:r>
              <a:rPr lang="pt-BR" sz="1000" b="0" i="0" dirty="0">
                <a:solidFill>
                  <a:srgbClr val="000000"/>
                </a:solidFill>
                <a:effectLst/>
                <a:latin typeface="Franklin Gothic Medium" panose="020B0603020102020204" pitchFamily="34" charset="0"/>
              </a:rPr>
              <a:t>10.1     </a:t>
            </a:r>
            <a:r>
              <a:rPr lang="pt-BR" sz="1000" b="0" i="0" u="sng" dirty="0">
                <a:solidFill>
                  <a:srgbClr val="006871"/>
                </a:solidFill>
                <a:effectLst/>
                <a:latin typeface="Franklin Gothic Medium" panose="020B0603020102020204" pitchFamily="34" charset="0"/>
                <a:hlinkClick r:id="rId56"/>
              </a:rPr>
              <a:t>Central de Teleatendimento</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10.2     </a:t>
            </a:r>
            <a:r>
              <a:rPr lang="pt-BR" sz="1000" b="0" i="0" u="sng" dirty="0">
                <a:solidFill>
                  <a:srgbClr val="006871"/>
                </a:solidFill>
                <a:effectLst/>
                <a:latin typeface="Franklin Gothic Medium" panose="020B0603020102020204" pitchFamily="34" charset="0"/>
                <a:hlinkClick r:id="rId57"/>
              </a:rPr>
              <a:t>Ouvidoria</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10.3     </a:t>
            </a:r>
            <a:r>
              <a:rPr lang="pt-BR" sz="1000" b="0" i="0" u="sng" dirty="0">
                <a:solidFill>
                  <a:srgbClr val="006871"/>
                </a:solidFill>
                <a:effectLst/>
                <a:latin typeface="Franklin Gothic Medium" panose="020B0603020102020204" pitchFamily="34" charset="0"/>
                <a:hlinkClick r:id="rId58"/>
              </a:rPr>
              <a:t>Atendimento à imprensa</a:t>
            </a:r>
            <a:r>
              <a:rPr lang="pt-BR" sz="1000" b="0" i="0" dirty="0">
                <a:solidFill>
                  <a:srgbClr val="000000"/>
                </a:solidFill>
                <a:effectLst/>
                <a:latin typeface="Franklin Gothic Medium" panose="020B0603020102020204" pitchFamily="34" charset="0"/>
              </a:rPr>
              <a:t/>
            </a:r>
            <a:br>
              <a:rPr lang="pt-BR" sz="1000" b="0" i="0" dirty="0">
                <a:solidFill>
                  <a:srgbClr val="000000"/>
                </a:solidFill>
                <a:effectLst/>
                <a:latin typeface="Franklin Gothic Medium" panose="020B0603020102020204" pitchFamily="34" charset="0"/>
              </a:rPr>
            </a:br>
            <a:r>
              <a:rPr lang="pt-BR" sz="1000" b="0" i="0" dirty="0">
                <a:solidFill>
                  <a:srgbClr val="000000"/>
                </a:solidFill>
                <a:effectLst/>
                <a:latin typeface="Franklin Gothic Medium" panose="020B0603020102020204" pitchFamily="34" charset="0"/>
              </a:rPr>
              <a:t>10.4     </a:t>
            </a:r>
            <a:r>
              <a:rPr lang="pt-BR" sz="1000" b="0" i="0" u="sng" dirty="0">
                <a:solidFill>
                  <a:srgbClr val="006871"/>
                </a:solidFill>
                <a:effectLst/>
                <a:latin typeface="Franklin Gothic Medium" panose="020B0603020102020204" pitchFamily="34" charset="0"/>
                <a:hlinkClick r:id="rId59"/>
              </a:rPr>
              <a:t>Telefones, e-mails, endereços e horários de atendimento</a:t>
            </a:r>
            <a:endParaRPr lang="pt-BR" sz="1000" b="0" i="0" dirty="0">
              <a:solidFill>
                <a:srgbClr val="000000"/>
              </a:solidFill>
              <a:effectLst/>
              <a:latin typeface="Franklin Gothic Medium" panose="020B0603020102020204" pitchFamily="34" charset="0"/>
            </a:endParaRPr>
          </a:p>
          <a:p>
            <a:endParaRPr lang="pt-BR" dirty="0"/>
          </a:p>
        </p:txBody>
      </p:sp>
    </p:spTree>
    <p:extLst>
      <p:ext uri="{BB962C8B-B14F-4D97-AF65-F5344CB8AC3E}">
        <p14:creationId xmlns:p14="http://schemas.microsoft.com/office/powerpoint/2010/main" xmlns="" val="1785227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203232"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RESULTADOS</a:t>
            </a:r>
          </a:p>
        </p:txBody>
      </p:sp>
      <p:sp>
        <p:nvSpPr>
          <p:cNvPr id="7" name="CaixaDeTexto 6">
            <a:extLst>
              <a:ext uri="{FF2B5EF4-FFF2-40B4-BE49-F238E27FC236}">
                <a16:creationId xmlns:a16="http://schemas.microsoft.com/office/drawing/2014/main" xmlns="" id="{C1F4D287-823A-41E6-BC28-E812A3D5B93C}"/>
              </a:ext>
            </a:extLst>
          </p:cNvPr>
          <p:cNvSpPr txBox="1"/>
          <p:nvPr/>
        </p:nvSpPr>
        <p:spPr>
          <a:xfrm>
            <a:off x="0" y="1250067"/>
            <a:ext cx="6391373" cy="4985980"/>
          </a:xfrm>
          <a:prstGeom prst="rect">
            <a:avLst/>
          </a:prstGeom>
          <a:noFill/>
        </p:spPr>
        <p:txBody>
          <a:bodyPr wrap="square" rtlCol="0">
            <a:spAutoFit/>
          </a:bodyPr>
          <a:lstStyle/>
          <a:p>
            <a:r>
              <a:rPr lang="pt-BR" sz="2000" b="1" dirty="0">
                <a:solidFill>
                  <a:srgbClr val="082118"/>
                </a:solidFill>
                <a:latin typeface="Franklin Gothic Medium" panose="020B0603020102020204" pitchFamily="34" charset="0"/>
                <a:cs typeface="Arial"/>
              </a:rPr>
              <a:t>Pesquisa de Atendimento</a:t>
            </a:r>
          </a:p>
          <a:p>
            <a:pPr algn="just"/>
            <a:endParaRPr lang="pt-BR" b="1" dirty="0">
              <a:solidFill>
                <a:schemeClr val="accent5">
                  <a:lumMod val="75000"/>
                </a:schemeClr>
              </a:solidFill>
              <a:latin typeface="Arial"/>
              <a:cs typeface="Arial"/>
            </a:endParaRPr>
          </a:p>
          <a:p>
            <a:pPr algn="just"/>
            <a:r>
              <a:rPr lang="pt-BR" sz="1100" dirty="0">
                <a:latin typeface="Franklin Gothic Medium" panose="020B0603020102020204" pitchFamily="34" charset="0"/>
                <a:cs typeface="Arial"/>
              </a:rPr>
              <a:t>O Conselho de Arquitetura e Urbanismo de Alagoas (CAU/AL) realizou mais de 4.300 atendimentos durante o primeiro semestre de 2021 e juntamente com esse atendimento aplicou uma pesquisa de satisfação onde é possível mensurar sua forma de atuação junto aos profissionais. Esta totalidade inclui os atendimentos presenciais, por telefone, Sistema de Informação e Comunicação do CAU (SICCAU) e até mesmo através de uso de redes sociais.</a:t>
            </a:r>
          </a:p>
          <a:p>
            <a:pPr algn="just"/>
            <a:endParaRPr lang="pt-BR" sz="1100" dirty="0">
              <a:latin typeface="Franklin Gothic Medium" panose="020B0603020102020204" pitchFamily="34" charset="0"/>
              <a:cs typeface="Arial" pitchFamily="34" charset="0"/>
            </a:endParaRPr>
          </a:p>
          <a:p>
            <a:pPr algn="just"/>
            <a:r>
              <a:rPr lang="pt-BR" sz="1100" dirty="0">
                <a:latin typeface="Franklin Gothic Medium" panose="020B0603020102020204" pitchFamily="34" charset="0"/>
                <a:cs typeface="Arial"/>
              </a:rPr>
              <a:t>A pesquisa afere o atendimento do CAU/AL nos quesitos de clareza das informações prestadas, agilidade no tempo de atendimento, conhecimento técnico da equipe com relação ao arcabouço jurídico que rege a profissão, cordialidade dos atendentes e duração do atendimento com relação ao tempo de resolução da solicitação.</a:t>
            </a:r>
          </a:p>
          <a:p>
            <a:endParaRPr lang="pt-BR" sz="1100" dirty="0">
              <a:latin typeface="Franklin Gothic Medium" panose="020B0603020102020204" pitchFamily="34" charset="0"/>
              <a:cs typeface="Arial" pitchFamily="34" charset="0"/>
            </a:endParaRPr>
          </a:p>
          <a:p>
            <a:pPr>
              <a:buFont typeface="Arial" pitchFamily="34" charset="0"/>
              <a:buChar char="•"/>
            </a:pPr>
            <a:r>
              <a:rPr lang="pt-BR" sz="1100" dirty="0">
                <a:latin typeface="Franklin Gothic Medium" panose="020B0603020102020204" pitchFamily="34" charset="0"/>
                <a:cs typeface="Arial"/>
              </a:rPr>
              <a:t>   Atendimento: 10,0</a:t>
            </a:r>
          </a:p>
          <a:p>
            <a:pPr>
              <a:buFont typeface="Arial" pitchFamily="34" charset="0"/>
              <a:buChar char="•"/>
            </a:pPr>
            <a:r>
              <a:rPr lang="pt-BR" sz="1100" dirty="0">
                <a:latin typeface="Franklin Gothic Medium" panose="020B0603020102020204" pitchFamily="34" charset="0"/>
                <a:cs typeface="Arial"/>
              </a:rPr>
              <a:t>   Duração: 10,0</a:t>
            </a:r>
          </a:p>
          <a:p>
            <a:pPr>
              <a:buFont typeface="Arial" pitchFamily="34" charset="0"/>
              <a:buChar char="•"/>
            </a:pPr>
            <a:r>
              <a:rPr lang="pt-BR" sz="1100" dirty="0">
                <a:latin typeface="Franklin Gothic Medium" panose="020B0603020102020204" pitchFamily="34" charset="0"/>
                <a:cs typeface="Arial"/>
              </a:rPr>
              <a:t>   Cordialidade: 9,97</a:t>
            </a:r>
            <a:endParaRPr lang="pt-BR" sz="1100" dirty="0">
              <a:latin typeface="Franklin Gothic Medium" panose="020B0603020102020204" pitchFamily="34" charset="0"/>
              <a:cs typeface="Arial" pitchFamily="34" charset="0"/>
            </a:endParaRPr>
          </a:p>
          <a:p>
            <a:pPr>
              <a:buFont typeface="Arial" pitchFamily="34" charset="0"/>
              <a:buChar char="•"/>
            </a:pPr>
            <a:r>
              <a:rPr lang="pt-BR" sz="1100" dirty="0">
                <a:latin typeface="Franklin Gothic Medium" panose="020B0603020102020204" pitchFamily="34" charset="0"/>
                <a:cs typeface="Arial"/>
              </a:rPr>
              <a:t>   Conhecimento Técnico: 10,0</a:t>
            </a:r>
            <a:endParaRPr lang="pt-BR" sz="1100" dirty="0">
              <a:latin typeface="Franklin Gothic Medium" panose="020B0603020102020204" pitchFamily="34" charset="0"/>
              <a:cs typeface="Arial" pitchFamily="34" charset="0"/>
            </a:endParaRPr>
          </a:p>
          <a:p>
            <a:pPr>
              <a:buFont typeface="Arial" pitchFamily="34" charset="0"/>
              <a:buChar char="•"/>
            </a:pPr>
            <a:r>
              <a:rPr lang="pt-BR" sz="1100" dirty="0">
                <a:latin typeface="Franklin Gothic Medium" panose="020B0603020102020204" pitchFamily="34" charset="0"/>
                <a:cs typeface="Arial"/>
              </a:rPr>
              <a:t>   Agilidade no atendimento: 10,0</a:t>
            </a:r>
            <a:endParaRPr lang="pt-BR" sz="1100" dirty="0">
              <a:latin typeface="Franklin Gothic Medium" panose="020B0603020102020204" pitchFamily="34" charset="0"/>
              <a:cs typeface="Arial" pitchFamily="34" charset="0"/>
            </a:endParaRPr>
          </a:p>
          <a:p>
            <a:pPr>
              <a:buFont typeface="Arial" pitchFamily="34" charset="0"/>
              <a:buChar char="•"/>
            </a:pPr>
            <a:r>
              <a:rPr lang="pt-BR" sz="1100" dirty="0">
                <a:latin typeface="Franklin Gothic Medium" panose="020B0603020102020204" pitchFamily="34" charset="0"/>
                <a:cs typeface="Arial"/>
              </a:rPr>
              <a:t>   Clareza no atendimento: 9,90</a:t>
            </a:r>
          </a:p>
          <a:p>
            <a:endParaRPr lang="pt-BR" sz="1100" dirty="0">
              <a:latin typeface="Franklin Gothic Medium" panose="020B0603020102020204" pitchFamily="34" charset="0"/>
              <a:cs typeface="Arial" pitchFamily="34" charset="0"/>
            </a:endParaRPr>
          </a:p>
          <a:p>
            <a:pPr algn="just"/>
            <a:r>
              <a:rPr lang="pt-BR" sz="1100" dirty="0">
                <a:latin typeface="Franklin Gothic Medium" panose="020B0603020102020204" pitchFamily="34" charset="0"/>
                <a:cs typeface="Arial"/>
              </a:rPr>
              <a:t>O CAU Alagoas tem se empenhado em desenvolver o melhor serviço ao profissional e sociedade e o atendimento é um dos objetivos estratégicos obrigatórios dos CAU/UF</a:t>
            </a:r>
          </a:p>
          <a:p>
            <a:pPr algn="just"/>
            <a:endParaRPr lang="pt-BR" sz="1100" dirty="0">
              <a:latin typeface="Franklin Gothic Medium" panose="020B0603020102020204" pitchFamily="34" charset="0"/>
              <a:cs typeface="Arial" pitchFamily="34" charset="0"/>
            </a:endParaRPr>
          </a:p>
          <a:p>
            <a:pPr algn="just"/>
            <a:r>
              <a:rPr lang="pt-BR" sz="1100" dirty="0">
                <a:latin typeface="Franklin Gothic Medium" panose="020B0603020102020204" pitchFamily="34" charset="0"/>
                <a:cs typeface="Arial"/>
              </a:rPr>
              <a:t>No site do CAU/AL (www.caual.org.br) está disponível a carta de serviços, documento elaborado que visa informar aos cidadãos quais os serviços prestados pelo CAU/AL, como acessar e obter esses serviços e quais são os compromissos com o atendimento e os padrões de atendimento estabelecidos</a:t>
            </a:r>
            <a:r>
              <a:rPr lang="pt-BR" sz="1100" dirty="0">
                <a:latin typeface="Franklin Gothic Medium" panose="020B0603020102020204" pitchFamily="34" charset="0"/>
              </a:rPr>
              <a:t>.</a:t>
            </a:r>
            <a:endParaRPr lang="pt-BR" sz="1100" dirty="0">
              <a:latin typeface="Franklin Gothic Medium" panose="020B0603020102020204" pitchFamily="34" charset="0"/>
              <a:cs typeface="Calibri Light"/>
            </a:endParaRPr>
          </a:p>
          <a:p>
            <a:endParaRPr lang="pt-BR" dirty="0"/>
          </a:p>
        </p:txBody>
      </p:sp>
      <p:pic>
        <p:nvPicPr>
          <p:cNvPr id="13" name="Imagem 12">
            <a:extLst>
              <a:ext uri="{FF2B5EF4-FFF2-40B4-BE49-F238E27FC236}">
                <a16:creationId xmlns:a16="http://schemas.microsoft.com/office/drawing/2014/main" xmlns="" id="{8C2B6890-703E-42BC-9ECC-B7523DC47A96}"/>
              </a:ext>
            </a:extLst>
          </p:cNvPr>
          <p:cNvPicPr>
            <a:picLocks noChangeAspect="1"/>
          </p:cNvPicPr>
          <p:nvPr/>
        </p:nvPicPr>
        <p:blipFill rotWithShape="1">
          <a:blip r:embed="rId2" cstate="print"/>
          <a:srcRect l="43286" t="48381" r="48571" b="37269"/>
          <a:stretch/>
        </p:blipFill>
        <p:spPr>
          <a:xfrm>
            <a:off x="2688079" y="3686632"/>
            <a:ext cx="1124438" cy="1083331"/>
          </a:xfrm>
          <a:prstGeom prst="rect">
            <a:avLst/>
          </a:prstGeom>
        </p:spPr>
      </p:pic>
      <p:sp>
        <p:nvSpPr>
          <p:cNvPr id="14" name="Retângulo 13">
            <a:extLst>
              <a:ext uri="{FF2B5EF4-FFF2-40B4-BE49-F238E27FC236}">
                <a16:creationId xmlns:a16="http://schemas.microsoft.com/office/drawing/2014/main" xmlns="" id="{AB5855AD-4A8D-4B49-B985-0E874817BCBD}"/>
              </a:ext>
            </a:extLst>
          </p:cNvPr>
          <p:cNvSpPr/>
          <p:nvPr/>
        </p:nvSpPr>
        <p:spPr>
          <a:xfrm>
            <a:off x="3812517" y="4074408"/>
            <a:ext cx="1281992" cy="307777"/>
          </a:xfrm>
          <a:prstGeom prst="rect">
            <a:avLst/>
          </a:prstGeom>
          <a:solidFill>
            <a:schemeClr val="bg1">
              <a:lumMod val="65000"/>
            </a:schemeClr>
          </a:solidFill>
        </p:spPr>
        <p:txBody>
          <a:bodyPr wrap="square">
            <a:spAutoFit/>
          </a:bodyPr>
          <a:lstStyle/>
          <a:p>
            <a:pPr algn="ctr"/>
            <a:r>
              <a:rPr lang="pt-BR" sz="1400" dirty="0">
                <a:latin typeface="Franklin Gothic Medium" panose="020B0603020102020204" pitchFamily="34" charset="0"/>
                <a:cs typeface="Arial" pitchFamily="34" charset="0"/>
              </a:rPr>
              <a:t>Média: 9,97</a:t>
            </a:r>
          </a:p>
        </p:txBody>
      </p:sp>
      <p:pic>
        <p:nvPicPr>
          <p:cNvPr id="16" name="Imagem 15" descr="unnamed.jpg">
            <a:extLst>
              <a:ext uri="{FF2B5EF4-FFF2-40B4-BE49-F238E27FC236}">
                <a16:creationId xmlns:a16="http://schemas.microsoft.com/office/drawing/2014/main" xmlns="" id="{E4C0F815-B268-4C3A-9B75-A19EB67EF235}"/>
              </a:ext>
            </a:extLst>
          </p:cNvPr>
          <p:cNvPicPr>
            <a:picLocks noChangeAspect="1"/>
          </p:cNvPicPr>
          <p:nvPr/>
        </p:nvPicPr>
        <p:blipFill>
          <a:blip r:embed="rId3" cstate="print"/>
          <a:stretch>
            <a:fillRect/>
          </a:stretch>
        </p:blipFill>
        <p:spPr>
          <a:xfrm>
            <a:off x="8029722" y="2314072"/>
            <a:ext cx="2612456" cy="1372560"/>
          </a:xfrm>
          <a:prstGeom prst="rect">
            <a:avLst/>
          </a:prstGeom>
        </p:spPr>
      </p:pic>
      <p:sp>
        <p:nvSpPr>
          <p:cNvPr id="8" name="CaixaDeTexto 7">
            <a:extLst>
              <a:ext uri="{FF2B5EF4-FFF2-40B4-BE49-F238E27FC236}">
                <a16:creationId xmlns:a16="http://schemas.microsoft.com/office/drawing/2014/main" xmlns="" id="{03272B53-B817-4247-AAD0-A3D41B9B9089}"/>
              </a:ext>
            </a:extLst>
          </p:cNvPr>
          <p:cNvSpPr txBox="1"/>
          <p:nvPr/>
        </p:nvSpPr>
        <p:spPr>
          <a:xfrm>
            <a:off x="6551630" y="339365"/>
            <a:ext cx="5561814" cy="1815882"/>
          </a:xfrm>
          <a:prstGeom prst="rect">
            <a:avLst/>
          </a:prstGeom>
          <a:solidFill>
            <a:schemeClr val="bg1">
              <a:lumMod val="65000"/>
            </a:schemeClr>
          </a:solidFill>
        </p:spPr>
        <p:txBody>
          <a:bodyPr wrap="square" rtlCol="0">
            <a:spAutoFit/>
          </a:bodyPr>
          <a:lstStyle/>
          <a:p>
            <a:pPr algn="ctr"/>
            <a:r>
              <a:rPr lang="pt-BR" sz="1600" b="1" dirty="0">
                <a:solidFill>
                  <a:srgbClr val="082118"/>
                </a:solidFill>
                <a:latin typeface="Franklin Gothic Medium" panose="020B0603020102020204" pitchFamily="34" charset="0"/>
                <a:cs typeface="Arial" panose="020B0604020202020204" pitchFamily="34" charset="0"/>
              </a:rPr>
              <a:t>INDICADOR 1</a:t>
            </a:r>
          </a:p>
          <a:p>
            <a:pPr algn="ctr"/>
            <a:r>
              <a:rPr lang="pt-BR" sz="1600" dirty="0">
                <a:solidFill>
                  <a:srgbClr val="082118"/>
                </a:solidFill>
                <a:latin typeface="Franklin Gothic Medium" panose="020B0603020102020204" pitchFamily="34" charset="0"/>
                <a:cs typeface="Arial" panose="020B0604020202020204" pitchFamily="34" charset="0"/>
              </a:rPr>
              <a:t>Índice de atendimento (99,7%)</a:t>
            </a:r>
          </a:p>
          <a:p>
            <a:pPr algn="just"/>
            <a:endParaRPr lang="pt-BR" sz="1600" dirty="0">
              <a:solidFill>
                <a:srgbClr val="082118"/>
              </a:solidFill>
              <a:latin typeface="Franklin Gothic Medium" panose="020B0603020102020204" pitchFamily="34" charset="0"/>
              <a:cs typeface="Arial" panose="020B0604020202020204" pitchFamily="34" charset="0"/>
            </a:endParaRPr>
          </a:p>
          <a:p>
            <a:pPr algn="just"/>
            <a:r>
              <a:rPr lang="pt-BR" sz="1600" dirty="0">
                <a:solidFill>
                  <a:srgbClr val="082118"/>
                </a:solidFill>
                <a:latin typeface="Franklin Gothic Medium" panose="020B0603020102020204" pitchFamily="34" charset="0"/>
                <a:cs typeface="Arial" panose="020B0604020202020204" pitchFamily="34" charset="0"/>
              </a:rPr>
              <a:t>Meta atingida. A meta da ALAGOAS é 95% por saber que há sempre insatisfação no assunto anuidade devidas e problemas de inconsistência  no sistema, que independem da qualidade do atendimento local. </a:t>
            </a:r>
          </a:p>
        </p:txBody>
      </p:sp>
      <p:sp>
        <p:nvSpPr>
          <p:cNvPr id="9" name="CaixaDeTexto 8">
            <a:extLst>
              <a:ext uri="{FF2B5EF4-FFF2-40B4-BE49-F238E27FC236}">
                <a16:creationId xmlns:a16="http://schemas.microsoft.com/office/drawing/2014/main" xmlns="" id="{8AC40C62-8945-43CE-9D57-38CD33D8B684}"/>
              </a:ext>
            </a:extLst>
          </p:cNvPr>
          <p:cNvSpPr txBox="1"/>
          <p:nvPr/>
        </p:nvSpPr>
        <p:spPr>
          <a:xfrm>
            <a:off x="6636470" y="3855875"/>
            <a:ext cx="5476974" cy="2062103"/>
          </a:xfrm>
          <a:prstGeom prst="rect">
            <a:avLst/>
          </a:prstGeom>
          <a:solidFill>
            <a:schemeClr val="bg1">
              <a:lumMod val="65000"/>
            </a:schemeClr>
          </a:solidFill>
        </p:spPr>
        <p:txBody>
          <a:bodyPr wrap="square" rtlCol="0">
            <a:spAutoFit/>
          </a:bodyPr>
          <a:lstStyle/>
          <a:p>
            <a:pPr algn="ctr"/>
            <a:r>
              <a:rPr lang="pt-BR" sz="1600" b="1" dirty="0">
                <a:solidFill>
                  <a:srgbClr val="082118"/>
                </a:solidFill>
                <a:latin typeface="Franklin Gothic Medium" panose="020B0603020102020204" pitchFamily="34" charset="0"/>
                <a:cs typeface="Arial" panose="020B0604020202020204" pitchFamily="34" charset="0"/>
              </a:rPr>
              <a:t>INDICADOR 2</a:t>
            </a:r>
          </a:p>
          <a:p>
            <a:pPr algn="ctr"/>
            <a:r>
              <a:rPr lang="pt-BR" sz="1600" dirty="0">
                <a:solidFill>
                  <a:srgbClr val="082118"/>
                </a:solidFill>
                <a:latin typeface="Franklin Gothic Medium" panose="020B0603020102020204" pitchFamily="34" charset="0"/>
                <a:cs typeface="Arial" panose="020B0604020202020204" pitchFamily="34" charset="0"/>
              </a:rPr>
              <a:t>Índice de satisfação com a solução demandada (%)</a:t>
            </a:r>
          </a:p>
          <a:p>
            <a:pPr algn="just"/>
            <a:r>
              <a:rPr lang="pt-BR" sz="1600" dirty="0">
                <a:solidFill>
                  <a:srgbClr val="082118"/>
                </a:solidFill>
                <a:latin typeface="Franklin Gothic Medium" panose="020B0603020102020204" pitchFamily="34" charset="0"/>
                <a:cs typeface="Arial" panose="020B0604020202020204" pitchFamily="34" charset="0"/>
              </a:rPr>
              <a:t/>
            </a:r>
            <a:br>
              <a:rPr lang="pt-BR" sz="1600" dirty="0">
                <a:solidFill>
                  <a:srgbClr val="082118"/>
                </a:solidFill>
                <a:latin typeface="Franklin Gothic Medium" panose="020B0603020102020204" pitchFamily="34" charset="0"/>
                <a:cs typeface="Arial" panose="020B0604020202020204" pitchFamily="34" charset="0"/>
              </a:rPr>
            </a:br>
            <a:r>
              <a:rPr lang="pt-BR" sz="1600" dirty="0">
                <a:solidFill>
                  <a:srgbClr val="082118"/>
                </a:solidFill>
                <a:latin typeface="Franklin Gothic Medium" panose="020B0603020102020204" pitchFamily="34" charset="0"/>
                <a:cs typeface="Arial" panose="020B0604020202020204" pitchFamily="34" charset="0"/>
              </a:rPr>
              <a:t>Todas as solicitações recebidas foram tratadas no prazo de 30 dias devido a equipe de atendimento se dedicar exclusivamente ao objetivo e pela celeridade da Comissão de Exercício Profissional e de Ensino e Formação em responder as demandas quando o assunto as compete.</a:t>
            </a:r>
          </a:p>
        </p:txBody>
      </p:sp>
    </p:spTree>
    <p:extLst>
      <p:ext uri="{BB962C8B-B14F-4D97-AF65-F5344CB8AC3E}">
        <p14:creationId xmlns:p14="http://schemas.microsoft.com/office/powerpoint/2010/main" xmlns="" val="2463522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Uma imagem contendo no interior, quarto, mesa, cozinha&#10;&#10;Descrição gerada automaticamente">
            <a:extLst>
              <a:ext uri="{FF2B5EF4-FFF2-40B4-BE49-F238E27FC236}">
                <a16:creationId xmlns:a16="http://schemas.microsoft.com/office/drawing/2014/main" xmlns="" id="{A4D170C6-3754-4722-90B0-25C02FD0855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62554" y="74294"/>
            <a:ext cx="4626404" cy="5934841"/>
          </a:xfrm>
          <a:prstGeom prst="rect">
            <a:avLst/>
          </a:prstGeom>
        </p:spPr>
      </p:pic>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4350293"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DESAFIOS E PERSPECTIVAS</a:t>
            </a:r>
          </a:p>
        </p:txBody>
      </p:sp>
      <p:sp>
        <p:nvSpPr>
          <p:cNvPr id="10" name="CaixaDeTexto 9">
            <a:extLst>
              <a:ext uri="{FF2B5EF4-FFF2-40B4-BE49-F238E27FC236}">
                <a16:creationId xmlns:a16="http://schemas.microsoft.com/office/drawing/2014/main" xmlns="" id="{518BF417-DD5C-4A62-BFAB-4641EAF54499}"/>
              </a:ext>
            </a:extLst>
          </p:cNvPr>
          <p:cNvSpPr txBox="1"/>
          <p:nvPr/>
        </p:nvSpPr>
        <p:spPr>
          <a:xfrm>
            <a:off x="103042" y="1388248"/>
            <a:ext cx="7740059" cy="4016484"/>
          </a:xfrm>
          <a:prstGeom prst="rect">
            <a:avLst/>
          </a:prstGeom>
          <a:solidFill>
            <a:schemeClr val="bg1">
              <a:lumMod val="65000"/>
            </a:schemeClr>
          </a:solidFill>
        </p:spPr>
        <p:txBody>
          <a:bodyPr wrap="square" rtlCol="0">
            <a:spAutoFit/>
          </a:bodyPr>
          <a:lstStyle/>
          <a:p>
            <a:pPr algn="just"/>
            <a:r>
              <a:rPr lang="pt-BR" sz="1500" dirty="0">
                <a:latin typeface="Franklin Gothic Medium" panose="020B0603020102020204" pitchFamily="34" charset="0"/>
                <a:cs typeface="Arial" pitchFamily="34" charset="0"/>
              </a:rPr>
              <a:t>Mesmo ainda em tempos de pandemia, com o retorno do atendimento presencial houve um grande aumento dos números de atendimento, números ainda maiores de que 2019, o último ano antes da pandemia. Novos profissionais são registrados mensalmente e mesmo com vídeos e tutoriais disponíveis sempre existem muitas dúvidas em relação a legislação do CAU e o uso do seu Sistema de Informação e Comunicação – SICCAU.</a:t>
            </a:r>
          </a:p>
          <a:p>
            <a:pPr algn="just"/>
            <a:endParaRPr lang="pt-BR" sz="1500" dirty="0">
              <a:latin typeface="Franklin Gothic Medium" panose="020B0603020102020204" pitchFamily="34" charset="0"/>
              <a:cs typeface="Arial" pitchFamily="34" charset="0"/>
            </a:endParaRPr>
          </a:p>
          <a:p>
            <a:pPr algn="just"/>
            <a:r>
              <a:rPr lang="pt-BR" sz="1500" dirty="0">
                <a:latin typeface="Franklin Gothic Medium" panose="020B0603020102020204" pitchFamily="34" charset="0"/>
                <a:cs typeface="Arial" pitchFamily="34" charset="0"/>
              </a:rPr>
              <a:t>O resgate do curso intitulado </a:t>
            </a:r>
            <a:r>
              <a:rPr lang="pt-BR" sz="1500" dirty="0" err="1">
                <a:latin typeface="Franklin Gothic Medium" panose="020B0603020102020204" pitchFamily="34" charset="0"/>
                <a:cs typeface="Arial" pitchFamily="34" charset="0"/>
              </a:rPr>
              <a:t>TiradúvidasCAU</a:t>
            </a:r>
            <a:r>
              <a:rPr lang="pt-BR" sz="1500" dirty="0">
                <a:latin typeface="Franklin Gothic Medium" panose="020B0603020102020204" pitchFamily="34" charset="0"/>
                <a:cs typeface="Arial" pitchFamily="34" charset="0"/>
              </a:rPr>
              <a:t> parece ser oportuno, já que trata desses assuntos. O desafio será para implementar treinamento contínuo e mensal, de maneira online (aumentando o número de participantes e acessível a todos em qualquer lugar e de maneira segura durante a pandemia),  formatado com o objetivo de direcionar o fluxo do atendimento presencial, nos casos mais complexos e que demandam mais tempo para um horário predeterminado, reservado exclusivamente para tirar dúvidas dos profissionais.</a:t>
            </a:r>
          </a:p>
          <a:p>
            <a:pPr algn="just"/>
            <a:endParaRPr lang="pt-BR" sz="1500" dirty="0">
              <a:latin typeface="Franklin Gothic Medium" panose="020B0603020102020204" pitchFamily="34" charset="0"/>
              <a:cs typeface="Arial" pitchFamily="34" charset="0"/>
            </a:endParaRPr>
          </a:p>
          <a:p>
            <a:pPr algn="just"/>
            <a:r>
              <a:rPr lang="pt-BR" sz="1500" dirty="0">
                <a:latin typeface="Franklin Gothic Medium" panose="020B0603020102020204" pitchFamily="34" charset="0"/>
                <a:cs typeface="Arial" pitchFamily="34" charset="0"/>
              </a:rPr>
              <a:t>Visando também a efetividade do atendimento, um sistema de atendimento via chat/</a:t>
            </a:r>
            <a:r>
              <a:rPr lang="pt-BR" sz="1500" dirty="0" err="1">
                <a:latin typeface="Franklin Gothic Medium" panose="020B0603020102020204" pitchFamily="34" charset="0"/>
                <a:cs typeface="Arial" pitchFamily="34" charset="0"/>
              </a:rPr>
              <a:t>whatsapp</a:t>
            </a:r>
            <a:r>
              <a:rPr lang="pt-BR" sz="1500" dirty="0">
                <a:latin typeface="Franklin Gothic Medium" panose="020B0603020102020204" pitchFamily="34" charset="0"/>
                <a:cs typeface="Arial" pitchFamily="34" charset="0"/>
              </a:rPr>
              <a:t> deverá ser contratado, permitindo um único atendente realizar vários atendimentos ao mesmo tempo, já com respostas padrões formatadas para as dúvidas mais frequentes. </a:t>
            </a:r>
          </a:p>
        </p:txBody>
      </p:sp>
    </p:spTree>
    <p:extLst>
      <p:ext uri="{BB962C8B-B14F-4D97-AF65-F5344CB8AC3E}">
        <p14:creationId xmlns:p14="http://schemas.microsoft.com/office/powerpoint/2010/main" xmlns="" val="3835153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4307398"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FORMAÇÃO PROFISSIONAL</a:t>
            </a:r>
          </a:p>
        </p:txBody>
      </p:sp>
      <p:grpSp>
        <p:nvGrpSpPr>
          <p:cNvPr id="26" name="Grupo 42">
            <a:extLst>
              <a:ext uri="{FF2B5EF4-FFF2-40B4-BE49-F238E27FC236}">
                <a16:creationId xmlns:a16="http://schemas.microsoft.com/office/drawing/2014/main" xmlns="" id="{70629DAE-D863-4348-AF03-9266FE78B5A2}"/>
              </a:ext>
              <a:ext uri="{C183D7F6-B498-43B3-948B-1728B52AA6E4}">
                <adec:decorative xmlns:adec="http://schemas.microsoft.com/office/drawing/2017/decorative" xmlns="" val="1"/>
              </a:ext>
            </a:extLst>
          </p:cNvPr>
          <p:cNvGrpSpPr/>
          <p:nvPr/>
        </p:nvGrpSpPr>
        <p:grpSpPr>
          <a:xfrm>
            <a:off x="68713" y="1429768"/>
            <a:ext cx="3693926" cy="2192609"/>
            <a:chOff x="304800" y="1577182"/>
            <a:chExt cx="3419021" cy="2214588"/>
          </a:xfrm>
          <a:effectLst>
            <a:outerShdw blurRad="50800" dist="38100" dir="5400000" algn="t" rotWithShape="0">
              <a:prstClr val="black">
                <a:alpha val="20000"/>
              </a:prstClr>
            </a:outerShdw>
          </a:effectLst>
        </p:grpSpPr>
        <p:sp>
          <p:nvSpPr>
            <p:cNvPr id="27" name="Retângulo 26">
              <a:extLst>
                <a:ext uri="{FF2B5EF4-FFF2-40B4-BE49-F238E27FC236}">
                  <a16:creationId xmlns:a16="http://schemas.microsoft.com/office/drawing/2014/main" xmlns="" id="{E894B09C-4BC8-43BD-BFFF-9166CB441CF9}"/>
                </a:ext>
              </a:extLst>
            </p:cNvPr>
            <p:cNvSpPr/>
            <p:nvPr/>
          </p:nvSpPr>
          <p:spPr>
            <a:xfrm>
              <a:off x="304800" y="1577182"/>
              <a:ext cx="3419021" cy="1795488"/>
            </a:xfrm>
            <a:prstGeom prst="rect">
              <a:avLst/>
            </a:prstGeom>
            <a:solidFill>
              <a:srgbClr val="4E5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400" b="1" dirty="0">
                  <a:solidFill>
                    <a:schemeClr val="bg1"/>
                  </a:solidFill>
                  <a:latin typeface="Franklin Gothic Medium" panose="020B0603020102020204" pitchFamily="34" charset="0"/>
                  <a:cs typeface="Arial" panose="020B0604020202020204" pitchFamily="34" charset="0"/>
                </a:rPr>
                <a:t>R$ 55.000,00</a:t>
              </a:r>
            </a:p>
          </p:txBody>
        </p:sp>
        <p:sp>
          <p:nvSpPr>
            <p:cNvPr id="28" name="Retângulo 27">
              <a:extLst>
                <a:ext uri="{FF2B5EF4-FFF2-40B4-BE49-F238E27FC236}">
                  <a16:creationId xmlns:a16="http://schemas.microsoft.com/office/drawing/2014/main" xmlns="" id="{758D8D63-D8CB-4E13-8B4D-1FCEA56AE71B}"/>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rgbClr val="082118"/>
                  </a:solidFill>
                  <a:latin typeface="Franklin Gothic Medium" panose="020B0603020102020204" pitchFamily="34" charset="0"/>
                  <a:cs typeface="Arial" panose="020B0604020202020204" pitchFamily="34" charset="0"/>
                </a:rPr>
                <a:t>INVESTIMENTO A SER REALIZADO</a:t>
              </a:r>
            </a:p>
          </p:txBody>
        </p:sp>
      </p:grpSp>
      <p:grpSp>
        <p:nvGrpSpPr>
          <p:cNvPr id="29" name="Grupo 44">
            <a:extLst>
              <a:ext uri="{FF2B5EF4-FFF2-40B4-BE49-F238E27FC236}">
                <a16:creationId xmlns:a16="http://schemas.microsoft.com/office/drawing/2014/main" xmlns="" id="{AAB0E6B8-28E4-4F33-ABBC-45F084B9EFC4}"/>
              </a:ext>
              <a:ext uri="{C183D7F6-B498-43B3-948B-1728B52AA6E4}">
                <adec:decorative xmlns:adec="http://schemas.microsoft.com/office/drawing/2017/decorative" xmlns="" val="1"/>
              </a:ext>
            </a:extLst>
          </p:cNvPr>
          <p:cNvGrpSpPr/>
          <p:nvPr/>
        </p:nvGrpSpPr>
        <p:grpSpPr>
          <a:xfrm>
            <a:off x="4105155" y="1445648"/>
            <a:ext cx="3693925" cy="2176730"/>
            <a:chOff x="304800" y="1577182"/>
            <a:chExt cx="3419021" cy="2214588"/>
          </a:xfrm>
          <a:effectLst>
            <a:outerShdw blurRad="50800" dist="38100" dir="5400000" algn="t" rotWithShape="0">
              <a:prstClr val="black">
                <a:alpha val="20000"/>
              </a:prstClr>
            </a:outerShdw>
          </a:effectLst>
        </p:grpSpPr>
        <p:sp>
          <p:nvSpPr>
            <p:cNvPr id="30" name="Retângulo 29">
              <a:extLst>
                <a:ext uri="{FF2B5EF4-FFF2-40B4-BE49-F238E27FC236}">
                  <a16:creationId xmlns:a16="http://schemas.microsoft.com/office/drawing/2014/main" xmlns="" id="{41526EF2-EF31-4E8D-9D71-FBEFE45C691A}"/>
                </a:ext>
              </a:extLst>
            </p:cNvPr>
            <p:cNvSpPr/>
            <p:nvPr/>
          </p:nvSpPr>
          <p:spPr>
            <a:xfrm>
              <a:off x="304800" y="1577182"/>
              <a:ext cx="3419021" cy="1795488"/>
            </a:xfrm>
            <a:prstGeom prst="rect">
              <a:avLst/>
            </a:prstGeom>
            <a:solidFill>
              <a:srgbClr val="4E5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200" b="1" dirty="0">
                  <a:latin typeface="Franklin Gothic Medium" panose="020B0603020102020204" pitchFamily="34" charset="0"/>
                </a:rPr>
                <a:t>4,5 %</a:t>
              </a:r>
            </a:p>
          </p:txBody>
        </p:sp>
        <p:sp>
          <p:nvSpPr>
            <p:cNvPr id="31" name="Retângulo 30">
              <a:extLst>
                <a:ext uri="{FF2B5EF4-FFF2-40B4-BE49-F238E27FC236}">
                  <a16:creationId xmlns:a16="http://schemas.microsoft.com/office/drawing/2014/main" xmlns="" id="{EACDFB0D-B379-4D8D-9A7A-89E92D830A6D}"/>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rgbClr val="082118"/>
                  </a:solidFill>
                  <a:latin typeface="Franklin Gothic Medium" panose="020B0603020102020204" pitchFamily="34" charset="0"/>
                  <a:cs typeface="Arial" panose="020B0604020202020204" pitchFamily="34" charset="0"/>
                </a:rPr>
                <a:t>LIMITE A SER ALCANÇADO</a:t>
              </a:r>
            </a:p>
          </p:txBody>
        </p:sp>
      </p:grpSp>
      <p:sp>
        <p:nvSpPr>
          <p:cNvPr id="32" name="Retângulo 31">
            <a:extLst>
              <a:ext uri="{FF2B5EF4-FFF2-40B4-BE49-F238E27FC236}">
                <a16:creationId xmlns:a16="http://schemas.microsoft.com/office/drawing/2014/main" xmlns="" id="{9EBB6927-1BC4-4F50-8CEE-59E6DE8855C1}"/>
              </a:ext>
            </a:extLst>
          </p:cNvPr>
          <p:cNvSpPr/>
          <p:nvPr/>
        </p:nvSpPr>
        <p:spPr>
          <a:xfrm>
            <a:off x="8141597" y="1422262"/>
            <a:ext cx="3870598" cy="897554"/>
          </a:xfrm>
          <a:prstGeom prst="rect">
            <a:avLst/>
          </a:prstGeom>
          <a:solidFill>
            <a:srgbClr val="4E5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2400" b="1" dirty="0">
                <a:latin typeface="Franklin Gothic Medium" panose="020B0603020102020204" pitchFamily="34" charset="0"/>
                <a:cs typeface="Arial" panose="020B0604020202020204" pitchFamily="34" charset="0"/>
              </a:rPr>
              <a:t>PRINCIPAIS PROJETOS</a:t>
            </a:r>
          </a:p>
        </p:txBody>
      </p:sp>
      <p:sp>
        <p:nvSpPr>
          <p:cNvPr id="34" name="Retângulo 33">
            <a:extLst>
              <a:ext uri="{FF2B5EF4-FFF2-40B4-BE49-F238E27FC236}">
                <a16:creationId xmlns:a16="http://schemas.microsoft.com/office/drawing/2014/main" xmlns="" id="{923014B7-9E30-4EDB-8361-B863E5B71033}"/>
              </a:ext>
            </a:extLst>
          </p:cNvPr>
          <p:cNvSpPr/>
          <p:nvPr/>
        </p:nvSpPr>
        <p:spPr>
          <a:xfrm>
            <a:off x="68710" y="3699666"/>
            <a:ext cx="3703424" cy="2325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CaixaDeTexto 35">
            <a:extLst>
              <a:ext uri="{FF2B5EF4-FFF2-40B4-BE49-F238E27FC236}">
                <a16:creationId xmlns:a16="http://schemas.microsoft.com/office/drawing/2014/main" xmlns="" id="{878CB043-A854-4AEA-91EE-598A8828E3C8}"/>
              </a:ext>
            </a:extLst>
          </p:cNvPr>
          <p:cNvSpPr txBox="1"/>
          <p:nvPr/>
        </p:nvSpPr>
        <p:spPr>
          <a:xfrm>
            <a:off x="68710" y="3779506"/>
            <a:ext cx="3703425" cy="861774"/>
          </a:xfrm>
          <a:prstGeom prst="rect">
            <a:avLst/>
          </a:prstGeom>
          <a:noFill/>
        </p:spPr>
        <p:txBody>
          <a:bodyPr wrap="square">
            <a:spAutoFit/>
          </a:bodyPr>
          <a:lstStyle/>
          <a:p>
            <a:pPr algn="ctr" rtl="0"/>
            <a:r>
              <a:rPr lang="pt-BR" b="1" dirty="0">
                <a:solidFill>
                  <a:schemeClr val="tx2">
                    <a:lumMod val="50000"/>
                  </a:schemeClr>
                </a:solidFill>
                <a:latin typeface="Franklin Gothic Medium" panose="020B0603020102020204" pitchFamily="34" charset="0"/>
                <a:cs typeface="Arial" panose="020B0604020202020204" pitchFamily="34" charset="0"/>
              </a:rPr>
              <a:t>INDICADOR  1</a:t>
            </a:r>
            <a:br>
              <a:rPr lang="pt-BR" b="1" dirty="0">
                <a:solidFill>
                  <a:schemeClr val="tx2">
                    <a:lumMod val="50000"/>
                  </a:schemeClr>
                </a:solidFill>
                <a:latin typeface="Franklin Gothic Medium" panose="020B0603020102020204" pitchFamily="34" charset="0"/>
                <a:cs typeface="Arial" panose="020B0604020202020204" pitchFamily="34" charset="0"/>
              </a:rPr>
            </a:br>
            <a:r>
              <a:rPr kumimoji="0" lang="pt-BR" sz="1600" b="1" i="0" u="none" strike="noStrike" kern="1200" cap="none" spc="0" normalizeH="0" baseline="0" noProof="0" dirty="0">
                <a:ln>
                  <a:noFill/>
                </a:ln>
                <a:solidFill>
                  <a:srgbClr val="455F51">
                    <a:lumMod val="50000"/>
                  </a:srgbClr>
                </a:solidFill>
                <a:effectLst/>
                <a:uLnTx/>
                <a:uFillTx/>
                <a:latin typeface="Franklin Gothic Medium" panose="020B0603020102020204" pitchFamily="34" charset="0"/>
                <a:cs typeface="Arial" panose="020B0604020202020204" pitchFamily="34" charset="0"/>
              </a:rPr>
              <a:t>Índice de profissionais e estudantes capacitados (%)</a:t>
            </a:r>
            <a:endParaRPr lang="pt-BR" sz="1600" b="1" dirty="0">
              <a:solidFill>
                <a:schemeClr val="tx2">
                  <a:lumMod val="50000"/>
                </a:schemeClr>
              </a:solidFill>
              <a:latin typeface="Franklin Gothic Medium" panose="020B0603020102020204" pitchFamily="34" charset="0"/>
              <a:cs typeface="Arial" panose="020B0604020202020204" pitchFamily="34" charset="0"/>
            </a:endParaRPr>
          </a:p>
        </p:txBody>
      </p:sp>
      <p:sp>
        <p:nvSpPr>
          <p:cNvPr id="38" name="CaixaDeTexto 37">
            <a:extLst>
              <a:ext uri="{FF2B5EF4-FFF2-40B4-BE49-F238E27FC236}">
                <a16:creationId xmlns:a16="http://schemas.microsoft.com/office/drawing/2014/main" xmlns="" id="{51C36B9D-E7E0-445A-9FB6-08300B26F161}"/>
              </a:ext>
            </a:extLst>
          </p:cNvPr>
          <p:cNvSpPr txBox="1"/>
          <p:nvPr/>
        </p:nvSpPr>
        <p:spPr>
          <a:xfrm>
            <a:off x="68713" y="4317650"/>
            <a:ext cx="3693925" cy="1754326"/>
          </a:xfrm>
          <a:prstGeom prst="rect">
            <a:avLst/>
          </a:prstGeom>
          <a:noFill/>
        </p:spPr>
        <p:txBody>
          <a:bodyPr wrap="square">
            <a:spAutoFit/>
          </a:bodyPr>
          <a:lstStyle/>
          <a:p>
            <a:endParaRPr lang="pt-BR" dirty="0">
              <a:latin typeface="Arial" panose="020B0604020202020204" pitchFamily="34" charset="0"/>
              <a:cs typeface="Arial" panose="020B0604020202020204" pitchFamily="34" charset="0"/>
            </a:endParaRPr>
          </a:p>
          <a:p>
            <a:r>
              <a:rPr lang="pt-BR" sz="1800" dirty="0">
                <a:latin typeface="Arial" panose="020B0604020202020204" pitchFamily="34" charset="0"/>
                <a:cs typeface="Arial" panose="020B0604020202020204" pitchFamily="34" charset="0"/>
              </a:rPr>
              <a:t>Nº de inscritos</a:t>
            </a:r>
          </a:p>
          <a:p>
            <a:r>
              <a:rPr lang="pt-BR" sz="1800" dirty="0">
                <a:latin typeface="Franklin Gothic Medium" panose="020B0603020102020204" pitchFamily="34" charset="0"/>
                <a:cs typeface="Arial" panose="020B0604020202020204" pitchFamily="34" charset="0"/>
              </a:rPr>
              <a:t>__________________________x100</a:t>
            </a:r>
          </a:p>
          <a:p>
            <a:endParaRPr lang="pt-BR" sz="1800" dirty="0">
              <a:latin typeface="Franklin Gothic Medium" panose="020B0603020102020204" pitchFamily="34" charset="0"/>
              <a:cs typeface="Arial" panose="020B0604020202020204" pitchFamily="34" charset="0"/>
            </a:endParaRPr>
          </a:p>
          <a:p>
            <a:r>
              <a:rPr lang="pt-BR" sz="1800" dirty="0">
                <a:latin typeface="Arial" panose="020B0604020202020204" pitchFamily="34" charset="0"/>
                <a:cs typeface="Arial" panose="020B0604020202020204" pitchFamily="34" charset="0"/>
              </a:rPr>
              <a:t>n° inscritos / nº total de participantes previsto (evento)</a:t>
            </a:r>
            <a:endParaRPr lang="pt-BR" sz="1800" dirty="0"/>
          </a:p>
        </p:txBody>
      </p:sp>
      <p:sp>
        <p:nvSpPr>
          <p:cNvPr id="21" name="Retângulo 20">
            <a:extLst>
              <a:ext uri="{FF2B5EF4-FFF2-40B4-BE49-F238E27FC236}">
                <a16:creationId xmlns:a16="http://schemas.microsoft.com/office/drawing/2014/main" xmlns="" id="{3C7AE95A-E5AD-445D-AD4B-BB807251F99C}"/>
              </a:ext>
            </a:extLst>
          </p:cNvPr>
          <p:cNvSpPr/>
          <p:nvPr/>
        </p:nvSpPr>
        <p:spPr>
          <a:xfrm>
            <a:off x="8141596" y="2504375"/>
            <a:ext cx="3870598"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pt-BR" sz="2400" b="1" dirty="0">
                <a:solidFill>
                  <a:schemeClr val="bg1"/>
                </a:solidFill>
                <a:latin typeface="Franklin Gothic Medium" panose="020B0603020102020204" pitchFamily="34" charset="0"/>
                <a:cs typeface="Arial" panose="020B0604020202020204" pitchFamily="34" charset="0"/>
              </a:rPr>
              <a:t>Projetos</a:t>
            </a:r>
            <a:r>
              <a:rPr lang="pt-BR" sz="2100" b="1" dirty="0">
                <a:solidFill>
                  <a:schemeClr val="bg1"/>
                </a:solidFill>
                <a:latin typeface="Arial" panose="020B0604020202020204" pitchFamily="34" charset="0"/>
                <a:cs typeface="Arial" panose="020B0604020202020204" pitchFamily="34" charset="0"/>
              </a:rPr>
              <a:t> </a:t>
            </a:r>
          </a:p>
        </p:txBody>
      </p:sp>
      <p:sp>
        <p:nvSpPr>
          <p:cNvPr id="23" name="CaixaDeTexto 22">
            <a:extLst>
              <a:ext uri="{FF2B5EF4-FFF2-40B4-BE49-F238E27FC236}">
                <a16:creationId xmlns:a16="http://schemas.microsoft.com/office/drawing/2014/main" xmlns="" id="{A3F86193-3CBC-4315-9EC2-790F937053ED}"/>
              </a:ext>
            </a:extLst>
          </p:cNvPr>
          <p:cNvSpPr txBox="1"/>
          <p:nvPr/>
        </p:nvSpPr>
        <p:spPr>
          <a:xfrm>
            <a:off x="8141596" y="3086636"/>
            <a:ext cx="3870598" cy="2600712"/>
          </a:xfrm>
          <a:prstGeom prst="rect">
            <a:avLst/>
          </a:prstGeom>
          <a:noFill/>
        </p:spPr>
        <p:txBody>
          <a:bodyPr wrap="square">
            <a:spAutoFit/>
          </a:bodyPr>
          <a:lstStyle/>
          <a:p>
            <a:pPr>
              <a:spcBef>
                <a:spcPts val="600"/>
              </a:spcBef>
            </a:pPr>
            <a:r>
              <a:rPr lang="pt-BR" sz="2400" b="1" dirty="0">
                <a:solidFill>
                  <a:schemeClr val="tx1">
                    <a:lumMod val="75000"/>
                    <a:lumOff val="25000"/>
                  </a:schemeClr>
                </a:solidFill>
                <a:latin typeface="Franklin Gothic Medium" panose="020B0603020102020204" pitchFamily="34" charset="0"/>
                <a:cs typeface="Arial" pitchFamily="34" charset="0"/>
              </a:rPr>
              <a:t>TABELA DE HONORÁRIOS</a:t>
            </a:r>
          </a:p>
          <a:p>
            <a:pPr>
              <a:spcBef>
                <a:spcPts val="600"/>
              </a:spcBef>
            </a:pPr>
            <a:r>
              <a:rPr lang="pt-BR" sz="2400" b="1" dirty="0">
                <a:solidFill>
                  <a:schemeClr val="tx1">
                    <a:lumMod val="75000"/>
                    <a:lumOff val="25000"/>
                  </a:schemeClr>
                </a:solidFill>
                <a:latin typeface="Franklin Gothic Medium" panose="020B0603020102020204" pitchFamily="34" charset="0"/>
                <a:cs typeface="Arial" pitchFamily="34" charset="0"/>
              </a:rPr>
              <a:t>PRÊMIO ZÉLIA MAIA NOBRE</a:t>
            </a:r>
          </a:p>
          <a:p>
            <a:pPr>
              <a:spcBef>
                <a:spcPts val="600"/>
              </a:spcBef>
            </a:pPr>
            <a:r>
              <a:rPr lang="pt-BR" sz="2400" b="1" dirty="0" err="1">
                <a:solidFill>
                  <a:schemeClr val="tx1">
                    <a:lumMod val="75000"/>
                    <a:lumOff val="25000"/>
                  </a:schemeClr>
                </a:solidFill>
                <a:latin typeface="Franklin Gothic Medium" panose="020B0603020102020204" pitchFamily="34" charset="0"/>
                <a:cs typeface="Arial" pitchFamily="34" charset="0"/>
              </a:rPr>
              <a:t>CAUniversitário</a:t>
            </a:r>
            <a:endParaRPr lang="pt-BR" sz="2400" b="1" dirty="0">
              <a:solidFill>
                <a:schemeClr val="tx1">
                  <a:lumMod val="75000"/>
                  <a:lumOff val="25000"/>
                </a:schemeClr>
              </a:solidFill>
              <a:latin typeface="Franklin Gothic Medium" panose="020B0603020102020204" pitchFamily="34" charset="0"/>
              <a:cs typeface="Arial" pitchFamily="34" charset="0"/>
            </a:endParaRPr>
          </a:p>
          <a:p>
            <a:pPr>
              <a:spcBef>
                <a:spcPts val="600"/>
              </a:spcBef>
            </a:pPr>
            <a:r>
              <a:rPr lang="pt-BR" sz="2400" b="1" dirty="0">
                <a:solidFill>
                  <a:schemeClr val="tx1">
                    <a:lumMod val="75000"/>
                    <a:lumOff val="25000"/>
                  </a:schemeClr>
                </a:solidFill>
                <a:latin typeface="Franklin Gothic Medium" panose="020B0603020102020204" pitchFamily="34" charset="0"/>
                <a:cs typeface="Arial" pitchFamily="34" charset="0"/>
              </a:rPr>
              <a:t>SOU ARQUITETO. E AGORA</a:t>
            </a:r>
            <a:r>
              <a:rPr lang="pt-BR" sz="2400" dirty="0">
                <a:solidFill>
                  <a:schemeClr val="tx1">
                    <a:lumMod val="75000"/>
                    <a:lumOff val="25000"/>
                  </a:schemeClr>
                </a:solidFill>
                <a:latin typeface="Franklin Gothic Medium" panose="020B0603020102020204" pitchFamily="34" charset="0"/>
                <a:cs typeface="Calibri Light"/>
              </a:rPr>
              <a:t>?</a:t>
            </a:r>
          </a:p>
          <a:p>
            <a:pPr>
              <a:spcBef>
                <a:spcPts val="600"/>
              </a:spcBef>
            </a:pPr>
            <a:r>
              <a:rPr lang="pt-BR" sz="2400" b="1" dirty="0">
                <a:solidFill>
                  <a:schemeClr val="tx1">
                    <a:lumMod val="75000"/>
                    <a:lumOff val="25000"/>
                  </a:schemeClr>
                </a:solidFill>
                <a:latin typeface="Franklin Gothic Medium" panose="020B0603020102020204" pitchFamily="34" charset="0"/>
                <a:cs typeface="Calibri Light"/>
              </a:rPr>
              <a:t>CAU+</a:t>
            </a:r>
          </a:p>
          <a:p>
            <a:pPr>
              <a:spcBef>
                <a:spcPts val="600"/>
              </a:spcBef>
            </a:pPr>
            <a:r>
              <a:rPr lang="pt-BR" dirty="0">
                <a:solidFill>
                  <a:schemeClr val="tx1">
                    <a:lumMod val="75000"/>
                    <a:lumOff val="25000"/>
                  </a:schemeClr>
                </a:solidFill>
              </a:rPr>
              <a:t> </a:t>
            </a:r>
            <a:endParaRPr lang="pt-BR" dirty="0"/>
          </a:p>
        </p:txBody>
      </p:sp>
    </p:spTree>
    <p:extLst>
      <p:ext uri="{BB962C8B-B14F-4D97-AF65-F5344CB8AC3E}">
        <p14:creationId xmlns:p14="http://schemas.microsoft.com/office/powerpoint/2010/main" xmlns="" val="23203667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4307398"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FORMAÇÃO PROFISSIONAL</a:t>
            </a:r>
          </a:p>
        </p:txBody>
      </p:sp>
      <p:sp>
        <p:nvSpPr>
          <p:cNvPr id="7" name="CaixaDeTexto 6">
            <a:extLst>
              <a:ext uri="{FF2B5EF4-FFF2-40B4-BE49-F238E27FC236}">
                <a16:creationId xmlns:a16="http://schemas.microsoft.com/office/drawing/2014/main" xmlns="" id="{FB8D08BE-6931-45A7-81C7-F1B6FA0005C2}"/>
              </a:ext>
            </a:extLst>
          </p:cNvPr>
          <p:cNvSpPr txBox="1"/>
          <p:nvPr/>
        </p:nvSpPr>
        <p:spPr>
          <a:xfrm>
            <a:off x="428263" y="1404594"/>
            <a:ext cx="11336389" cy="4478149"/>
          </a:xfrm>
          <a:prstGeom prst="rect">
            <a:avLst/>
          </a:prstGeom>
          <a:solidFill>
            <a:schemeClr val="bg1">
              <a:lumMod val="65000"/>
            </a:schemeClr>
          </a:solidFill>
        </p:spPr>
        <p:txBody>
          <a:bodyPr wrap="square" rtlCol="0">
            <a:spAutoFit/>
          </a:bodyPr>
          <a:lstStyle/>
          <a:p>
            <a:pPr algn="just"/>
            <a:r>
              <a:rPr lang="pt-BR" sz="1500" dirty="0">
                <a:latin typeface="Franklin Gothic Medium" panose="020B0603020102020204" pitchFamily="34" charset="0"/>
              </a:rPr>
              <a:t>O CAU/AL possui vários projetos voltados a Formação Profissional, alguns deles acontecem ao longo do ano e outros historicamente acontecem apenas no segundo semestre.</a:t>
            </a:r>
          </a:p>
          <a:p>
            <a:pPr algn="just"/>
            <a:endParaRPr lang="pt-BR" sz="1500" dirty="0">
              <a:latin typeface="Franklin Gothic Medium" panose="020B0603020102020204" pitchFamily="34" charset="0"/>
            </a:endParaRPr>
          </a:p>
          <a:p>
            <a:pPr algn="just"/>
            <a:r>
              <a:rPr lang="pt-BR" sz="1500" dirty="0">
                <a:latin typeface="Franklin Gothic Medium" panose="020B0603020102020204" pitchFamily="34" charset="0"/>
                <a:cs typeface="Arial" pitchFamily="34" charset="0"/>
              </a:rPr>
              <a:t>O </a:t>
            </a:r>
            <a:r>
              <a:rPr lang="pt-BR" sz="1500" b="1" dirty="0">
                <a:latin typeface="Franklin Gothic Medium" panose="020B0603020102020204" pitchFamily="34" charset="0"/>
                <a:cs typeface="Arial" pitchFamily="34" charset="0"/>
              </a:rPr>
              <a:t>Prêmio Zélia Maia Nobre </a:t>
            </a:r>
            <a:r>
              <a:rPr lang="pt-BR" sz="1500" b="0" i="0" dirty="0">
                <a:solidFill>
                  <a:srgbClr val="050505"/>
                </a:solidFill>
                <a:effectLst/>
                <a:latin typeface="Franklin Gothic Medium" panose="020B0603020102020204" pitchFamily="34" charset="0"/>
              </a:rPr>
              <a:t>tem como objetivo estimular e difundir a prática da projetação nos trabalhos de conclusão dos cursos de Arquitetura e Urbanismo de Alagoas. O Prêmio conta com o apoio do Programa das Nações Unidas para Assentamentos Urbanos (ONU-Habitat) – agência da ONU ponto focal para a urbanização sustentável e os assentamentos humanos. O apoio visa incentivar os estudantes a pensarem a arquitetura e o urbanismo em prol do desenvolvimento urbano social, econômico e ambientalmente sustentável, e com isso, elaborar projetos de arquitetura, urbanístico e/ou paisagístico para assentamentos precários/informais localizados em Alagoas e/ou apresentem propostas e soluções para enfrentamento da pandemia da Covid-19 direcionadas aos grupos mais pobres e vulnerabilizados (mulheres, migrantes, pessoas com deficiência, idosos, crianças e jovens e </a:t>
            </a:r>
            <a:r>
              <a:rPr lang="pt-BR" sz="1500" b="0" i="0" dirty="0" err="1">
                <a:solidFill>
                  <a:srgbClr val="050505"/>
                </a:solidFill>
                <a:effectLst/>
                <a:latin typeface="Franklin Gothic Medium" panose="020B0603020102020204" pitchFamily="34" charset="0"/>
              </a:rPr>
              <a:t>LGBTs</a:t>
            </a:r>
            <a:r>
              <a:rPr lang="pt-BR" sz="1500" b="0" i="0" dirty="0">
                <a:solidFill>
                  <a:srgbClr val="050505"/>
                </a:solidFill>
                <a:effectLst/>
                <a:latin typeface="Franklin Gothic Medium" panose="020B0603020102020204" pitchFamily="34" charset="0"/>
              </a:rPr>
              <a:t>). Em 2021 entrará na sua sétima edição!</a:t>
            </a:r>
          </a:p>
          <a:p>
            <a:pPr algn="just"/>
            <a:endParaRPr lang="pt-BR" sz="1500" dirty="0">
              <a:solidFill>
                <a:srgbClr val="050505"/>
              </a:solidFill>
              <a:latin typeface="Franklin Gothic Medium" panose="020B0603020102020204" pitchFamily="34" charset="0"/>
            </a:endParaRPr>
          </a:p>
          <a:p>
            <a:pPr algn="just"/>
            <a:r>
              <a:rPr lang="pt-BR" sz="1500" dirty="0">
                <a:latin typeface="Franklin Gothic Medium" panose="020B0603020102020204" pitchFamily="34" charset="0"/>
                <a:cs typeface="Arial" panose="020B0604020202020204" pitchFamily="34" charset="0"/>
              </a:rPr>
              <a:t>O Projeto </a:t>
            </a:r>
            <a:r>
              <a:rPr lang="pt-BR" sz="1500" b="1" dirty="0">
                <a:latin typeface="Franklin Gothic Medium" panose="020B0603020102020204" pitchFamily="34" charset="0"/>
                <a:cs typeface="Arial" pitchFamily="34" charset="0"/>
              </a:rPr>
              <a:t>Sou Arquiteto. E agora? </a:t>
            </a:r>
            <a:r>
              <a:rPr lang="pt-BR" sz="1500" dirty="0">
                <a:latin typeface="Franklin Gothic Medium" panose="020B0603020102020204" pitchFamily="34" charset="0"/>
                <a:cs typeface="Arial" pitchFamily="34" charset="0"/>
              </a:rPr>
              <a:t> é um projeto voltado para a capacitação de profissionais, estudantes e gestores públicos com cursos de empreendedorismo, contratos, orçamentos ou seminários e palestras sobre o planejamento urbano regional.</a:t>
            </a:r>
          </a:p>
          <a:p>
            <a:pPr algn="just"/>
            <a:endParaRPr lang="pt-BR" sz="1500" dirty="0">
              <a:latin typeface="Franklin Gothic Medium" panose="020B0603020102020204" pitchFamily="34" charset="0"/>
              <a:cs typeface="Arial" pitchFamily="34" charset="0"/>
            </a:endParaRPr>
          </a:p>
          <a:p>
            <a:pPr algn="just"/>
            <a:r>
              <a:rPr lang="pt-BR" sz="1500" dirty="0">
                <a:latin typeface="Franklin Gothic Medium" panose="020B0603020102020204" pitchFamily="34" charset="0"/>
                <a:cs typeface="Arial" pitchFamily="34" charset="0"/>
              </a:rPr>
              <a:t>No </a:t>
            </a:r>
            <a:r>
              <a:rPr lang="pt-BR" sz="1500" b="1" dirty="0">
                <a:latin typeface="Franklin Gothic Medium" panose="020B0603020102020204" pitchFamily="34" charset="0"/>
                <a:cs typeface="Arial" pitchFamily="34" charset="0"/>
              </a:rPr>
              <a:t>Projeto CAU+</a:t>
            </a:r>
            <a:r>
              <a:rPr lang="pt-BR" sz="1500" dirty="0">
                <a:latin typeface="Franklin Gothic Medium" panose="020B0603020102020204" pitchFamily="34" charset="0"/>
                <a:cs typeface="Arial" pitchFamily="34" charset="0"/>
              </a:rPr>
              <a:t>, o Conselho também fomenta através de parceiros uma série de cursos práticos voltados para a formação continuada, de estudantes, mas principalmente dos arquitetos e urbanistas. Na prática, o planejamento busca o engajamento dos profissionais nos cursos de aprimoramento, que lhes permitam estar continuamente bem informados e atualizados sobre as necessidades de atender as legislações vigentes, avanços tecnológicos e mercado.</a:t>
            </a:r>
          </a:p>
        </p:txBody>
      </p:sp>
    </p:spTree>
    <p:extLst>
      <p:ext uri="{BB962C8B-B14F-4D97-AF65-F5344CB8AC3E}">
        <p14:creationId xmlns:p14="http://schemas.microsoft.com/office/powerpoint/2010/main" xmlns="" val="1210810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6C00FD1E-265F-495C-8135-87D7E35B8072}"/>
              </a:ext>
            </a:extLst>
          </p:cNvPr>
          <p:cNvSpPr>
            <a:spLocks noGrp="1"/>
          </p:cNvSpPr>
          <p:nvPr>
            <p:ph sz="half" idx="1"/>
          </p:nvPr>
        </p:nvSpPr>
        <p:spPr/>
        <p:txBody>
          <a:bodyPr/>
          <a:lstStyle/>
          <a:p>
            <a:r>
              <a:rPr lang="pt-BR"/>
              <a:t>Visão Geral da Organização e Ambiente Externo</a:t>
            </a:r>
          </a:p>
        </p:txBody>
      </p:sp>
      <p:sp>
        <p:nvSpPr>
          <p:cNvPr id="4" name="Espaço Reservado para Conteúdo 3">
            <a:extLst>
              <a:ext uri="{FF2B5EF4-FFF2-40B4-BE49-F238E27FC236}">
                <a16:creationId xmlns:a16="http://schemas.microsoft.com/office/drawing/2014/main" xmlns="" id="{67015381-9F34-4E3C-B055-BE668B640ED8}"/>
              </a:ext>
            </a:extLst>
          </p:cNvPr>
          <p:cNvSpPr>
            <a:spLocks noGrp="1"/>
          </p:cNvSpPr>
          <p:nvPr>
            <p:ph sz="half" idx="14"/>
          </p:nvPr>
        </p:nvSpPr>
        <p:spPr/>
        <p:txBody>
          <a:bodyPr/>
          <a:lstStyle/>
          <a:p>
            <a:r>
              <a:rPr lang="pt-BR"/>
              <a:t>01</a:t>
            </a:r>
          </a:p>
        </p:txBody>
      </p:sp>
    </p:spTree>
    <p:extLst>
      <p:ext uri="{BB962C8B-B14F-4D97-AF65-F5344CB8AC3E}">
        <p14:creationId xmlns:p14="http://schemas.microsoft.com/office/powerpoint/2010/main" xmlns="" val="1039789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2203232"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RESULTADOS</a:t>
            </a:r>
          </a:p>
        </p:txBody>
      </p:sp>
      <p:sp>
        <p:nvSpPr>
          <p:cNvPr id="8" name="CaixaDeTexto 7">
            <a:extLst>
              <a:ext uri="{FF2B5EF4-FFF2-40B4-BE49-F238E27FC236}">
                <a16:creationId xmlns:a16="http://schemas.microsoft.com/office/drawing/2014/main" xmlns="" id="{95EEA659-DC58-457A-A1D9-211D06FDD046}"/>
              </a:ext>
            </a:extLst>
          </p:cNvPr>
          <p:cNvSpPr txBox="1"/>
          <p:nvPr/>
        </p:nvSpPr>
        <p:spPr>
          <a:xfrm>
            <a:off x="428264" y="1480008"/>
            <a:ext cx="5133550" cy="4401205"/>
          </a:xfrm>
          <a:prstGeom prst="rect">
            <a:avLst/>
          </a:prstGeom>
          <a:solidFill>
            <a:schemeClr val="bg1">
              <a:lumMod val="65000"/>
            </a:schemeClr>
          </a:solidFill>
        </p:spPr>
        <p:txBody>
          <a:bodyPr wrap="square" rtlCol="0">
            <a:spAutoFit/>
          </a:bodyPr>
          <a:lstStyle/>
          <a:p>
            <a:pPr algn="just"/>
            <a:r>
              <a:rPr lang="pt-BR" sz="1400" dirty="0">
                <a:latin typeface="Franklin Gothic Medium" panose="020B0603020102020204" pitchFamily="34" charset="0"/>
                <a:cs typeface="Arial" panose="020B0604020202020204" pitchFamily="34" charset="0"/>
              </a:rPr>
              <a:t>O Projeto </a:t>
            </a:r>
            <a:r>
              <a:rPr lang="pt-BR" sz="1400" b="1" dirty="0" err="1">
                <a:latin typeface="Franklin Gothic Medium" panose="020B0603020102020204" pitchFamily="34" charset="0"/>
                <a:cs typeface="Arial" pitchFamily="34" charset="0"/>
              </a:rPr>
              <a:t>CAUniversitário</a:t>
            </a:r>
            <a:r>
              <a:rPr lang="pt-BR" sz="1400" b="1" dirty="0">
                <a:latin typeface="Franklin Gothic Medium" panose="020B0603020102020204" pitchFamily="34" charset="0"/>
                <a:cs typeface="Arial" pitchFamily="34" charset="0"/>
              </a:rPr>
              <a:t> </a:t>
            </a:r>
            <a:r>
              <a:rPr lang="pt-BR" sz="1400" dirty="0">
                <a:latin typeface="Franklin Gothic Medium" panose="020B0603020102020204" pitchFamily="34" charset="0"/>
                <a:cs typeface="Arial" pitchFamily="34" charset="0"/>
              </a:rPr>
              <a:t>visa realizar cursos e/ou palestras para estudantes, de modo geral, entre o 7º e  10 períodos. Este ação visa a complementação da formação profissional nas áreas  da ética e disciplina, tabela de honorários ou palestras sobre materiais ou atuação profissional. Este projeto não necessita de dispêndio financeiro. No primeiro semestre de 2021 foram realizados três edições, capacitando cerca de 200 estudantes, todas por videoconferência, em três faculdades diferentes, sendo em uma delas em dois dias seguidos. </a:t>
            </a:r>
          </a:p>
          <a:p>
            <a:pPr algn="just"/>
            <a:endParaRPr lang="pt-BR" sz="1400" dirty="0">
              <a:latin typeface="Franklin Gothic Medium" panose="020B0603020102020204" pitchFamily="34" charset="0"/>
              <a:cs typeface="Arial" pitchFamily="34" charset="0"/>
            </a:endParaRPr>
          </a:p>
          <a:p>
            <a:pPr algn="just"/>
            <a:r>
              <a:rPr lang="pt-BR" sz="1400" dirty="0">
                <a:latin typeface="Franklin Gothic Medium" panose="020B0603020102020204" pitchFamily="34" charset="0"/>
                <a:cs typeface="Arial" pitchFamily="34" charset="0"/>
              </a:rPr>
              <a:t>O curso da </a:t>
            </a:r>
            <a:r>
              <a:rPr lang="pt-BR" sz="1400" b="1" dirty="0">
                <a:latin typeface="Franklin Gothic Medium" panose="020B0603020102020204" pitchFamily="34" charset="0"/>
                <a:cs typeface="Arial" pitchFamily="34" charset="0"/>
              </a:rPr>
              <a:t>Tabela de Honorários</a:t>
            </a:r>
            <a:r>
              <a:rPr lang="pt-BR" sz="1400" dirty="0">
                <a:latin typeface="Franklin Gothic Medium" panose="020B0603020102020204" pitchFamily="34" charset="0"/>
                <a:cs typeface="Arial" pitchFamily="34" charset="0"/>
              </a:rPr>
              <a:t> é um curso gratuito, onde também não há dispêndio financeiro por parte do conselho. O curso </a:t>
            </a:r>
            <a:r>
              <a:rPr lang="pt-BR" sz="1400" b="0" i="0" dirty="0">
                <a:solidFill>
                  <a:srgbClr val="050505"/>
                </a:solidFill>
                <a:effectLst/>
                <a:latin typeface="Franklin Gothic Medium" panose="020B0603020102020204" pitchFamily="34" charset="0"/>
              </a:rPr>
              <a:t>ajuda a preparar os novos profissionais para a entrada no mercado e baliza os preços para os mais veteranos, já que desmistifica as fases dos projetos, desde o estudo preliminar até o executivo e serve para esclarecer quais custos diretos, indiretos e impostos que incidem na prestação de serviços da atividade do arquiteto e urbanista. </a:t>
            </a:r>
            <a:r>
              <a:rPr lang="pt-BR" sz="1400" dirty="0">
                <a:latin typeface="Franklin Gothic Medium" panose="020B0603020102020204" pitchFamily="34" charset="0"/>
                <a:cs typeface="Arial" pitchFamily="34" charset="0"/>
              </a:rPr>
              <a:t>No primeiro semestre de 2021 foi realizado uma edição do curso, também por videoconferência. 	</a:t>
            </a:r>
          </a:p>
        </p:txBody>
      </p:sp>
      <p:pic>
        <p:nvPicPr>
          <p:cNvPr id="15" name="Imagem 14" descr="Diagrama&#10;&#10;Descrição gerada automaticamente">
            <a:extLst>
              <a:ext uri="{FF2B5EF4-FFF2-40B4-BE49-F238E27FC236}">
                <a16:creationId xmlns:a16="http://schemas.microsoft.com/office/drawing/2014/main" xmlns="" id="{B343A51D-0282-464C-9856-A106C718C5B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619011" y="146047"/>
            <a:ext cx="2920837" cy="2927892"/>
          </a:xfrm>
          <a:prstGeom prst="rect">
            <a:avLst/>
          </a:prstGeom>
        </p:spPr>
      </p:pic>
      <p:pic>
        <p:nvPicPr>
          <p:cNvPr id="17" name="Imagem 16" descr="Texto&#10;&#10;Descrição gerada automaticamente com confiança baixa">
            <a:extLst>
              <a:ext uri="{FF2B5EF4-FFF2-40B4-BE49-F238E27FC236}">
                <a16:creationId xmlns:a16="http://schemas.microsoft.com/office/drawing/2014/main" xmlns="" id="{2CC4EE89-8204-4AE6-872F-4CD9108D0F5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798133" y="170740"/>
            <a:ext cx="2920837" cy="2903199"/>
          </a:xfrm>
          <a:prstGeom prst="rect">
            <a:avLst/>
          </a:prstGeom>
        </p:spPr>
      </p:pic>
      <p:pic>
        <p:nvPicPr>
          <p:cNvPr id="19" name="Imagem 18" descr="Interface gráfica do usuário&#10;&#10;Descrição gerada automaticamente com confiança média">
            <a:extLst>
              <a:ext uri="{FF2B5EF4-FFF2-40B4-BE49-F238E27FC236}">
                <a16:creationId xmlns:a16="http://schemas.microsoft.com/office/drawing/2014/main" xmlns="" id="{92239744-107E-424B-B04B-8AA16142E85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19010" y="3161341"/>
            <a:ext cx="2920837" cy="2913782"/>
          </a:xfrm>
          <a:prstGeom prst="rect">
            <a:avLst/>
          </a:prstGeom>
        </p:spPr>
      </p:pic>
      <p:pic>
        <p:nvPicPr>
          <p:cNvPr id="21" name="Imagem 20" descr="Tela de celular com texto preto sobre fundo branco&#10;&#10;Descrição gerada automaticamente com confiança média">
            <a:extLst>
              <a:ext uri="{FF2B5EF4-FFF2-40B4-BE49-F238E27FC236}">
                <a16:creationId xmlns:a16="http://schemas.microsoft.com/office/drawing/2014/main" xmlns="" id="{172F1E4A-54C5-4320-99DB-DEB5CAA893C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772859" y="3159696"/>
            <a:ext cx="2971383" cy="2903199"/>
          </a:xfrm>
          <a:prstGeom prst="rect">
            <a:avLst/>
          </a:prstGeom>
        </p:spPr>
      </p:pic>
    </p:spTree>
    <p:extLst>
      <p:ext uri="{BB962C8B-B14F-4D97-AF65-F5344CB8AC3E}">
        <p14:creationId xmlns:p14="http://schemas.microsoft.com/office/powerpoint/2010/main" xmlns="" val="710083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I:\N O V A  D I S T R I B U I Ç Ã O\L O G O S\Fotolia\Fotolia_3384017_XS.jpg">
            <a:extLst>
              <a:ext uri="{FF2B5EF4-FFF2-40B4-BE49-F238E27FC236}">
                <a16:creationId xmlns:a16="http://schemas.microsoft.com/office/drawing/2014/main" xmlns="" id="{57B149A8-D225-4D18-BCE9-D5693A34B479}"/>
              </a:ext>
            </a:extLst>
          </p:cNvPr>
          <p:cNvPicPr>
            <a:picLocks noChangeAspect="1" noChangeArrowheads="1"/>
          </p:cNvPicPr>
          <p:nvPr/>
        </p:nvPicPr>
        <p:blipFill>
          <a:blip r:embed="rId2" cstate="print"/>
          <a:srcRect/>
          <a:stretch>
            <a:fillRect/>
          </a:stretch>
        </p:blipFill>
        <p:spPr bwMode="auto">
          <a:xfrm>
            <a:off x="8463200" y="1564600"/>
            <a:ext cx="3728800" cy="3728800"/>
          </a:xfrm>
          <a:prstGeom prst="rect">
            <a:avLst/>
          </a:prstGeom>
          <a:noFill/>
        </p:spPr>
      </p:pic>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4350293"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DESAFIOS E PERSPECTIVAS</a:t>
            </a:r>
          </a:p>
        </p:txBody>
      </p:sp>
      <p:sp>
        <p:nvSpPr>
          <p:cNvPr id="8" name="CaixaDeTexto 7">
            <a:extLst>
              <a:ext uri="{FF2B5EF4-FFF2-40B4-BE49-F238E27FC236}">
                <a16:creationId xmlns:a16="http://schemas.microsoft.com/office/drawing/2014/main" xmlns="" id="{95EEA659-DC58-457A-A1D9-211D06FDD046}"/>
              </a:ext>
            </a:extLst>
          </p:cNvPr>
          <p:cNvSpPr txBox="1"/>
          <p:nvPr/>
        </p:nvSpPr>
        <p:spPr>
          <a:xfrm>
            <a:off x="169682" y="1677436"/>
            <a:ext cx="8531258" cy="3781035"/>
          </a:xfrm>
          <a:prstGeom prst="rect">
            <a:avLst/>
          </a:prstGeom>
          <a:solidFill>
            <a:schemeClr val="bg1">
              <a:lumMod val="65000"/>
            </a:schemeClr>
          </a:solidFill>
        </p:spPr>
        <p:txBody>
          <a:bodyPr wrap="square" rtlCol="0">
            <a:spAutoFit/>
          </a:bodyPr>
          <a:lstStyle/>
          <a:p>
            <a:pPr marL="0" indent="0" algn="just">
              <a:lnSpc>
                <a:spcPct val="150000"/>
              </a:lnSpc>
              <a:buNone/>
              <a:defRPr/>
            </a:pPr>
            <a:r>
              <a:rPr lang="pt-BR" sz="1800" dirty="0">
                <a:latin typeface="Franklin Gothic Medium" panose="020B0603020102020204" pitchFamily="34" charset="0"/>
                <a:cs typeface="Arial" panose="020B0604020202020204" pitchFamily="34" charset="0"/>
              </a:rPr>
              <a:t>Com a evolução rápida da informação e tecnologias, se manter atualizado é um desafio, principalmente em tempos de pandemia e distanciamento social. Pensando nisso, o CAU juntamente com parceiros, deverá pensar em novos meios de ofertar cursos práticos voltados para a formação continuada dos arquitetos e urbanistas. </a:t>
            </a:r>
          </a:p>
          <a:p>
            <a:pPr marL="0" indent="0" algn="just">
              <a:lnSpc>
                <a:spcPct val="150000"/>
              </a:lnSpc>
              <a:buNone/>
              <a:defRPr/>
            </a:pPr>
            <a:endParaRPr lang="pt-BR" sz="1800" dirty="0">
              <a:latin typeface="Franklin Gothic Medium" panose="020B0603020102020204" pitchFamily="34" charset="0"/>
              <a:cs typeface="Arial" panose="020B0604020202020204" pitchFamily="34" charset="0"/>
            </a:endParaRPr>
          </a:p>
          <a:p>
            <a:pPr marL="0" indent="0" algn="just">
              <a:lnSpc>
                <a:spcPct val="150000"/>
              </a:lnSpc>
              <a:buNone/>
              <a:defRPr/>
            </a:pPr>
            <a:r>
              <a:rPr lang="pt-BR" sz="1800" dirty="0">
                <a:latin typeface="Franklin Gothic Medium" panose="020B0603020102020204" pitchFamily="34" charset="0"/>
                <a:cs typeface="Arial" panose="020B0604020202020204" pitchFamily="34" charset="0"/>
              </a:rPr>
              <a:t>Na prática, o planejamento busca o engajamento dos profissionais nos cursos de aprimoramento, que lhes permitam estar continuamente bem informados e atualizados sobre as necessidades de atender as legislações vigentes, avanços tecnológicos e mercado</a:t>
            </a:r>
            <a:r>
              <a:rPr lang="pt-BR" sz="1800" dirty="0">
                <a:latin typeface="Franklin Gothic Medium" panose="020B0603020102020204" pitchFamily="34" charset="0"/>
              </a:rPr>
              <a:t>.</a:t>
            </a:r>
          </a:p>
        </p:txBody>
      </p:sp>
    </p:spTree>
    <p:extLst>
      <p:ext uri="{BB962C8B-B14F-4D97-AF65-F5344CB8AC3E}">
        <p14:creationId xmlns:p14="http://schemas.microsoft.com/office/powerpoint/2010/main" xmlns="" val="3485801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5604804"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EDITAIS, CONCURSOS E PARCERIAS</a:t>
            </a:r>
          </a:p>
        </p:txBody>
      </p:sp>
      <p:sp>
        <p:nvSpPr>
          <p:cNvPr id="7" name="CaixaDeTexto 6">
            <a:extLst>
              <a:ext uri="{FF2B5EF4-FFF2-40B4-BE49-F238E27FC236}">
                <a16:creationId xmlns:a16="http://schemas.microsoft.com/office/drawing/2014/main" xmlns="" id="{167F4AF6-72BB-47D4-8BDB-335106C7BEB7}"/>
              </a:ext>
            </a:extLst>
          </p:cNvPr>
          <p:cNvSpPr txBox="1"/>
          <p:nvPr/>
        </p:nvSpPr>
        <p:spPr>
          <a:xfrm>
            <a:off x="428263" y="2442788"/>
            <a:ext cx="5888130" cy="1938992"/>
          </a:xfrm>
          <a:prstGeom prst="rect">
            <a:avLst/>
          </a:prstGeom>
          <a:solidFill>
            <a:schemeClr val="bg1">
              <a:lumMod val="65000"/>
            </a:schemeClr>
          </a:solidFill>
        </p:spPr>
        <p:txBody>
          <a:bodyPr wrap="square" rtlCol="0">
            <a:spAutoFit/>
          </a:bodyPr>
          <a:lstStyle/>
          <a:p>
            <a:pPr algn="just"/>
            <a:r>
              <a:rPr lang="pt-BR" sz="2000" b="1" dirty="0">
                <a:latin typeface="Franklin Gothic Medium" panose="020B0603020102020204" pitchFamily="34" charset="0"/>
                <a:cs typeface="Arial" pitchFamily="34" charset="0"/>
              </a:rPr>
              <a:t>7ª </a:t>
            </a:r>
            <a:r>
              <a:rPr lang="pt-BR" sz="1800" b="1" dirty="0">
                <a:latin typeface="Franklin Gothic Medium" panose="020B0603020102020204" pitchFamily="34" charset="0"/>
                <a:cs typeface="Arial" pitchFamily="34" charset="0"/>
              </a:rPr>
              <a:t>EDIÇÃO DO PRÊMIO ZÉLIA MAIA NOBRE DE EXCELÊNCIA EM TRABALHO DE CONCLUSÃO DE CURSO DE GRADUAÇÃO DE ARQUITETURA E URBANISMO</a:t>
            </a:r>
          </a:p>
          <a:p>
            <a:pPr algn="just"/>
            <a:r>
              <a:rPr lang="pt-BR" sz="1600" dirty="0">
                <a:latin typeface="Franklin Gothic Medium" panose="020B0603020102020204" pitchFamily="34" charset="0"/>
                <a:cs typeface="Arial" pitchFamily="34" charset="0"/>
              </a:rPr>
              <a:t>O Prêmio Zélia Maia Nobre de excelência em Trabalho de Conclusão de Curso de Graduação em Arquitetura e Urbanismo” tem como objetivo incentivar o concurso público de projetos, valorizando novos profissionais.</a:t>
            </a:r>
            <a:endParaRPr lang="pt-BR" sz="1600" b="1" dirty="0">
              <a:latin typeface="Franklin Gothic Medium" panose="020B0603020102020204" pitchFamily="34" charset="0"/>
              <a:cs typeface="Arial" pitchFamily="34" charset="0"/>
            </a:endParaRPr>
          </a:p>
        </p:txBody>
      </p:sp>
      <p:sp>
        <p:nvSpPr>
          <p:cNvPr id="10" name="CaixaDeTexto 9">
            <a:extLst>
              <a:ext uri="{FF2B5EF4-FFF2-40B4-BE49-F238E27FC236}">
                <a16:creationId xmlns:a16="http://schemas.microsoft.com/office/drawing/2014/main" xmlns="" id="{84596895-C094-4E58-BEE7-2E0520974B9A}"/>
              </a:ext>
            </a:extLst>
          </p:cNvPr>
          <p:cNvSpPr txBox="1"/>
          <p:nvPr/>
        </p:nvSpPr>
        <p:spPr>
          <a:xfrm>
            <a:off x="428262" y="4785273"/>
            <a:ext cx="5888129" cy="1200329"/>
          </a:xfrm>
          <a:prstGeom prst="rect">
            <a:avLst/>
          </a:prstGeom>
          <a:solidFill>
            <a:srgbClr val="4E5F56"/>
          </a:solidFill>
        </p:spPr>
        <p:txBody>
          <a:bodyPr wrap="square" rtlCol="0">
            <a:spAutoFit/>
          </a:bodyPr>
          <a:lstStyle/>
          <a:p>
            <a:r>
              <a:rPr lang="pt-BR" sz="1800" b="1" dirty="0">
                <a:solidFill>
                  <a:schemeClr val="bg1">
                    <a:lumMod val="65000"/>
                  </a:schemeClr>
                </a:solidFill>
                <a:latin typeface="Franklin Gothic Medium" panose="020B0603020102020204" pitchFamily="34" charset="0"/>
                <a:cs typeface="Arial" panose="020B0604020202020204" pitchFamily="34" charset="0"/>
              </a:rPr>
              <a:t>OBJETIVO ESTRATÉGICO</a:t>
            </a:r>
            <a:endParaRPr lang="pt-BR" sz="1800" dirty="0">
              <a:solidFill>
                <a:schemeClr val="bg1">
                  <a:lumMod val="65000"/>
                </a:schemeClr>
              </a:solidFill>
              <a:latin typeface="Franklin Gothic Medium" panose="020B0603020102020204" pitchFamily="34" charset="0"/>
              <a:cs typeface="Arial" panose="020B0604020202020204" pitchFamily="34" charset="0"/>
            </a:endParaRPr>
          </a:p>
          <a:p>
            <a:r>
              <a:rPr lang="pt-BR" sz="1800" dirty="0">
                <a:latin typeface="Franklin Gothic Medium" panose="020B0603020102020204" pitchFamily="34" charset="0"/>
                <a:cs typeface="Arial" panose="020B0604020202020204" pitchFamily="34" charset="0"/>
              </a:rPr>
              <a:t>Estimular o conhecimento, o uso </a:t>
            </a:r>
            <a:r>
              <a:rPr lang="pt-BR" sz="1800" b="1" dirty="0">
                <a:solidFill>
                  <a:schemeClr val="bg1">
                    <a:lumMod val="65000"/>
                  </a:schemeClr>
                </a:solidFill>
                <a:latin typeface="Franklin Gothic Medium" panose="020B0603020102020204" pitchFamily="34" charset="0"/>
                <a:cs typeface="Arial" panose="020B0604020202020204" pitchFamily="34" charset="0"/>
              </a:rPr>
              <a:t>de processos criativos </a:t>
            </a:r>
            <a:r>
              <a:rPr lang="pt-BR" sz="1800" dirty="0">
                <a:latin typeface="Franklin Gothic Medium" panose="020B0603020102020204" pitchFamily="34" charset="0"/>
                <a:cs typeface="Arial" panose="020B0604020202020204" pitchFamily="34" charset="0"/>
              </a:rPr>
              <a:t>e a difusão </a:t>
            </a:r>
            <a:r>
              <a:rPr lang="pt-BR" sz="1800" dirty="0">
                <a:solidFill>
                  <a:schemeClr val="bg1">
                    <a:lumMod val="65000"/>
                  </a:schemeClr>
                </a:solidFill>
                <a:latin typeface="Franklin Gothic Medium" panose="020B0603020102020204" pitchFamily="34" charset="0"/>
                <a:cs typeface="Arial" panose="020B0604020202020204" pitchFamily="34" charset="0"/>
              </a:rPr>
              <a:t>das melhores práticas </a:t>
            </a:r>
            <a:r>
              <a:rPr lang="pt-BR" sz="1800" dirty="0">
                <a:latin typeface="Franklin Gothic Medium" panose="020B0603020102020204" pitchFamily="34" charset="0"/>
                <a:cs typeface="Arial" panose="020B0604020202020204" pitchFamily="34" charset="0"/>
              </a:rPr>
              <a:t>em arquitetura e urbanismo </a:t>
            </a:r>
            <a:endParaRPr lang="pt-BR" sz="1800" b="1" dirty="0">
              <a:solidFill>
                <a:schemeClr val="accent5">
                  <a:lumMod val="75000"/>
                </a:schemeClr>
              </a:solidFill>
              <a:latin typeface="Franklin Gothic Medium" panose="020B0603020102020204" pitchFamily="34" charset="0"/>
              <a:cs typeface="Arial" panose="020B0604020202020204" pitchFamily="34" charset="0"/>
            </a:endParaRPr>
          </a:p>
        </p:txBody>
      </p:sp>
      <p:pic>
        <p:nvPicPr>
          <p:cNvPr id="11" name="Imagem 10">
            <a:extLst>
              <a:ext uri="{FF2B5EF4-FFF2-40B4-BE49-F238E27FC236}">
                <a16:creationId xmlns:a16="http://schemas.microsoft.com/office/drawing/2014/main" xmlns="" id="{A07B877B-80E9-425B-8513-F7E8D2269165}"/>
              </a:ext>
            </a:extLst>
          </p:cNvPr>
          <p:cNvPicPr>
            <a:picLocks noChangeAspect="1"/>
          </p:cNvPicPr>
          <p:nvPr/>
        </p:nvPicPr>
        <p:blipFill rotWithShape="1">
          <a:blip r:embed="rId3" cstate="print"/>
          <a:srcRect l="34599" t="47924" r="56769" b="35724"/>
          <a:stretch/>
        </p:blipFill>
        <p:spPr>
          <a:xfrm>
            <a:off x="6007202" y="4508274"/>
            <a:ext cx="618377" cy="758981"/>
          </a:xfrm>
          <a:prstGeom prst="rect">
            <a:avLst/>
          </a:prstGeom>
        </p:spPr>
      </p:pic>
      <p:pic>
        <p:nvPicPr>
          <p:cNvPr id="13" name="Imagem 12" descr="Diagrama, Texto&#10;&#10;Descrição gerada automaticamente com confiança média">
            <a:extLst>
              <a:ext uri="{FF2B5EF4-FFF2-40B4-BE49-F238E27FC236}">
                <a16:creationId xmlns:a16="http://schemas.microsoft.com/office/drawing/2014/main" xmlns="" id="{6DBCB134-CAD9-4E70-99AA-81E89A019CE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32396" y="28582"/>
            <a:ext cx="4211452" cy="5957020"/>
          </a:xfrm>
          <a:prstGeom prst="rect">
            <a:avLst/>
          </a:prstGeom>
        </p:spPr>
      </p:pic>
      <p:sp>
        <p:nvSpPr>
          <p:cNvPr id="14" name="CaixaDeTexto 13">
            <a:extLst>
              <a:ext uri="{FF2B5EF4-FFF2-40B4-BE49-F238E27FC236}">
                <a16:creationId xmlns:a16="http://schemas.microsoft.com/office/drawing/2014/main" xmlns="" id="{7D118B1D-49C6-4731-9F33-19BF116C8118}"/>
              </a:ext>
            </a:extLst>
          </p:cNvPr>
          <p:cNvSpPr txBox="1"/>
          <p:nvPr/>
        </p:nvSpPr>
        <p:spPr>
          <a:xfrm>
            <a:off x="428262" y="1392964"/>
            <a:ext cx="5888131" cy="923330"/>
          </a:xfrm>
          <a:prstGeom prst="rect">
            <a:avLst/>
          </a:prstGeom>
          <a:solidFill>
            <a:srgbClr val="082118"/>
          </a:solidFill>
        </p:spPr>
        <p:txBody>
          <a:bodyPr wrap="square" rtlCol="0">
            <a:spAutoFit/>
          </a:bodyPr>
          <a:lstStyle/>
          <a:p>
            <a:r>
              <a:rPr lang="pt-BR" dirty="0">
                <a:solidFill>
                  <a:schemeClr val="bg1">
                    <a:lumMod val="65000"/>
                  </a:schemeClr>
                </a:solidFill>
                <a:latin typeface="Franklin Gothic Medium" panose="020B0603020102020204" pitchFamily="34" charset="0"/>
              </a:rPr>
              <a:t>No primeiro semestre de 2021 o CAU/AL aprovou cinco editais, que serão lançados ou terão seus resultados no segundo semestre. São eles:</a:t>
            </a:r>
          </a:p>
        </p:txBody>
      </p:sp>
    </p:spTree>
    <p:extLst>
      <p:ext uri="{BB962C8B-B14F-4D97-AF65-F5344CB8AC3E}">
        <p14:creationId xmlns:p14="http://schemas.microsoft.com/office/powerpoint/2010/main" xmlns="" val="21685605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5604804"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EDITAIS, CONCURSOS E PARCERIAS</a:t>
            </a:r>
          </a:p>
        </p:txBody>
      </p:sp>
      <p:sp>
        <p:nvSpPr>
          <p:cNvPr id="7" name="CaixaDeTexto 6">
            <a:extLst>
              <a:ext uri="{FF2B5EF4-FFF2-40B4-BE49-F238E27FC236}">
                <a16:creationId xmlns:a16="http://schemas.microsoft.com/office/drawing/2014/main" xmlns="" id="{167F4AF6-72BB-47D4-8BDB-335106C7BEB7}"/>
              </a:ext>
            </a:extLst>
          </p:cNvPr>
          <p:cNvSpPr txBox="1"/>
          <p:nvPr/>
        </p:nvSpPr>
        <p:spPr>
          <a:xfrm>
            <a:off x="428263" y="1381807"/>
            <a:ext cx="5558672" cy="923330"/>
          </a:xfrm>
          <a:prstGeom prst="rect">
            <a:avLst/>
          </a:prstGeom>
          <a:solidFill>
            <a:schemeClr val="bg1">
              <a:lumMod val="65000"/>
            </a:schemeClr>
          </a:solidFill>
        </p:spPr>
        <p:txBody>
          <a:bodyPr wrap="square" rtlCol="0">
            <a:spAutoFit/>
          </a:bodyPr>
          <a:lstStyle/>
          <a:p>
            <a:pPr algn="ctr"/>
            <a:r>
              <a:rPr lang="pt-BR" sz="1800" b="1" dirty="0">
                <a:effectLst/>
                <a:latin typeface="Franklin Gothic Medium" panose="020B0603020102020204" pitchFamily="34" charset="0"/>
                <a:ea typeface="MS Mincho" panose="02020609040205080304" pitchFamily="49" charset="-128"/>
                <a:cs typeface="Times New Roman" panose="02020603050405020304" pitchFamily="18" charset="0"/>
              </a:rPr>
              <a:t>CONCURSO MARCA/IDENTIDADE VISUAL DO PRÊMIO ZÉLIA MAIA NOBRE</a:t>
            </a:r>
          </a:p>
          <a:p>
            <a:pPr algn="ctr"/>
            <a:endParaRPr lang="pt-BR" sz="1800" b="1" dirty="0">
              <a:effectLst/>
              <a:latin typeface="Franklin Gothic Medium" panose="020B0603020102020204" pitchFamily="34" charset="0"/>
              <a:ea typeface="MS Mincho" panose="02020609040205080304" pitchFamily="49" charset="-128"/>
              <a:cs typeface="Times New Roman" panose="02020603050405020304" pitchFamily="18" charset="0"/>
            </a:endParaRPr>
          </a:p>
        </p:txBody>
      </p:sp>
      <p:sp>
        <p:nvSpPr>
          <p:cNvPr id="10" name="CaixaDeTexto 9">
            <a:extLst>
              <a:ext uri="{FF2B5EF4-FFF2-40B4-BE49-F238E27FC236}">
                <a16:creationId xmlns:a16="http://schemas.microsoft.com/office/drawing/2014/main" xmlns="" id="{84596895-C094-4E58-BEE7-2E0520974B9A}"/>
              </a:ext>
            </a:extLst>
          </p:cNvPr>
          <p:cNvSpPr txBox="1"/>
          <p:nvPr/>
        </p:nvSpPr>
        <p:spPr>
          <a:xfrm>
            <a:off x="6241889" y="1381807"/>
            <a:ext cx="5558672" cy="923330"/>
          </a:xfrm>
          <a:prstGeom prst="rect">
            <a:avLst/>
          </a:prstGeom>
          <a:solidFill>
            <a:schemeClr val="bg1">
              <a:lumMod val="65000"/>
            </a:schemeClr>
          </a:solidFill>
        </p:spPr>
        <p:txBody>
          <a:bodyPr wrap="square" rtlCol="0">
            <a:spAutoFit/>
          </a:bodyPr>
          <a:lstStyle/>
          <a:p>
            <a:pPr algn="ctr"/>
            <a:r>
              <a:rPr lang="pt-BR" sz="1800" b="1" dirty="0">
                <a:effectLst/>
                <a:latin typeface="Franklin Gothic Medium" panose="020B0603020102020204" pitchFamily="34" charset="0"/>
                <a:ea typeface="MS Mincho" panose="02020609040205080304" pitchFamily="49" charset="-128"/>
                <a:cs typeface="Times New Roman" panose="02020603050405020304" pitchFamily="18" charset="0"/>
              </a:rPr>
              <a:t>CONCURSO MARCA/IDENTIDADE VISUAL DO PROJETO EM ASSISTÊNCIA TÉCNICA EM HABITAÇÃO DE INTERESSE SOCIAL - ATHIS</a:t>
            </a:r>
          </a:p>
        </p:txBody>
      </p:sp>
      <p:pic>
        <p:nvPicPr>
          <p:cNvPr id="9" name="Imagem 8" descr="Texto&#10;&#10;Descrição gerada automaticamente">
            <a:extLst>
              <a:ext uri="{FF2B5EF4-FFF2-40B4-BE49-F238E27FC236}">
                <a16:creationId xmlns:a16="http://schemas.microsoft.com/office/drawing/2014/main" xmlns="" id="{FB57C98A-8CAA-49E3-B8EC-E80E7108762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28263" y="2400888"/>
            <a:ext cx="5558672" cy="3578483"/>
          </a:xfrm>
          <a:prstGeom prst="rect">
            <a:avLst/>
          </a:prstGeom>
        </p:spPr>
      </p:pic>
      <p:pic>
        <p:nvPicPr>
          <p:cNvPr id="14" name="Imagem 13" descr="Texto, Carta&#10;&#10;Descrição gerada automaticamente">
            <a:extLst>
              <a:ext uri="{FF2B5EF4-FFF2-40B4-BE49-F238E27FC236}">
                <a16:creationId xmlns:a16="http://schemas.microsoft.com/office/drawing/2014/main" xmlns="" id="{AC1DEB86-CA4A-47A4-B24F-8C15B63E1C3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41889" y="2400887"/>
            <a:ext cx="5558672" cy="3471709"/>
          </a:xfrm>
          <a:prstGeom prst="rect">
            <a:avLst/>
          </a:prstGeom>
        </p:spPr>
      </p:pic>
    </p:spTree>
    <p:extLst>
      <p:ext uri="{BB962C8B-B14F-4D97-AF65-F5344CB8AC3E}">
        <p14:creationId xmlns:p14="http://schemas.microsoft.com/office/powerpoint/2010/main" xmlns="" val="4062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5604804"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EDITAIS, CONCURSOS E PARCERIAS</a:t>
            </a:r>
          </a:p>
        </p:txBody>
      </p:sp>
      <p:sp>
        <p:nvSpPr>
          <p:cNvPr id="7" name="CaixaDeTexto 6">
            <a:extLst>
              <a:ext uri="{FF2B5EF4-FFF2-40B4-BE49-F238E27FC236}">
                <a16:creationId xmlns:a16="http://schemas.microsoft.com/office/drawing/2014/main" xmlns="" id="{167F4AF6-72BB-47D4-8BDB-335106C7BEB7}"/>
              </a:ext>
            </a:extLst>
          </p:cNvPr>
          <p:cNvSpPr txBox="1"/>
          <p:nvPr/>
        </p:nvSpPr>
        <p:spPr>
          <a:xfrm>
            <a:off x="428263" y="1381807"/>
            <a:ext cx="5859995" cy="646331"/>
          </a:xfrm>
          <a:prstGeom prst="rect">
            <a:avLst/>
          </a:prstGeom>
          <a:solidFill>
            <a:schemeClr val="bg1">
              <a:lumMod val="65000"/>
            </a:schemeClr>
          </a:solidFill>
        </p:spPr>
        <p:txBody>
          <a:bodyPr wrap="square" rtlCol="0">
            <a:spAutoFit/>
          </a:bodyPr>
          <a:lstStyle/>
          <a:p>
            <a:pPr algn="ctr"/>
            <a:r>
              <a:rPr lang="pt-BR" sz="1800" b="1" dirty="0">
                <a:effectLst/>
                <a:latin typeface="Franklin Gothic Medium" panose="020B0603020102020204" pitchFamily="34" charset="0"/>
                <a:ea typeface="MS Mincho" panose="02020609040205080304" pitchFamily="49" charset="-128"/>
                <a:cs typeface="Times New Roman" panose="02020603050405020304" pitchFamily="18" charset="0"/>
              </a:rPr>
              <a:t>02 SELEÇÕES PÚBLICAS SIMPLIFICAS PARA ASSISTÊNCIA TÉCNICA EM HABITAÇÃO DE INTERESSE SOCIAL - ATHIS</a:t>
            </a:r>
          </a:p>
        </p:txBody>
      </p:sp>
      <p:sp>
        <p:nvSpPr>
          <p:cNvPr id="11" name="CaixaDeTexto 10">
            <a:extLst>
              <a:ext uri="{FF2B5EF4-FFF2-40B4-BE49-F238E27FC236}">
                <a16:creationId xmlns:a16="http://schemas.microsoft.com/office/drawing/2014/main" xmlns="" id="{8BBA8B11-C1F1-4FC5-BB51-E48CA7DECAE8}"/>
              </a:ext>
            </a:extLst>
          </p:cNvPr>
          <p:cNvSpPr txBox="1"/>
          <p:nvPr/>
        </p:nvSpPr>
        <p:spPr>
          <a:xfrm>
            <a:off x="428263" y="2284084"/>
            <a:ext cx="5859994" cy="3108543"/>
          </a:xfrm>
          <a:prstGeom prst="rect">
            <a:avLst/>
          </a:prstGeom>
          <a:solidFill>
            <a:schemeClr val="bg1">
              <a:lumMod val="65000"/>
            </a:schemeClr>
          </a:solidFill>
        </p:spPr>
        <p:txBody>
          <a:bodyPr wrap="square" rtlCol="0">
            <a:spAutoFit/>
          </a:bodyPr>
          <a:lstStyle/>
          <a:p>
            <a:pPr algn="just"/>
            <a:r>
              <a:rPr lang="pt-BR" sz="1400" dirty="0">
                <a:latin typeface="Franklin Gothic Medium Cond" panose="020B0606030402020204" pitchFamily="34" charset="0"/>
                <a:cs typeface="Arial" panose="020B0604020202020204" pitchFamily="34" charset="0"/>
              </a:rPr>
              <a:t>Em fevereiro, na 98ª Plenária Ordinária, conforme DELIBERAÇÃO PLENÁRIA DPOAL Nº 0098-03/2021, foi aprovado:</a:t>
            </a:r>
          </a:p>
          <a:p>
            <a:pPr algn="just"/>
            <a:endParaRPr lang="pt-BR" sz="1400" dirty="0">
              <a:latin typeface="Franklin Gothic Medium Cond" panose="020B0606030402020204" pitchFamily="34" charset="0"/>
              <a:cs typeface="Arial" panose="020B0604020202020204" pitchFamily="34" charset="0"/>
            </a:endParaRPr>
          </a:p>
          <a:p>
            <a:pPr algn="just"/>
            <a:r>
              <a:rPr lang="pt-BR" sz="1400" dirty="0">
                <a:latin typeface="Franklin Gothic Medium Cond" panose="020B0606030402020204" pitchFamily="34" charset="0"/>
                <a:cs typeface="Arial" panose="020B0604020202020204" pitchFamily="34" charset="0"/>
              </a:rPr>
              <a:t> A) Implementar o ATHIS, em consonância com o Memorando de Entendimento (</a:t>
            </a:r>
            <a:r>
              <a:rPr lang="pt-BR" sz="1400" dirty="0" err="1">
                <a:latin typeface="Franklin Gothic Medium Cond" panose="020B0606030402020204" pitchFamily="34" charset="0"/>
                <a:cs typeface="Arial" panose="020B0604020202020204" pitchFamily="34" charset="0"/>
              </a:rPr>
              <a:t>MoU</a:t>
            </a:r>
            <a:r>
              <a:rPr lang="pt-BR" sz="1400" dirty="0">
                <a:latin typeface="Franklin Gothic Medium Cond" panose="020B0606030402020204" pitchFamily="34" charset="0"/>
                <a:cs typeface="Arial" panose="020B0604020202020204" pitchFamily="34" charset="0"/>
              </a:rPr>
              <a:t>) entre o Programa das Nações Unidas para os Assentamentos Humanos – ONU-Habitat, o Governo do Estado de Alagoas, por intermédio da Secretaria de Estado da Infraestrutura – </a:t>
            </a:r>
            <a:r>
              <a:rPr lang="pt-BR" sz="1400" dirty="0" err="1">
                <a:latin typeface="Franklin Gothic Medium Cond" panose="020B0606030402020204" pitchFamily="34" charset="0"/>
                <a:cs typeface="Arial" panose="020B0604020202020204" pitchFamily="34" charset="0"/>
              </a:rPr>
              <a:t>Seinfra</a:t>
            </a:r>
            <a:r>
              <a:rPr lang="pt-BR" sz="1400" dirty="0">
                <a:latin typeface="Franklin Gothic Medium Cond" panose="020B0606030402020204" pitchFamily="34" charset="0"/>
                <a:cs typeface="Arial" panose="020B0604020202020204" pitchFamily="34" charset="0"/>
              </a:rPr>
              <a:t>, e o Conselho de Arquitetura e Urbanismo de Alagoas – CAU/AL, firmado em 2018 e renovado em 2020, através de edital de seleção Pública Simplificada para contratação de Arquitetos (as) para ser lançado no 2º semestre;</a:t>
            </a:r>
          </a:p>
          <a:p>
            <a:pPr algn="just"/>
            <a:endParaRPr lang="pt-BR" sz="1400" dirty="0">
              <a:latin typeface="Franklin Gothic Medium Cond" panose="020B0606030402020204" pitchFamily="34" charset="0"/>
              <a:cs typeface="Arial" panose="020B0604020202020204" pitchFamily="34" charset="0"/>
            </a:endParaRPr>
          </a:p>
          <a:p>
            <a:pPr algn="just"/>
            <a:r>
              <a:rPr lang="pt-BR" sz="1400" dirty="0">
                <a:latin typeface="Franklin Gothic Medium Cond" panose="020B0606030402020204" pitchFamily="34" charset="0"/>
                <a:cs typeface="Arial" panose="020B0604020202020204" pitchFamily="34" charset="0"/>
              </a:rPr>
              <a:t>B) Elaborar  Termo de Cooperação junto com a Defensoria Pública de Alagoas para inserir arquiteto e urbanista nos trabalhos técnicos dos processos de Usucapião de população de baixa renda, e realização de edital de seleção Pública Simplificada para contratação de Arquitetos (as) para ser lançado no 2º semestre;</a:t>
            </a:r>
          </a:p>
        </p:txBody>
      </p:sp>
      <p:pic>
        <p:nvPicPr>
          <p:cNvPr id="12" name="Imagem 11">
            <a:extLst>
              <a:ext uri="{FF2B5EF4-FFF2-40B4-BE49-F238E27FC236}">
                <a16:creationId xmlns:a16="http://schemas.microsoft.com/office/drawing/2014/main" xmlns="" id="{6E3B22FE-74EB-4A17-A86A-6D55F01E58D9}"/>
              </a:ext>
            </a:extLst>
          </p:cNvPr>
          <p:cNvPicPr>
            <a:picLocks noChangeAspect="1"/>
          </p:cNvPicPr>
          <p:nvPr/>
        </p:nvPicPr>
        <p:blipFill rotWithShape="1">
          <a:blip r:embed="rId2" cstate="print"/>
          <a:srcRect l="27000" t="27918" r="29500" b="7467"/>
          <a:stretch/>
        </p:blipFill>
        <p:spPr>
          <a:xfrm>
            <a:off x="6668087" y="1274601"/>
            <a:ext cx="4698832" cy="4118026"/>
          </a:xfrm>
          <a:prstGeom prst="rect">
            <a:avLst/>
          </a:prstGeom>
        </p:spPr>
      </p:pic>
    </p:spTree>
    <p:extLst>
      <p:ext uri="{BB962C8B-B14F-4D97-AF65-F5344CB8AC3E}">
        <p14:creationId xmlns:p14="http://schemas.microsoft.com/office/powerpoint/2010/main" xmlns="" val="3185946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5604804"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EDITAIS, CONCURSOS E PARCERIAS</a:t>
            </a:r>
          </a:p>
        </p:txBody>
      </p:sp>
      <p:sp>
        <p:nvSpPr>
          <p:cNvPr id="7" name="CaixaDeTexto 6">
            <a:extLst>
              <a:ext uri="{FF2B5EF4-FFF2-40B4-BE49-F238E27FC236}">
                <a16:creationId xmlns:a16="http://schemas.microsoft.com/office/drawing/2014/main" xmlns="" id="{167F4AF6-72BB-47D4-8BDB-335106C7BEB7}"/>
              </a:ext>
            </a:extLst>
          </p:cNvPr>
          <p:cNvSpPr txBox="1"/>
          <p:nvPr/>
        </p:nvSpPr>
        <p:spPr>
          <a:xfrm>
            <a:off x="428263" y="1381807"/>
            <a:ext cx="10848820" cy="369332"/>
          </a:xfrm>
          <a:prstGeom prst="rect">
            <a:avLst/>
          </a:prstGeom>
          <a:solidFill>
            <a:schemeClr val="bg1">
              <a:lumMod val="65000"/>
            </a:schemeClr>
          </a:solidFill>
        </p:spPr>
        <p:txBody>
          <a:bodyPr wrap="square" rtlCol="0">
            <a:spAutoFit/>
          </a:bodyPr>
          <a:lstStyle/>
          <a:p>
            <a:pPr algn="ctr"/>
            <a:r>
              <a:rPr lang="pt-BR" sz="1800" b="1" dirty="0">
                <a:effectLst/>
                <a:latin typeface="Franklin Gothic Medium" panose="020B0603020102020204" pitchFamily="34" charset="0"/>
                <a:ea typeface="MS Mincho" panose="02020609040205080304" pitchFamily="49" charset="-128"/>
                <a:cs typeface="Times New Roman" panose="02020603050405020304" pitchFamily="18" charset="0"/>
              </a:rPr>
              <a:t>CONVÊNIOS PARA APRIMORAMENTO PROFISSIONAL  </a:t>
            </a:r>
          </a:p>
        </p:txBody>
      </p:sp>
      <p:sp>
        <p:nvSpPr>
          <p:cNvPr id="11" name="CaixaDeTexto 10">
            <a:extLst>
              <a:ext uri="{FF2B5EF4-FFF2-40B4-BE49-F238E27FC236}">
                <a16:creationId xmlns:a16="http://schemas.microsoft.com/office/drawing/2014/main" xmlns="" id="{8BBA8B11-C1F1-4FC5-BB51-E48CA7DECAE8}"/>
              </a:ext>
            </a:extLst>
          </p:cNvPr>
          <p:cNvSpPr txBox="1"/>
          <p:nvPr/>
        </p:nvSpPr>
        <p:spPr>
          <a:xfrm>
            <a:off x="428262" y="1960527"/>
            <a:ext cx="4551701" cy="3539430"/>
          </a:xfrm>
          <a:prstGeom prst="rect">
            <a:avLst/>
          </a:prstGeom>
          <a:solidFill>
            <a:schemeClr val="bg1">
              <a:lumMod val="65000"/>
            </a:schemeClr>
          </a:solidFill>
        </p:spPr>
        <p:txBody>
          <a:bodyPr wrap="square" rtlCol="0">
            <a:spAutoFit/>
          </a:bodyPr>
          <a:lstStyle/>
          <a:p>
            <a:pPr algn="just"/>
            <a:r>
              <a:rPr lang="pt-BR" sz="1400" dirty="0">
                <a:latin typeface="Franklin Gothic Medium Cond" panose="020B0606030402020204" pitchFamily="34" charset="0"/>
                <a:cs typeface="Arial" panose="020B0604020202020204" pitchFamily="34" charset="0"/>
              </a:rPr>
              <a:t>	O CAU/AL está fomentando com parceiros uma série de cursos práticos voltados para a formação continuada dos arquitetos e urbanistas. Na prática, o planejamento busca o engajamento dos profissionais nos cursos de aprimoramento, que lhes permitam estar continuamente bem informados e atualizados.</a:t>
            </a:r>
          </a:p>
          <a:p>
            <a:pPr algn="just"/>
            <a:endParaRPr lang="pt-BR" sz="1400" dirty="0">
              <a:latin typeface="Franklin Gothic Medium Cond" panose="020B0606030402020204" pitchFamily="34" charset="0"/>
              <a:cs typeface="Arial" panose="020B0604020202020204" pitchFamily="34" charset="0"/>
            </a:endParaRPr>
          </a:p>
          <a:p>
            <a:pPr algn="just"/>
            <a:r>
              <a:rPr lang="pt-BR" sz="1400" dirty="0">
                <a:latin typeface="Franklin Gothic Medium Cond" panose="020B0606030402020204" pitchFamily="34" charset="0"/>
                <a:cs typeface="Arial" panose="020B0604020202020204" pitchFamily="34" charset="0"/>
              </a:rPr>
              <a:t>	Em 2021, no primeiro semestre, o CAU/AL formalizou o convênio com a empresa Rui Jesus Pena Juliano para a realização de cursos na área de perícia judicial, uma área pouco explorada pelos profissionais e com carência de atuação. </a:t>
            </a:r>
          </a:p>
          <a:p>
            <a:pPr algn="just"/>
            <a:endParaRPr lang="pt-BR" sz="1400" dirty="0">
              <a:latin typeface="Franklin Gothic Medium Cond" panose="020B0606030402020204" pitchFamily="34" charset="0"/>
              <a:cs typeface="Arial" panose="020B0604020202020204" pitchFamily="34" charset="0"/>
            </a:endParaRPr>
          </a:p>
          <a:p>
            <a:pPr algn="just"/>
            <a:r>
              <a:rPr lang="pt-BR" sz="1400" dirty="0">
                <a:latin typeface="Franklin Gothic Medium Cond" panose="020B0606030402020204" pitchFamily="34" charset="0"/>
                <a:cs typeface="Arial" panose="020B0604020202020204" pitchFamily="34" charset="0"/>
              </a:rPr>
              <a:t>	Tal mecanismo visa oportunizar, com custos mais baratos, uma formação para o profissional  que queira atuar como perito judicial.</a:t>
            </a:r>
          </a:p>
          <a:p>
            <a:pPr algn="just"/>
            <a:endParaRPr lang="pt-BR" sz="1400" dirty="0">
              <a:latin typeface="Franklin Gothic Medium Cond" panose="020B0606030402020204" pitchFamily="34" charset="0"/>
              <a:cs typeface="Arial" panose="020B0604020202020204" pitchFamily="34" charset="0"/>
            </a:endParaRPr>
          </a:p>
        </p:txBody>
      </p:sp>
      <p:pic>
        <p:nvPicPr>
          <p:cNvPr id="8" name="Imagem 7">
            <a:extLst>
              <a:ext uri="{FF2B5EF4-FFF2-40B4-BE49-F238E27FC236}">
                <a16:creationId xmlns:a16="http://schemas.microsoft.com/office/drawing/2014/main" xmlns="" id="{0A9BD342-8362-4174-8F63-2ECECF1C7A23}"/>
              </a:ext>
            </a:extLst>
          </p:cNvPr>
          <p:cNvPicPr>
            <a:picLocks noChangeAspect="1"/>
          </p:cNvPicPr>
          <p:nvPr/>
        </p:nvPicPr>
        <p:blipFill>
          <a:blip r:embed="rId2" cstate="print"/>
          <a:stretch>
            <a:fillRect/>
          </a:stretch>
        </p:blipFill>
        <p:spPr>
          <a:xfrm>
            <a:off x="5185115" y="1973422"/>
            <a:ext cx="2988213" cy="3526535"/>
          </a:xfrm>
          <a:prstGeom prst="rect">
            <a:avLst/>
          </a:prstGeom>
        </p:spPr>
      </p:pic>
      <p:sp>
        <p:nvSpPr>
          <p:cNvPr id="9" name="AutoShape 2">
            <a:extLst>
              <a:ext uri="{FF2B5EF4-FFF2-40B4-BE49-F238E27FC236}">
                <a16:creationId xmlns:a16="http://schemas.microsoft.com/office/drawing/2014/main" xmlns="" id="{E0AB0A9E-C6D3-4CD8-9843-15ACA2E1B23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 name="Imagem 9">
            <a:extLst>
              <a:ext uri="{FF2B5EF4-FFF2-40B4-BE49-F238E27FC236}">
                <a16:creationId xmlns:a16="http://schemas.microsoft.com/office/drawing/2014/main" xmlns="" id="{9B9C204B-A58B-47E4-AC59-9D998C1C5DC7}"/>
              </a:ext>
            </a:extLst>
          </p:cNvPr>
          <p:cNvPicPr>
            <a:picLocks noChangeAspect="1"/>
          </p:cNvPicPr>
          <p:nvPr/>
        </p:nvPicPr>
        <p:blipFill rotWithShape="1">
          <a:blip r:embed="rId3" cstate="print"/>
          <a:srcRect t="9701" r="517" b="32863"/>
          <a:stretch/>
        </p:blipFill>
        <p:spPr>
          <a:xfrm>
            <a:off x="8455854" y="1973422"/>
            <a:ext cx="2821229" cy="3526535"/>
          </a:xfrm>
          <a:prstGeom prst="rect">
            <a:avLst/>
          </a:prstGeom>
        </p:spPr>
      </p:pic>
    </p:spTree>
    <p:extLst>
      <p:ext uri="{BB962C8B-B14F-4D97-AF65-F5344CB8AC3E}">
        <p14:creationId xmlns:p14="http://schemas.microsoft.com/office/powerpoint/2010/main" xmlns="" val="2783961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28DFE933-DBC9-45FF-AC51-E3A50CD9507E}"/>
              </a:ext>
            </a:extLst>
          </p:cNvPr>
          <p:cNvSpPr/>
          <p:nvPr/>
        </p:nvSpPr>
        <p:spPr>
          <a:xfrm>
            <a:off x="428263" y="1"/>
            <a:ext cx="416689" cy="1250066"/>
          </a:xfrm>
          <a:prstGeom prst="rect">
            <a:avLst/>
          </a:prstGeom>
          <a:solidFill>
            <a:srgbClr val="4E5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xmlns="" id="{61790A14-B0A9-4C73-A7C2-CF2823E4E239}"/>
              </a:ext>
            </a:extLst>
          </p:cNvPr>
          <p:cNvSpPr txBox="1"/>
          <p:nvPr/>
        </p:nvSpPr>
        <p:spPr>
          <a:xfrm>
            <a:off x="844952" y="665292"/>
            <a:ext cx="5604804"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EDITAIS, CONCURSOS E PARCERIAS</a:t>
            </a:r>
          </a:p>
        </p:txBody>
      </p:sp>
      <p:sp>
        <p:nvSpPr>
          <p:cNvPr id="11" name="CaixaDeTexto 10">
            <a:extLst>
              <a:ext uri="{FF2B5EF4-FFF2-40B4-BE49-F238E27FC236}">
                <a16:creationId xmlns:a16="http://schemas.microsoft.com/office/drawing/2014/main" xmlns="" id="{8BBA8B11-C1F1-4FC5-BB51-E48CA7DECAE8}"/>
              </a:ext>
            </a:extLst>
          </p:cNvPr>
          <p:cNvSpPr txBox="1"/>
          <p:nvPr/>
        </p:nvSpPr>
        <p:spPr>
          <a:xfrm>
            <a:off x="428263" y="2182505"/>
            <a:ext cx="5558672" cy="3108543"/>
          </a:xfrm>
          <a:prstGeom prst="rect">
            <a:avLst/>
          </a:prstGeom>
          <a:solidFill>
            <a:schemeClr val="bg1">
              <a:lumMod val="65000"/>
            </a:schemeClr>
          </a:solidFill>
        </p:spPr>
        <p:txBody>
          <a:bodyPr wrap="square" rtlCol="0">
            <a:spAutoFit/>
          </a:bodyPr>
          <a:lstStyle/>
          <a:p>
            <a:pPr algn="just"/>
            <a:r>
              <a:rPr lang="pt-BR" sz="1400" dirty="0">
                <a:latin typeface="Franklin Gothic Medium Cond" panose="020B0606030402020204" pitchFamily="34" charset="0"/>
              </a:rPr>
              <a:t>O CAU/AL vem inserindo na sua cultura a prática de editais e concursos, uma forma de criar novas oportunidades de trabalho para arquitetos e urbanistas, especialmente em ambiente de crise que estamos vivendo. </a:t>
            </a:r>
          </a:p>
          <a:p>
            <a:pPr algn="just"/>
            <a:endParaRPr lang="pt-BR" sz="1400" dirty="0">
              <a:latin typeface="Franklin Gothic Medium Cond" panose="020B0606030402020204" pitchFamily="34" charset="0"/>
              <a:cs typeface="Arial" panose="020B0604020202020204" pitchFamily="34" charset="0"/>
            </a:endParaRPr>
          </a:p>
          <a:p>
            <a:pPr algn="just"/>
            <a:r>
              <a:rPr lang="pt-BR" sz="1400" dirty="0">
                <a:latin typeface="Franklin Gothic Medium Cond" panose="020B0606030402020204" pitchFamily="34" charset="0"/>
                <a:cs typeface="Arial" panose="020B0604020202020204" pitchFamily="34" charset="0"/>
              </a:rPr>
              <a:t>Em 2021, estamos trabalhando para implementar 05 editais, uma marca histórica para a gestão. Em média, o CAU/AL abre 02 editais/ano, 01 para o ATHIS  e 01 do Prêmio Zélia Maia Nobre de Excelência em Trabalho de Conclusão de Curso de Graduação de Arquitetura e Urbanismo.</a:t>
            </a:r>
          </a:p>
          <a:p>
            <a:pPr algn="just"/>
            <a:endParaRPr lang="pt-BR" sz="1400" dirty="0">
              <a:latin typeface="Franklin Gothic Medium Cond" panose="020B0606030402020204" pitchFamily="34" charset="0"/>
              <a:cs typeface="Arial" panose="020B0604020202020204" pitchFamily="34" charset="0"/>
            </a:endParaRPr>
          </a:p>
          <a:p>
            <a:pPr algn="just"/>
            <a:r>
              <a:rPr lang="pt-BR" sz="1400" dirty="0">
                <a:latin typeface="Franklin Gothic Medium Cond" panose="020B0606030402020204" pitchFamily="34" charset="0"/>
                <a:cs typeface="Arial" panose="020B0604020202020204" pitchFamily="34" charset="0"/>
              </a:rPr>
              <a:t>O desafio é operacionalizar todas as fases e regras que tal mecanismo de editais impõe a administração versus uma equipe pequena de  apenas 06 funcionários. Porém, almejamos alcançar bons frutos, esperamos também ter um salto de qualidade nos resultados, uma vez que tais mecanismos visam a melhor qualificação e a melhor prática. </a:t>
            </a:r>
          </a:p>
        </p:txBody>
      </p:sp>
      <p:sp>
        <p:nvSpPr>
          <p:cNvPr id="10" name="CaixaDeTexto 9">
            <a:extLst>
              <a:ext uri="{FF2B5EF4-FFF2-40B4-BE49-F238E27FC236}">
                <a16:creationId xmlns:a16="http://schemas.microsoft.com/office/drawing/2014/main" xmlns="" id="{4A53F938-C399-4C0A-9307-E45AF40FCDAE}"/>
              </a:ext>
            </a:extLst>
          </p:cNvPr>
          <p:cNvSpPr txBox="1"/>
          <p:nvPr/>
        </p:nvSpPr>
        <p:spPr>
          <a:xfrm>
            <a:off x="-2227307" y="1442952"/>
            <a:ext cx="9018867" cy="400110"/>
          </a:xfrm>
          <a:prstGeom prst="rect">
            <a:avLst/>
          </a:prstGeom>
          <a:noFill/>
        </p:spPr>
        <p:txBody>
          <a:bodyPr wrap="square" rtlCol="0">
            <a:spAutoFit/>
          </a:bodyPr>
          <a:lstStyle/>
          <a:p>
            <a:pPr algn="ctr"/>
            <a:r>
              <a:rPr lang="pt-BR" sz="2000" b="1" dirty="0">
                <a:solidFill>
                  <a:srgbClr val="082118"/>
                </a:solidFill>
                <a:latin typeface="Franklin Gothic Medium Cond" panose="020B0606030402020204" pitchFamily="34" charset="0"/>
              </a:rPr>
              <a:t>DESAFIOS E PERSPECTIVAS</a:t>
            </a:r>
          </a:p>
        </p:txBody>
      </p:sp>
      <p:pic>
        <p:nvPicPr>
          <p:cNvPr id="8" name="Imagem 7">
            <a:extLst>
              <a:ext uri="{FF2B5EF4-FFF2-40B4-BE49-F238E27FC236}">
                <a16:creationId xmlns:a16="http://schemas.microsoft.com/office/drawing/2014/main" xmlns="" id="{8331D429-2D0F-49BB-8292-39C055596EA0}"/>
              </a:ext>
            </a:extLst>
          </p:cNvPr>
          <p:cNvPicPr>
            <a:picLocks noChangeAspect="1"/>
          </p:cNvPicPr>
          <p:nvPr/>
        </p:nvPicPr>
        <p:blipFill>
          <a:blip r:embed="rId2" cstate="print"/>
          <a:stretch>
            <a:fillRect/>
          </a:stretch>
        </p:blipFill>
        <p:spPr>
          <a:xfrm>
            <a:off x="6205067" y="2182504"/>
            <a:ext cx="5558670" cy="3103461"/>
          </a:xfrm>
          <a:prstGeom prst="rect">
            <a:avLst/>
          </a:prstGeom>
        </p:spPr>
      </p:pic>
    </p:spTree>
    <p:extLst>
      <p:ext uri="{BB962C8B-B14F-4D97-AF65-F5344CB8AC3E}">
        <p14:creationId xmlns:p14="http://schemas.microsoft.com/office/powerpoint/2010/main" xmlns="" val="325856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xmlns="" id="{2551AF5C-89E1-4385-9481-2D480568E95D}"/>
              </a:ext>
            </a:extLst>
          </p:cNvPr>
          <p:cNvSpPr>
            <a:spLocks noGrp="1"/>
          </p:cNvSpPr>
          <p:nvPr>
            <p:ph sz="half" idx="14"/>
          </p:nvPr>
        </p:nvSpPr>
        <p:spPr/>
        <p:txBody>
          <a:bodyPr/>
          <a:lstStyle/>
          <a:p>
            <a:r>
              <a:rPr lang="pt-BR" dirty="0"/>
              <a:t>COMUNICAÇÃO</a:t>
            </a:r>
          </a:p>
        </p:txBody>
      </p:sp>
      <p:grpSp>
        <p:nvGrpSpPr>
          <p:cNvPr id="5" name="Grupo 44">
            <a:extLst>
              <a:ext uri="{FF2B5EF4-FFF2-40B4-BE49-F238E27FC236}">
                <a16:creationId xmlns:a16="http://schemas.microsoft.com/office/drawing/2014/main" xmlns="" id="{D1B7BB70-7B24-4721-A975-F7B9102A54E3}"/>
              </a:ext>
              <a:ext uri="{C183D7F6-B498-43B3-948B-1728B52AA6E4}">
                <adec:decorative xmlns:adec="http://schemas.microsoft.com/office/drawing/2017/decorative" xmlns="" val="1"/>
              </a:ext>
            </a:extLst>
          </p:cNvPr>
          <p:cNvGrpSpPr/>
          <p:nvPr/>
        </p:nvGrpSpPr>
        <p:grpSpPr>
          <a:xfrm>
            <a:off x="4451068" y="1516533"/>
            <a:ext cx="3745081" cy="1929562"/>
            <a:chOff x="304800" y="1577182"/>
            <a:chExt cx="3419021" cy="2214588"/>
          </a:xfrm>
          <a:effectLst>
            <a:outerShdw blurRad="50800" dist="38100" dir="5400000" algn="t" rotWithShape="0">
              <a:prstClr val="black">
                <a:alpha val="20000"/>
              </a:prstClr>
            </a:outerShdw>
          </a:effectLst>
        </p:grpSpPr>
        <p:sp>
          <p:nvSpPr>
            <p:cNvPr id="6" name="Retângulo 5">
              <a:extLst>
                <a:ext uri="{FF2B5EF4-FFF2-40B4-BE49-F238E27FC236}">
                  <a16:creationId xmlns:a16="http://schemas.microsoft.com/office/drawing/2014/main" xmlns="" id="{42D83C1A-F586-4908-B4B8-79964C26EBF2}"/>
                </a:ext>
              </a:extLst>
            </p:cNvPr>
            <p:cNvSpPr/>
            <p:nvPr/>
          </p:nvSpPr>
          <p:spPr>
            <a:xfrm>
              <a:off x="304800" y="1577182"/>
              <a:ext cx="3419021" cy="1795488"/>
            </a:xfrm>
            <a:prstGeom prst="rect">
              <a:avLst/>
            </a:prstGeom>
            <a:solidFill>
              <a:srgbClr val="4E5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200" b="1" dirty="0">
                  <a:solidFill>
                    <a:schemeClr val="bg1"/>
                  </a:solidFill>
                  <a:latin typeface="Franklin Gothic Medium Cond" panose="020B0606030402020204" pitchFamily="34" charset="0"/>
                </a:rPr>
                <a:t>0,7 %</a:t>
              </a:r>
            </a:p>
          </p:txBody>
        </p:sp>
        <p:sp>
          <p:nvSpPr>
            <p:cNvPr id="7" name="Retângulo 6">
              <a:extLst>
                <a:ext uri="{FF2B5EF4-FFF2-40B4-BE49-F238E27FC236}">
                  <a16:creationId xmlns:a16="http://schemas.microsoft.com/office/drawing/2014/main" xmlns="" id="{5FC6CE5B-4F28-4B46-AC14-F0DAFAF65B10}"/>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rgbClr val="FF0000"/>
                  </a:solidFill>
                  <a:latin typeface="Franklin Gothic Medium Cond" panose="020B0606030402020204" pitchFamily="34" charset="0"/>
                  <a:cs typeface="Arial" panose="020B0604020202020204" pitchFamily="34" charset="0"/>
                </a:rPr>
                <a:t>LIMITE ALCANÇADO</a:t>
              </a:r>
            </a:p>
          </p:txBody>
        </p:sp>
      </p:grpSp>
      <p:sp>
        <p:nvSpPr>
          <p:cNvPr id="8" name="Oval 47">
            <a:extLst>
              <a:ext uri="{FF2B5EF4-FFF2-40B4-BE49-F238E27FC236}">
                <a16:creationId xmlns:a16="http://schemas.microsoft.com/office/drawing/2014/main" xmlns="" id="{7995FC11-05B7-4D13-9840-A2E9C2AB8659}"/>
              </a:ext>
              <a:ext uri="{C183D7F6-B498-43B3-948B-1728B52AA6E4}">
                <adec:decorative xmlns:adec="http://schemas.microsoft.com/office/drawing/2017/decorative" xmlns="" val="1"/>
              </a:ext>
            </a:extLst>
          </p:cNvPr>
          <p:cNvSpPr/>
          <p:nvPr/>
        </p:nvSpPr>
        <p:spPr>
          <a:xfrm>
            <a:off x="6093680" y="1217230"/>
            <a:ext cx="644152" cy="632907"/>
          </a:xfrm>
          <a:prstGeom prst="ellipse">
            <a:avLst/>
          </a:prstGeom>
          <a:solidFill>
            <a:srgbClr val="082118"/>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latin typeface="Franklin Gothic Book" panose="020B0503020102020204" pitchFamily="34" charset="0"/>
            </a:endParaRPr>
          </a:p>
        </p:txBody>
      </p:sp>
      <p:pic>
        <p:nvPicPr>
          <p:cNvPr id="9" name="Gráfico 8" descr="Alvo">
            <a:extLst>
              <a:ext uri="{FF2B5EF4-FFF2-40B4-BE49-F238E27FC236}">
                <a16:creationId xmlns:a16="http://schemas.microsoft.com/office/drawing/2014/main" xmlns="" id="{D71A3520-AEC2-49A9-836B-E9780C8C143E}"/>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6125216" y="1225345"/>
            <a:ext cx="611127" cy="611127"/>
          </a:xfrm>
          <a:prstGeom prst="rect">
            <a:avLst/>
          </a:prstGeom>
        </p:spPr>
      </p:pic>
      <p:grpSp>
        <p:nvGrpSpPr>
          <p:cNvPr id="10" name="Grupo 42">
            <a:extLst>
              <a:ext uri="{FF2B5EF4-FFF2-40B4-BE49-F238E27FC236}">
                <a16:creationId xmlns:a16="http://schemas.microsoft.com/office/drawing/2014/main" xmlns="" id="{268B75A4-F186-4298-A00D-14097AEB983D}"/>
              </a:ext>
              <a:ext uri="{C183D7F6-B498-43B3-948B-1728B52AA6E4}">
                <adec:decorative xmlns:adec="http://schemas.microsoft.com/office/drawing/2017/decorative" xmlns="" val="1"/>
              </a:ext>
            </a:extLst>
          </p:cNvPr>
          <p:cNvGrpSpPr/>
          <p:nvPr/>
        </p:nvGrpSpPr>
        <p:grpSpPr>
          <a:xfrm>
            <a:off x="447090" y="1502058"/>
            <a:ext cx="3745081" cy="1923542"/>
            <a:chOff x="304800" y="1577182"/>
            <a:chExt cx="3419021" cy="2214588"/>
          </a:xfrm>
          <a:effectLst>
            <a:outerShdw blurRad="50800" dist="38100" dir="5400000" algn="t" rotWithShape="0">
              <a:prstClr val="black">
                <a:alpha val="20000"/>
              </a:prstClr>
            </a:outerShdw>
          </a:effectLst>
        </p:grpSpPr>
        <p:sp>
          <p:nvSpPr>
            <p:cNvPr id="11" name="Retângulo 10">
              <a:extLst>
                <a:ext uri="{FF2B5EF4-FFF2-40B4-BE49-F238E27FC236}">
                  <a16:creationId xmlns:a16="http://schemas.microsoft.com/office/drawing/2014/main" xmlns="" id="{092B32F8-A554-4A71-88C2-280BBDC42178}"/>
                </a:ext>
              </a:extLst>
            </p:cNvPr>
            <p:cNvSpPr/>
            <p:nvPr/>
          </p:nvSpPr>
          <p:spPr>
            <a:xfrm>
              <a:off x="304800" y="1577182"/>
              <a:ext cx="3419021" cy="1795488"/>
            </a:xfrm>
            <a:prstGeom prst="rect">
              <a:avLst/>
            </a:prstGeom>
            <a:solidFill>
              <a:srgbClr val="4E5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200" b="1" dirty="0">
                  <a:solidFill>
                    <a:schemeClr val="bg1"/>
                  </a:solidFill>
                  <a:latin typeface="Franklin Gothic Medium Cond" panose="020B0606030402020204" pitchFamily="34" charset="0"/>
                  <a:cs typeface="Arial" panose="020B0604020202020204" pitchFamily="34" charset="0"/>
                </a:rPr>
                <a:t>R$ 6.150,00</a:t>
              </a:r>
            </a:p>
          </p:txBody>
        </p:sp>
        <p:sp>
          <p:nvSpPr>
            <p:cNvPr id="12" name="Retângulo 11">
              <a:extLst>
                <a:ext uri="{FF2B5EF4-FFF2-40B4-BE49-F238E27FC236}">
                  <a16:creationId xmlns:a16="http://schemas.microsoft.com/office/drawing/2014/main" xmlns="" id="{38B41AD9-8E9C-4E25-A682-47A8C0B8BE20}"/>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rgbClr val="FF0000"/>
                  </a:solidFill>
                  <a:latin typeface="Franklin Gothic Medium Cond" panose="020B0606030402020204" pitchFamily="34" charset="0"/>
                  <a:cs typeface="Arial" panose="020B0604020202020204" pitchFamily="34" charset="0"/>
                </a:rPr>
                <a:t>INVESTIMENTO REALIZADO</a:t>
              </a:r>
            </a:p>
          </p:txBody>
        </p:sp>
      </p:grpSp>
      <p:sp>
        <p:nvSpPr>
          <p:cNvPr id="13" name="Oval 5">
            <a:extLst>
              <a:ext uri="{FF2B5EF4-FFF2-40B4-BE49-F238E27FC236}">
                <a16:creationId xmlns:a16="http://schemas.microsoft.com/office/drawing/2014/main" xmlns="" id="{92A1E5DC-803C-4907-86EA-9C9772D3D5C0}"/>
              </a:ext>
              <a:ext uri="{C183D7F6-B498-43B3-948B-1728B52AA6E4}">
                <adec:decorative xmlns:adec="http://schemas.microsoft.com/office/drawing/2017/decorative" xmlns="" val="1"/>
              </a:ext>
            </a:extLst>
          </p:cNvPr>
          <p:cNvSpPr/>
          <p:nvPr/>
        </p:nvSpPr>
        <p:spPr>
          <a:xfrm>
            <a:off x="1679425" y="1276907"/>
            <a:ext cx="578196" cy="559566"/>
          </a:xfrm>
          <a:prstGeom prst="ellipse">
            <a:avLst/>
          </a:prstGeom>
          <a:solidFill>
            <a:srgbClr val="082118"/>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latin typeface="Franklin Gothic Book" panose="020B0503020102020204" pitchFamily="34" charset="0"/>
            </a:endParaRPr>
          </a:p>
        </p:txBody>
      </p:sp>
      <p:sp>
        <p:nvSpPr>
          <p:cNvPr id="14" name="Retângulo 13">
            <a:extLst>
              <a:ext uri="{FF2B5EF4-FFF2-40B4-BE49-F238E27FC236}">
                <a16:creationId xmlns:a16="http://schemas.microsoft.com/office/drawing/2014/main" xmlns="" id="{9445CAF9-E6C5-429F-BC1C-E0C2F37DE07D}"/>
              </a:ext>
            </a:extLst>
          </p:cNvPr>
          <p:cNvSpPr/>
          <p:nvPr/>
        </p:nvSpPr>
        <p:spPr>
          <a:xfrm>
            <a:off x="4462418" y="2708353"/>
            <a:ext cx="3704700" cy="307777"/>
          </a:xfrm>
          <a:prstGeom prst="rect">
            <a:avLst/>
          </a:prstGeom>
        </p:spPr>
        <p:txBody>
          <a:bodyPr wrap="square" rtlCol="0">
            <a:spAutoFit/>
          </a:bodyPr>
          <a:lstStyle/>
          <a:p>
            <a:pPr marL="174625" indent="-174625" algn="ctr">
              <a:spcBef>
                <a:spcPts val="600"/>
              </a:spcBef>
            </a:pPr>
            <a:r>
              <a:rPr lang="pt-BR" sz="1400" dirty="0">
                <a:solidFill>
                  <a:schemeClr val="bg1"/>
                </a:solidFill>
                <a:latin typeface="Franklin Gothic Book" panose="020B0503020102020204" pitchFamily="34" charset="0"/>
              </a:rPr>
              <a:t>3 % da Receita Líquida</a:t>
            </a:r>
          </a:p>
        </p:txBody>
      </p:sp>
      <p:pic>
        <p:nvPicPr>
          <p:cNvPr id="15" name="Gráfico 14" descr="Dólar">
            <a:extLst>
              <a:ext uri="{FF2B5EF4-FFF2-40B4-BE49-F238E27FC236}">
                <a16:creationId xmlns:a16="http://schemas.microsoft.com/office/drawing/2014/main" xmlns="" id="{CA40CD5E-BECE-4504-9801-97E445476A2A}"/>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1725068" y="1298829"/>
            <a:ext cx="486910" cy="486910"/>
          </a:xfrm>
          <a:prstGeom prst="rect">
            <a:avLst/>
          </a:prstGeom>
        </p:spPr>
      </p:pic>
      <p:sp>
        <p:nvSpPr>
          <p:cNvPr id="16" name="Retângulo 15">
            <a:extLst>
              <a:ext uri="{FF2B5EF4-FFF2-40B4-BE49-F238E27FC236}">
                <a16:creationId xmlns:a16="http://schemas.microsoft.com/office/drawing/2014/main" xmlns="" id="{6553BC98-304B-4054-BF55-12E6E8415350}"/>
              </a:ext>
            </a:extLst>
          </p:cNvPr>
          <p:cNvSpPr/>
          <p:nvPr/>
        </p:nvSpPr>
        <p:spPr>
          <a:xfrm>
            <a:off x="458440" y="2733113"/>
            <a:ext cx="3745081" cy="307777"/>
          </a:xfrm>
          <a:prstGeom prst="rect">
            <a:avLst/>
          </a:prstGeom>
        </p:spPr>
        <p:txBody>
          <a:bodyPr wrap="square" rtlCol="0">
            <a:spAutoFit/>
          </a:bodyPr>
          <a:lstStyle/>
          <a:p>
            <a:pPr algn="ctr">
              <a:spcBef>
                <a:spcPts val="600"/>
              </a:spcBef>
            </a:pPr>
            <a:r>
              <a:rPr lang="pt-BR" sz="1400" dirty="0">
                <a:solidFill>
                  <a:schemeClr val="bg1"/>
                </a:solidFill>
                <a:latin typeface="Franklin Gothic Book" panose="020B0503020102020204" pitchFamily="34" charset="0"/>
                <a:cs typeface="Arial" panose="020B0604020202020204" pitchFamily="34" charset="0"/>
              </a:rPr>
              <a:t>10,25 % do previsto</a:t>
            </a:r>
          </a:p>
        </p:txBody>
      </p:sp>
      <p:sp>
        <p:nvSpPr>
          <p:cNvPr id="17" name="CaixaDeTexto 16">
            <a:extLst>
              <a:ext uri="{FF2B5EF4-FFF2-40B4-BE49-F238E27FC236}">
                <a16:creationId xmlns:a16="http://schemas.microsoft.com/office/drawing/2014/main" xmlns="" id="{FC7DA922-ACCF-421E-B9A6-F39B62387843}"/>
              </a:ext>
            </a:extLst>
          </p:cNvPr>
          <p:cNvSpPr txBox="1"/>
          <p:nvPr/>
        </p:nvSpPr>
        <p:spPr>
          <a:xfrm>
            <a:off x="411929" y="4467957"/>
            <a:ext cx="3717784" cy="738664"/>
          </a:xfrm>
          <a:prstGeom prst="rect">
            <a:avLst/>
          </a:prstGeom>
          <a:noFill/>
        </p:spPr>
        <p:txBody>
          <a:bodyPr wrap="square" rtlCol="0">
            <a:spAutoFit/>
          </a:bodyPr>
          <a:lstStyle/>
          <a:p>
            <a:r>
              <a:rPr lang="pt-BR" sz="1400" dirty="0">
                <a:latin typeface="Franklin Gothic Medium Cond" panose="020B0606030402020204" pitchFamily="34" charset="0"/>
                <a:cs typeface="Arial" panose="020B0604020202020204" pitchFamily="34" charset="0"/>
              </a:rPr>
              <a:t>Nº de inserções positivas do CAU na mídia _______________________________x100</a:t>
            </a:r>
          </a:p>
          <a:p>
            <a:r>
              <a:rPr lang="pt-BR" sz="1400" dirty="0">
                <a:latin typeface="Franklin Gothic Medium Cond" panose="020B0606030402020204" pitchFamily="34" charset="0"/>
                <a:cs typeface="Arial" panose="020B0604020202020204" pitchFamily="34" charset="0"/>
              </a:rPr>
              <a:t>total de inserções do CAU na mídia</a:t>
            </a:r>
            <a:endParaRPr lang="pt-BR" sz="1400" dirty="0">
              <a:latin typeface="Franklin Gothic Medium Cond" panose="020B0606030402020204" pitchFamily="34" charset="0"/>
            </a:endParaRPr>
          </a:p>
        </p:txBody>
      </p:sp>
      <p:sp>
        <p:nvSpPr>
          <p:cNvPr id="18" name="Retângulo 17">
            <a:extLst>
              <a:ext uri="{FF2B5EF4-FFF2-40B4-BE49-F238E27FC236}">
                <a16:creationId xmlns:a16="http://schemas.microsoft.com/office/drawing/2014/main" xmlns="" id="{13F2AE9F-4473-4402-895A-70CFB3C6CF51}"/>
              </a:ext>
            </a:extLst>
          </p:cNvPr>
          <p:cNvSpPr/>
          <p:nvPr/>
        </p:nvSpPr>
        <p:spPr>
          <a:xfrm>
            <a:off x="471017" y="3705970"/>
            <a:ext cx="3626354" cy="78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solidFill>
                  <a:schemeClr val="tx2">
                    <a:lumMod val="50000"/>
                  </a:schemeClr>
                </a:solidFill>
                <a:latin typeface="Franklin Gothic Medium Cond" panose="020B0606030402020204" pitchFamily="34" charset="0"/>
                <a:cs typeface="Arial" panose="020B0604020202020204" pitchFamily="34" charset="0"/>
              </a:rPr>
              <a:t>INDICADOR  1</a:t>
            </a:r>
            <a:br>
              <a:rPr lang="pt-BR" b="1" dirty="0">
                <a:solidFill>
                  <a:schemeClr val="tx2">
                    <a:lumMod val="50000"/>
                  </a:schemeClr>
                </a:solidFill>
                <a:latin typeface="Franklin Gothic Medium Cond" panose="020B0606030402020204" pitchFamily="34" charset="0"/>
                <a:cs typeface="Arial" panose="020B0604020202020204" pitchFamily="34" charset="0"/>
              </a:rPr>
            </a:br>
            <a:r>
              <a:rPr lang="pt-BR" sz="1400" b="1" dirty="0">
                <a:solidFill>
                  <a:schemeClr val="tx2">
                    <a:lumMod val="50000"/>
                  </a:schemeClr>
                </a:solidFill>
                <a:latin typeface="Franklin Gothic Medium Cond" panose="020B0606030402020204" pitchFamily="34" charset="0"/>
                <a:cs typeface="Arial" panose="020B0604020202020204" pitchFamily="34" charset="0"/>
              </a:rPr>
              <a:t>Índice de inserções positivas na mídia (%)</a:t>
            </a:r>
          </a:p>
        </p:txBody>
      </p:sp>
      <p:sp>
        <p:nvSpPr>
          <p:cNvPr id="19" name="Retângulo 18">
            <a:extLst>
              <a:ext uri="{FF2B5EF4-FFF2-40B4-BE49-F238E27FC236}">
                <a16:creationId xmlns:a16="http://schemas.microsoft.com/office/drawing/2014/main" xmlns="" id="{4F4AA955-C54A-4BDC-8EEE-FA0AF63E8C4D}"/>
              </a:ext>
            </a:extLst>
          </p:cNvPr>
          <p:cNvSpPr/>
          <p:nvPr/>
        </p:nvSpPr>
        <p:spPr>
          <a:xfrm>
            <a:off x="447089" y="3749514"/>
            <a:ext cx="3682623" cy="1947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a:latin typeface="Franklin Gothic Book" panose="020B0503020102020204" pitchFamily="34" charset="0"/>
            </a:endParaRPr>
          </a:p>
        </p:txBody>
      </p:sp>
      <p:sp>
        <p:nvSpPr>
          <p:cNvPr id="20" name="Retângulo 19">
            <a:extLst>
              <a:ext uri="{FF2B5EF4-FFF2-40B4-BE49-F238E27FC236}">
                <a16:creationId xmlns:a16="http://schemas.microsoft.com/office/drawing/2014/main" xmlns="" id="{CEBBCDD8-5A29-4702-B721-54D6F1EA257C}"/>
              </a:ext>
            </a:extLst>
          </p:cNvPr>
          <p:cNvSpPr/>
          <p:nvPr/>
        </p:nvSpPr>
        <p:spPr>
          <a:xfrm>
            <a:off x="8466396" y="1534280"/>
            <a:ext cx="3278514" cy="831420"/>
          </a:xfrm>
          <a:prstGeom prst="rect">
            <a:avLst/>
          </a:prstGeom>
          <a:solidFill>
            <a:srgbClr val="4E5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2000" b="1" dirty="0">
                <a:latin typeface="Franklin Gothic Medium Cond" panose="020B0606030402020204" pitchFamily="34" charset="0"/>
                <a:cs typeface="Arial" panose="020B0604020202020204" pitchFamily="34" charset="0"/>
              </a:rPr>
              <a:t>PRINCIPAIS PROJETOS</a:t>
            </a:r>
          </a:p>
        </p:txBody>
      </p:sp>
      <p:sp>
        <p:nvSpPr>
          <p:cNvPr id="21" name="Retângulo 20">
            <a:extLst>
              <a:ext uri="{FF2B5EF4-FFF2-40B4-BE49-F238E27FC236}">
                <a16:creationId xmlns:a16="http://schemas.microsoft.com/office/drawing/2014/main" xmlns="" id="{8FB78AEA-C510-4547-923A-0A561061CA4C}"/>
              </a:ext>
            </a:extLst>
          </p:cNvPr>
          <p:cNvSpPr/>
          <p:nvPr/>
        </p:nvSpPr>
        <p:spPr>
          <a:xfrm>
            <a:off x="8466396" y="2589831"/>
            <a:ext cx="3278514"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pt-BR" sz="2100" b="1" dirty="0">
                <a:solidFill>
                  <a:schemeClr val="bg1"/>
                </a:solidFill>
                <a:latin typeface="Franklin Gothic Medium Cond" panose="020B0606030402020204" pitchFamily="34" charset="0"/>
                <a:cs typeface="Arial" panose="020B0604020202020204" pitchFamily="34" charset="0"/>
              </a:rPr>
              <a:t>Projetos </a:t>
            </a:r>
          </a:p>
        </p:txBody>
      </p:sp>
      <p:sp>
        <p:nvSpPr>
          <p:cNvPr id="22" name="Retângulo 21">
            <a:extLst>
              <a:ext uri="{FF2B5EF4-FFF2-40B4-BE49-F238E27FC236}">
                <a16:creationId xmlns:a16="http://schemas.microsoft.com/office/drawing/2014/main" xmlns="" id="{7006DBEF-B811-4E81-960E-FDEA6958AF6E}"/>
              </a:ext>
            </a:extLst>
          </p:cNvPr>
          <p:cNvSpPr/>
          <p:nvPr/>
        </p:nvSpPr>
        <p:spPr>
          <a:xfrm>
            <a:off x="10975508" y="3271147"/>
            <a:ext cx="808190" cy="292416"/>
          </a:xfrm>
          <a:prstGeom prst="rect">
            <a:avLst/>
          </a:prstGeom>
        </p:spPr>
        <p:txBody>
          <a:bodyPr wrap="none" rtlCol="0" anchor="ctr">
            <a:normAutofit fontScale="92500" lnSpcReduction="20000"/>
          </a:bodyPr>
          <a:lstStyle/>
          <a:p>
            <a:pPr algn="r">
              <a:spcBef>
                <a:spcPts val="600"/>
              </a:spcBef>
            </a:pPr>
            <a:r>
              <a:rPr lang="pt-BR" sz="1600" dirty="0">
                <a:solidFill>
                  <a:schemeClr val="bg1"/>
                </a:solidFill>
                <a:latin typeface="Franklin Gothic Book" panose="020B0503020102020204" pitchFamily="34" charset="0"/>
              </a:rPr>
              <a:t>RNON</a:t>
            </a:r>
          </a:p>
        </p:txBody>
      </p:sp>
      <p:sp>
        <p:nvSpPr>
          <p:cNvPr id="23" name="Forma Livre 154" descr="Isto é o logotipo do Facebook.">
            <a:extLst>
              <a:ext uri="{FF2B5EF4-FFF2-40B4-BE49-F238E27FC236}">
                <a16:creationId xmlns:a16="http://schemas.microsoft.com/office/drawing/2014/main" xmlns="" id="{DD7B0761-E778-4077-8E80-23353C8FCFC7}"/>
              </a:ext>
            </a:extLst>
          </p:cNvPr>
          <p:cNvSpPr>
            <a:spLocks/>
          </p:cNvSpPr>
          <p:nvPr/>
        </p:nvSpPr>
        <p:spPr bwMode="auto">
          <a:xfrm>
            <a:off x="7683280" y="3835058"/>
            <a:ext cx="122285" cy="223548"/>
          </a:xfrm>
          <a:custGeom>
            <a:avLst/>
            <a:gdLst>
              <a:gd name="T0" fmla="*/ 49 w 49"/>
              <a:gd name="T1" fmla="*/ 28 h 92"/>
              <a:gd name="T2" fmla="*/ 32 w 49"/>
              <a:gd name="T3" fmla="*/ 28 h 92"/>
              <a:gd name="T4" fmla="*/ 32 w 49"/>
              <a:gd name="T5" fmla="*/ 20 h 92"/>
              <a:gd name="T6" fmla="*/ 36 w 49"/>
              <a:gd name="T7" fmla="*/ 16 h 92"/>
              <a:gd name="T8" fmla="*/ 48 w 49"/>
              <a:gd name="T9" fmla="*/ 16 h 92"/>
              <a:gd name="T10" fmla="*/ 48 w 49"/>
              <a:gd name="T11" fmla="*/ 0 h 92"/>
              <a:gd name="T12" fmla="*/ 31 w 49"/>
              <a:gd name="T13" fmla="*/ 0 h 92"/>
              <a:gd name="T14" fmla="*/ 12 w 49"/>
              <a:gd name="T15" fmla="*/ 19 h 92"/>
              <a:gd name="T16" fmla="*/ 12 w 49"/>
              <a:gd name="T17" fmla="*/ 28 h 92"/>
              <a:gd name="T18" fmla="*/ 0 w 49"/>
              <a:gd name="T19" fmla="*/ 28 h 92"/>
              <a:gd name="T20" fmla="*/ 0 w 49"/>
              <a:gd name="T21" fmla="*/ 44 h 92"/>
              <a:gd name="T22" fmla="*/ 12 w 49"/>
              <a:gd name="T23" fmla="*/ 44 h 92"/>
              <a:gd name="T24" fmla="*/ 12 w 49"/>
              <a:gd name="T25" fmla="*/ 92 h 92"/>
              <a:gd name="T26" fmla="*/ 32 w 49"/>
              <a:gd name="T27" fmla="*/ 92 h 92"/>
              <a:gd name="T28" fmla="*/ 32 w 49"/>
              <a:gd name="T29" fmla="*/ 44 h 92"/>
              <a:gd name="T30" fmla="*/ 47 w 49"/>
              <a:gd name="T31" fmla="*/ 44 h 92"/>
              <a:gd name="T32" fmla="*/ 49 w 49"/>
              <a:gd name="T33"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92">
                <a:moveTo>
                  <a:pt x="49" y="28"/>
                </a:moveTo>
                <a:cubicBezTo>
                  <a:pt x="32" y="28"/>
                  <a:pt x="32" y="28"/>
                  <a:pt x="32" y="28"/>
                </a:cubicBezTo>
                <a:cubicBezTo>
                  <a:pt x="32" y="20"/>
                  <a:pt x="32" y="20"/>
                  <a:pt x="32" y="20"/>
                </a:cubicBezTo>
                <a:cubicBezTo>
                  <a:pt x="32" y="17"/>
                  <a:pt x="34" y="16"/>
                  <a:pt x="36" y="16"/>
                </a:cubicBezTo>
                <a:cubicBezTo>
                  <a:pt x="38" y="16"/>
                  <a:pt x="48" y="16"/>
                  <a:pt x="48" y="16"/>
                </a:cubicBezTo>
                <a:cubicBezTo>
                  <a:pt x="48" y="0"/>
                  <a:pt x="48" y="0"/>
                  <a:pt x="48" y="0"/>
                </a:cubicBezTo>
                <a:cubicBezTo>
                  <a:pt x="31" y="0"/>
                  <a:pt x="31" y="0"/>
                  <a:pt x="31" y="0"/>
                </a:cubicBezTo>
                <a:cubicBezTo>
                  <a:pt x="15" y="0"/>
                  <a:pt x="12" y="12"/>
                  <a:pt x="12" y="19"/>
                </a:cubicBezTo>
                <a:cubicBezTo>
                  <a:pt x="12" y="28"/>
                  <a:pt x="12" y="28"/>
                  <a:pt x="12" y="28"/>
                </a:cubicBezTo>
                <a:cubicBezTo>
                  <a:pt x="0" y="28"/>
                  <a:pt x="0" y="28"/>
                  <a:pt x="0" y="28"/>
                </a:cubicBezTo>
                <a:cubicBezTo>
                  <a:pt x="0" y="44"/>
                  <a:pt x="0" y="44"/>
                  <a:pt x="0" y="44"/>
                </a:cubicBezTo>
                <a:cubicBezTo>
                  <a:pt x="12" y="44"/>
                  <a:pt x="12" y="44"/>
                  <a:pt x="12" y="44"/>
                </a:cubicBezTo>
                <a:cubicBezTo>
                  <a:pt x="12" y="65"/>
                  <a:pt x="12" y="92"/>
                  <a:pt x="12" y="92"/>
                </a:cubicBezTo>
                <a:cubicBezTo>
                  <a:pt x="32" y="92"/>
                  <a:pt x="32" y="92"/>
                  <a:pt x="32" y="92"/>
                </a:cubicBezTo>
                <a:cubicBezTo>
                  <a:pt x="32" y="92"/>
                  <a:pt x="32" y="64"/>
                  <a:pt x="32" y="44"/>
                </a:cubicBezTo>
                <a:cubicBezTo>
                  <a:pt x="47" y="44"/>
                  <a:pt x="47" y="44"/>
                  <a:pt x="47" y="44"/>
                </a:cubicBezTo>
                <a:lnTo>
                  <a:pt x="49" y="28"/>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latin typeface="Franklin Gothic Book" panose="020B0503020102020204" pitchFamily="34" charset="0"/>
            </a:endParaRPr>
          </a:p>
        </p:txBody>
      </p:sp>
      <p:sp>
        <p:nvSpPr>
          <p:cNvPr id="24" name="Forma Livre 162" descr="Isto é o logotipo do Twitter.">
            <a:extLst>
              <a:ext uri="{FF2B5EF4-FFF2-40B4-BE49-F238E27FC236}">
                <a16:creationId xmlns:a16="http://schemas.microsoft.com/office/drawing/2014/main" xmlns="" id="{19578980-0CDB-42AB-B9E1-1A2AE145C322}"/>
              </a:ext>
            </a:extLst>
          </p:cNvPr>
          <p:cNvSpPr>
            <a:spLocks/>
          </p:cNvSpPr>
          <p:nvPr/>
        </p:nvSpPr>
        <p:spPr bwMode="auto">
          <a:xfrm>
            <a:off x="7650253" y="4583416"/>
            <a:ext cx="224540" cy="175129"/>
          </a:xfrm>
          <a:custGeom>
            <a:avLst/>
            <a:gdLst>
              <a:gd name="T0" fmla="*/ 90 w 90"/>
              <a:gd name="T1" fmla="*/ 9 h 72"/>
              <a:gd name="T2" fmla="*/ 81 w 90"/>
              <a:gd name="T3" fmla="*/ 9 h 72"/>
              <a:gd name="T4" fmla="*/ 86 w 90"/>
              <a:gd name="T5" fmla="*/ 1 h 72"/>
              <a:gd name="T6" fmla="*/ 75 w 90"/>
              <a:gd name="T7" fmla="*/ 6 h 72"/>
              <a:gd name="T8" fmla="*/ 61 w 90"/>
              <a:gd name="T9" fmla="*/ 0 h 72"/>
              <a:gd name="T10" fmla="*/ 43 w 90"/>
              <a:gd name="T11" fmla="*/ 18 h 72"/>
              <a:gd name="T12" fmla="*/ 44 w 90"/>
              <a:gd name="T13" fmla="*/ 22 h 72"/>
              <a:gd name="T14" fmla="*/ 6 w 90"/>
              <a:gd name="T15" fmla="*/ 3 h 72"/>
              <a:gd name="T16" fmla="*/ 4 w 90"/>
              <a:gd name="T17" fmla="*/ 12 h 72"/>
              <a:gd name="T18" fmla="*/ 12 w 90"/>
              <a:gd name="T19" fmla="*/ 28 h 72"/>
              <a:gd name="T20" fmla="*/ 4 w 90"/>
              <a:gd name="T21" fmla="*/ 25 h 72"/>
              <a:gd name="T22" fmla="*/ 4 w 90"/>
              <a:gd name="T23" fmla="*/ 26 h 72"/>
              <a:gd name="T24" fmla="*/ 18 w 90"/>
              <a:gd name="T25" fmla="*/ 43 h 72"/>
              <a:gd name="T26" fmla="*/ 10 w 90"/>
              <a:gd name="T27" fmla="*/ 44 h 72"/>
              <a:gd name="T28" fmla="*/ 27 w 90"/>
              <a:gd name="T29" fmla="*/ 56 h 72"/>
              <a:gd name="T30" fmla="*/ 0 w 90"/>
              <a:gd name="T31" fmla="*/ 64 h 72"/>
              <a:gd name="T32" fmla="*/ 28 w 90"/>
              <a:gd name="T33" fmla="*/ 72 h 72"/>
              <a:gd name="T34" fmla="*/ 80 w 90"/>
              <a:gd name="T35" fmla="*/ 20 h 72"/>
              <a:gd name="T36" fmla="*/ 80 w 90"/>
              <a:gd name="T37" fmla="*/ 18 h 72"/>
              <a:gd name="T38" fmla="*/ 90 w 90"/>
              <a:gd name="T39" fmla="*/ 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72">
                <a:moveTo>
                  <a:pt x="90" y="9"/>
                </a:moveTo>
                <a:cubicBezTo>
                  <a:pt x="87" y="11"/>
                  <a:pt x="84" y="11"/>
                  <a:pt x="81" y="9"/>
                </a:cubicBezTo>
                <a:cubicBezTo>
                  <a:pt x="85" y="7"/>
                  <a:pt x="85" y="6"/>
                  <a:pt x="86" y="1"/>
                </a:cubicBezTo>
                <a:cubicBezTo>
                  <a:pt x="83" y="3"/>
                  <a:pt x="79" y="5"/>
                  <a:pt x="75" y="6"/>
                </a:cubicBezTo>
                <a:cubicBezTo>
                  <a:pt x="71" y="2"/>
                  <a:pt x="67" y="0"/>
                  <a:pt x="61" y="0"/>
                </a:cubicBezTo>
                <a:cubicBezTo>
                  <a:pt x="51" y="0"/>
                  <a:pt x="43" y="8"/>
                  <a:pt x="43" y="18"/>
                </a:cubicBezTo>
                <a:cubicBezTo>
                  <a:pt x="43" y="20"/>
                  <a:pt x="43" y="21"/>
                  <a:pt x="44" y="22"/>
                </a:cubicBezTo>
                <a:cubicBezTo>
                  <a:pt x="29" y="22"/>
                  <a:pt x="15" y="14"/>
                  <a:pt x="6" y="3"/>
                </a:cubicBezTo>
                <a:cubicBezTo>
                  <a:pt x="5" y="6"/>
                  <a:pt x="4" y="9"/>
                  <a:pt x="4" y="12"/>
                </a:cubicBezTo>
                <a:cubicBezTo>
                  <a:pt x="4" y="19"/>
                  <a:pt x="7" y="24"/>
                  <a:pt x="12" y="28"/>
                </a:cubicBezTo>
                <a:cubicBezTo>
                  <a:pt x="9" y="27"/>
                  <a:pt x="6" y="27"/>
                  <a:pt x="4" y="25"/>
                </a:cubicBezTo>
                <a:cubicBezTo>
                  <a:pt x="4" y="25"/>
                  <a:pt x="4" y="25"/>
                  <a:pt x="4" y="26"/>
                </a:cubicBezTo>
                <a:cubicBezTo>
                  <a:pt x="4" y="34"/>
                  <a:pt x="10" y="42"/>
                  <a:pt x="18" y="43"/>
                </a:cubicBezTo>
                <a:cubicBezTo>
                  <a:pt x="15" y="44"/>
                  <a:pt x="13" y="44"/>
                  <a:pt x="10" y="44"/>
                </a:cubicBezTo>
                <a:cubicBezTo>
                  <a:pt x="12" y="51"/>
                  <a:pt x="19" y="56"/>
                  <a:pt x="27" y="56"/>
                </a:cubicBezTo>
                <a:cubicBezTo>
                  <a:pt x="19" y="62"/>
                  <a:pt x="9" y="65"/>
                  <a:pt x="0" y="64"/>
                </a:cubicBezTo>
                <a:cubicBezTo>
                  <a:pt x="8" y="69"/>
                  <a:pt x="18" y="72"/>
                  <a:pt x="28" y="72"/>
                </a:cubicBezTo>
                <a:cubicBezTo>
                  <a:pt x="61" y="72"/>
                  <a:pt x="80" y="44"/>
                  <a:pt x="80" y="20"/>
                </a:cubicBezTo>
                <a:cubicBezTo>
                  <a:pt x="80" y="19"/>
                  <a:pt x="80" y="19"/>
                  <a:pt x="80" y="18"/>
                </a:cubicBezTo>
                <a:cubicBezTo>
                  <a:pt x="83" y="15"/>
                  <a:pt x="87" y="13"/>
                  <a:pt x="90" y="9"/>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latin typeface="Franklin Gothic Book" panose="020B0503020102020204" pitchFamily="34" charset="0"/>
            </a:endParaRPr>
          </a:p>
        </p:txBody>
      </p:sp>
      <p:sp>
        <p:nvSpPr>
          <p:cNvPr id="25" name="Retângulo 24">
            <a:extLst>
              <a:ext uri="{FF2B5EF4-FFF2-40B4-BE49-F238E27FC236}">
                <a16:creationId xmlns:a16="http://schemas.microsoft.com/office/drawing/2014/main" xmlns="" id="{E9AA55B1-5FFE-4376-B3EC-5BAA229618B9}"/>
              </a:ext>
            </a:extLst>
          </p:cNvPr>
          <p:cNvSpPr/>
          <p:nvPr/>
        </p:nvSpPr>
        <p:spPr>
          <a:xfrm>
            <a:off x="8472911" y="3195594"/>
            <a:ext cx="3248072" cy="1154162"/>
          </a:xfrm>
          <a:prstGeom prst="rect">
            <a:avLst/>
          </a:prstGeom>
        </p:spPr>
        <p:txBody>
          <a:bodyPr wrap="square" lIns="0" tIns="0" rIns="0" bIns="0" rtlCol="0" anchor="ctr">
            <a:spAutoFit/>
          </a:bodyPr>
          <a:lstStyle/>
          <a:p>
            <a:pPr algn="just">
              <a:spcBef>
                <a:spcPts val="600"/>
              </a:spcBef>
            </a:pPr>
            <a:r>
              <a:rPr lang="pt-BR" sz="1400" dirty="0">
                <a:solidFill>
                  <a:schemeClr val="tx1">
                    <a:lumMod val="75000"/>
                    <a:lumOff val="25000"/>
                  </a:schemeClr>
                </a:solidFill>
                <a:latin typeface="Franklin Gothic Medium Cond" panose="020B0606030402020204" pitchFamily="34" charset="0"/>
                <a:cs typeface="Arial" pitchFamily="34" charset="0"/>
              </a:rPr>
              <a:t>COMUNICAÇÃO -  PLANO DE MÍDIA: Melhoria da imagem do CAU/AL junto a sociedade. Divulgar e esclarecer qual o papel do Conselho e do Arquiteto para sociedade.</a:t>
            </a:r>
            <a:endParaRPr lang="pt-BR" sz="1400" dirty="0">
              <a:solidFill>
                <a:schemeClr val="tx1">
                  <a:lumMod val="75000"/>
                  <a:lumOff val="25000"/>
                </a:schemeClr>
              </a:solidFill>
              <a:latin typeface="Franklin Gothic Medium Cond" panose="020B0606030402020204" pitchFamily="34" charset="0"/>
              <a:cs typeface="Calibri Light"/>
            </a:endParaRPr>
          </a:p>
          <a:p>
            <a:pPr>
              <a:spcBef>
                <a:spcPts val="600"/>
              </a:spcBef>
            </a:pPr>
            <a:r>
              <a:rPr lang="pt-BR" sz="1400" dirty="0">
                <a:solidFill>
                  <a:schemeClr val="tx1">
                    <a:lumMod val="75000"/>
                    <a:lumOff val="25000"/>
                  </a:schemeClr>
                </a:solidFill>
                <a:latin typeface="Franklin Gothic Medium Cond" panose="020B0606030402020204" pitchFamily="34" charset="0"/>
              </a:rPr>
              <a:t> </a:t>
            </a:r>
          </a:p>
        </p:txBody>
      </p:sp>
      <p:sp>
        <p:nvSpPr>
          <p:cNvPr id="26" name="CaixaDeTexto 25">
            <a:extLst>
              <a:ext uri="{FF2B5EF4-FFF2-40B4-BE49-F238E27FC236}">
                <a16:creationId xmlns:a16="http://schemas.microsoft.com/office/drawing/2014/main" xmlns="" id="{D7E253B6-778A-49AF-906E-DA424646CC35}"/>
              </a:ext>
            </a:extLst>
          </p:cNvPr>
          <p:cNvSpPr txBox="1"/>
          <p:nvPr/>
        </p:nvSpPr>
        <p:spPr>
          <a:xfrm>
            <a:off x="4422038" y="4412513"/>
            <a:ext cx="3745080" cy="523220"/>
          </a:xfrm>
          <a:prstGeom prst="rect">
            <a:avLst/>
          </a:prstGeom>
          <a:noFill/>
        </p:spPr>
        <p:txBody>
          <a:bodyPr wrap="square" rtlCol="0">
            <a:spAutoFit/>
          </a:bodyPr>
          <a:lstStyle/>
          <a:p>
            <a:r>
              <a:rPr lang="pt-BR" sz="1400" dirty="0">
                <a:latin typeface="Franklin Gothic Medium Cond" panose="020B0606030402020204" pitchFamily="34" charset="0"/>
                <a:cs typeface="Arial" panose="020B0604020202020204" pitchFamily="34" charset="0"/>
              </a:rPr>
              <a:t>Quantidade de acessos qualificados (visitantes únicos) a página do CAU</a:t>
            </a:r>
            <a:endParaRPr lang="pt-BR" sz="1400" dirty="0">
              <a:latin typeface="Franklin Gothic Medium Cond" panose="020B0606030402020204" pitchFamily="34" charset="0"/>
            </a:endParaRPr>
          </a:p>
        </p:txBody>
      </p:sp>
      <p:sp>
        <p:nvSpPr>
          <p:cNvPr id="27" name="Retângulo 26">
            <a:extLst>
              <a:ext uri="{FF2B5EF4-FFF2-40B4-BE49-F238E27FC236}">
                <a16:creationId xmlns:a16="http://schemas.microsoft.com/office/drawing/2014/main" xmlns="" id="{F4832AC3-93C6-49CC-AAB5-1896D971A768}"/>
              </a:ext>
            </a:extLst>
          </p:cNvPr>
          <p:cNvSpPr/>
          <p:nvPr/>
        </p:nvSpPr>
        <p:spPr>
          <a:xfrm>
            <a:off x="4463963" y="3650526"/>
            <a:ext cx="3761215" cy="78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solidFill>
                  <a:schemeClr val="tx2">
                    <a:lumMod val="50000"/>
                  </a:schemeClr>
                </a:solidFill>
                <a:latin typeface="Franklin Gothic Medium Cond" panose="020B0606030402020204" pitchFamily="34" charset="0"/>
                <a:cs typeface="Arial" panose="020B0604020202020204" pitchFamily="34" charset="0"/>
              </a:rPr>
              <a:t>INDICADOR  2</a:t>
            </a:r>
            <a:br>
              <a:rPr lang="pt-BR" b="1" dirty="0">
                <a:solidFill>
                  <a:schemeClr val="tx2">
                    <a:lumMod val="50000"/>
                  </a:schemeClr>
                </a:solidFill>
                <a:latin typeface="Franklin Gothic Medium Cond" panose="020B0606030402020204" pitchFamily="34" charset="0"/>
                <a:cs typeface="Arial" panose="020B0604020202020204" pitchFamily="34" charset="0"/>
              </a:rPr>
            </a:br>
            <a:r>
              <a:rPr lang="pt-BR" sz="1400" b="1" dirty="0">
                <a:solidFill>
                  <a:schemeClr val="tx2">
                    <a:lumMod val="50000"/>
                  </a:schemeClr>
                </a:solidFill>
                <a:latin typeface="Franklin Gothic Medium Cond" panose="020B0606030402020204" pitchFamily="34" charset="0"/>
                <a:cs typeface="Arial" panose="020B0604020202020204" pitchFamily="34" charset="0"/>
              </a:rPr>
              <a:t>Índice de acessos à página do CAU (%)</a:t>
            </a:r>
          </a:p>
        </p:txBody>
      </p:sp>
      <p:sp>
        <p:nvSpPr>
          <p:cNvPr id="28" name="Retângulo 27">
            <a:extLst>
              <a:ext uri="{FF2B5EF4-FFF2-40B4-BE49-F238E27FC236}">
                <a16:creationId xmlns:a16="http://schemas.microsoft.com/office/drawing/2014/main" xmlns="" id="{8D706352-16D6-483E-BB7B-44C9842834E4}"/>
              </a:ext>
            </a:extLst>
          </p:cNvPr>
          <p:cNvSpPr/>
          <p:nvPr/>
        </p:nvSpPr>
        <p:spPr>
          <a:xfrm>
            <a:off x="4451068" y="3736274"/>
            <a:ext cx="3745080" cy="19607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a:latin typeface="Franklin Gothic Book" panose="020B0503020102020204" pitchFamily="34" charset="0"/>
            </a:endParaRPr>
          </a:p>
        </p:txBody>
      </p:sp>
      <p:pic>
        <p:nvPicPr>
          <p:cNvPr id="29" name="Imagem 28">
            <a:extLst>
              <a:ext uri="{FF2B5EF4-FFF2-40B4-BE49-F238E27FC236}">
                <a16:creationId xmlns:a16="http://schemas.microsoft.com/office/drawing/2014/main" xmlns="" id="{3A8E631D-FA68-4E0B-AA10-D49E49174AE3}"/>
              </a:ext>
            </a:extLst>
          </p:cNvPr>
          <p:cNvPicPr>
            <a:picLocks noChangeAspect="1"/>
          </p:cNvPicPr>
          <p:nvPr/>
        </p:nvPicPr>
        <p:blipFill rotWithShape="1">
          <a:blip r:embed="rId6" cstate="print"/>
          <a:srcRect l="34599" t="47924" r="56769" b="35724"/>
          <a:stretch/>
        </p:blipFill>
        <p:spPr>
          <a:xfrm>
            <a:off x="8472911" y="4603168"/>
            <a:ext cx="644794" cy="791405"/>
          </a:xfrm>
          <a:prstGeom prst="rect">
            <a:avLst/>
          </a:prstGeom>
        </p:spPr>
      </p:pic>
      <p:sp>
        <p:nvSpPr>
          <p:cNvPr id="30" name="Título 4">
            <a:extLst>
              <a:ext uri="{FF2B5EF4-FFF2-40B4-BE49-F238E27FC236}">
                <a16:creationId xmlns:a16="http://schemas.microsoft.com/office/drawing/2014/main" xmlns="" id="{E14B46AE-7598-443C-9FE3-4F93F77A70FC}"/>
              </a:ext>
            </a:extLst>
          </p:cNvPr>
          <p:cNvSpPr txBox="1">
            <a:spLocks/>
          </p:cNvSpPr>
          <p:nvPr/>
        </p:nvSpPr>
        <p:spPr>
          <a:xfrm>
            <a:off x="9110790" y="4519263"/>
            <a:ext cx="2610194" cy="9861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200" dirty="0">
                <a:latin typeface="Franklin Gothic Book" panose="020B0503020102020204" pitchFamily="34" charset="0"/>
                <a:cs typeface="Arial" panose="020B0604020202020204" pitchFamily="34" charset="0"/>
              </a:rPr>
              <a:t>OBJETIVO ESTRATÉGICO</a:t>
            </a:r>
          </a:p>
          <a:p>
            <a:r>
              <a:rPr lang="pt-BR" sz="1200" dirty="0">
                <a:latin typeface="Franklin Gothic Book" panose="020B0503020102020204" pitchFamily="34" charset="0"/>
                <a:cs typeface="Arial" panose="020B0604020202020204" pitchFamily="34" charset="0"/>
              </a:rPr>
              <a:t>Influenciar as diretrizes do ensino de Arquitetura e Urbanismo e sua formação continuada</a:t>
            </a:r>
          </a:p>
        </p:txBody>
      </p:sp>
    </p:spTree>
    <p:extLst>
      <p:ext uri="{BB962C8B-B14F-4D97-AF65-F5344CB8AC3E}">
        <p14:creationId xmlns:p14="http://schemas.microsoft.com/office/powerpoint/2010/main" xmlns="" val="1463209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xmlns="" id="{5817AE5E-22E5-4514-AE6F-ACF7F3589993}"/>
              </a:ext>
            </a:extLst>
          </p:cNvPr>
          <p:cNvSpPr>
            <a:spLocks noGrp="1"/>
          </p:cNvSpPr>
          <p:nvPr>
            <p:ph sz="half" idx="14"/>
          </p:nvPr>
        </p:nvSpPr>
        <p:spPr/>
        <p:txBody>
          <a:bodyPr/>
          <a:lstStyle/>
          <a:p>
            <a:r>
              <a:rPr lang="pt-BR" dirty="0"/>
              <a:t>COMUNICAÇÃO</a:t>
            </a:r>
          </a:p>
        </p:txBody>
      </p:sp>
      <p:sp>
        <p:nvSpPr>
          <p:cNvPr id="5" name="CaixaDeTexto 4">
            <a:extLst>
              <a:ext uri="{FF2B5EF4-FFF2-40B4-BE49-F238E27FC236}">
                <a16:creationId xmlns:a16="http://schemas.microsoft.com/office/drawing/2014/main" xmlns="" id="{0D83DBCC-2B39-496F-8BB2-D27A0E915288}"/>
              </a:ext>
            </a:extLst>
          </p:cNvPr>
          <p:cNvSpPr txBox="1"/>
          <p:nvPr/>
        </p:nvSpPr>
        <p:spPr>
          <a:xfrm>
            <a:off x="428263" y="1120724"/>
            <a:ext cx="11335474" cy="2961323"/>
          </a:xfrm>
          <a:prstGeom prst="rect">
            <a:avLst/>
          </a:prstGeom>
          <a:noFill/>
        </p:spPr>
        <p:txBody>
          <a:bodyPr wrap="square" rtlCol="0">
            <a:spAutoFit/>
          </a:bodyPr>
          <a:lstStyle/>
          <a:p>
            <a:pPr algn="just">
              <a:lnSpc>
                <a:spcPct val="150000"/>
              </a:lnSpc>
            </a:pPr>
            <a:r>
              <a:rPr lang="pt-BR" sz="1400" dirty="0">
                <a:latin typeface="Franklin Gothic Medium Cond" panose="020B0606030402020204" pitchFamily="34" charset="0"/>
                <a:cs typeface="Arial" pitchFamily="34" charset="0"/>
              </a:rPr>
              <a:t>	</a:t>
            </a:r>
          </a:p>
          <a:p>
            <a:pPr algn="just">
              <a:lnSpc>
                <a:spcPct val="150000"/>
              </a:lnSpc>
            </a:pPr>
            <a:r>
              <a:rPr lang="pt-BR" sz="1400" dirty="0">
                <a:latin typeface="Franklin Gothic Medium Cond" panose="020B0606030402020204" pitchFamily="34" charset="0"/>
                <a:cs typeface="Arial" pitchFamily="34" charset="0"/>
              </a:rPr>
              <a:t>	</a:t>
            </a:r>
            <a:r>
              <a:rPr lang="pt-BR" sz="1400" dirty="0">
                <a:solidFill>
                  <a:schemeClr val="bg1"/>
                </a:solidFill>
                <a:latin typeface="Franklin Gothic Medium Cond" panose="020B0606030402020204" pitchFamily="34" charset="0"/>
                <a:cs typeface="Arial" pitchFamily="34" charset="0"/>
              </a:rPr>
              <a:t>Em 2021 o mundo continuou em pandemia com o advento da Covid-19, com atividades restritas e necessidades, ainda, de se reinventar. O CAU como um todo passou por eleições no final de 2020, o que impactou na rotina das instituições, adaptações e ajustes as novas relações interpessoais de trabalho e comunicação foram necessárias.  Este processo impactou diretamente como o CAU/AL teve que aprimorar a forma de se comunicar internamente e externamente para atender o objetivo estratégico no planejamento macro: </a:t>
            </a:r>
            <a:r>
              <a:rPr lang="pt-BR" sz="1400" i="1" dirty="0">
                <a:solidFill>
                  <a:schemeClr val="bg1"/>
                </a:solidFill>
                <a:latin typeface="Franklin Gothic Medium Cond" panose="020B0606030402020204" pitchFamily="34" charset="0"/>
                <a:cs typeface="Arial" pitchFamily="34" charset="0"/>
              </a:rPr>
              <a:t>“</a:t>
            </a:r>
            <a:r>
              <a:rPr lang="pt-BR" sz="1400" b="1" i="1" dirty="0">
                <a:solidFill>
                  <a:schemeClr val="bg1"/>
                </a:solidFill>
                <a:latin typeface="Franklin Gothic Medium Cond" panose="020B0606030402020204" pitchFamily="34" charset="0"/>
                <a:cs typeface="Arial" pitchFamily="34" charset="0"/>
              </a:rPr>
              <a:t>Assegurar a eficácia no relacionamento e comunicação com a sociedade</a:t>
            </a:r>
            <a:r>
              <a:rPr lang="pt-BR" sz="1400" b="1" dirty="0">
                <a:solidFill>
                  <a:schemeClr val="bg1"/>
                </a:solidFill>
                <a:latin typeface="Franklin Gothic Medium Cond" panose="020B0606030402020204" pitchFamily="34" charset="0"/>
                <a:cs typeface="Arial" pitchFamily="34" charset="0"/>
              </a:rPr>
              <a:t>”.</a:t>
            </a:r>
          </a:p>
          <a:p>
            <a:pPr algn="just">
              <a:lnSpc>
                <a:spcPct val="150000"/>
              </a:lnSpc>
            </a:pPr>
            <a:r>
              <a:rPr lang="pt-BR" sz="1400" dirty="0">
                <a:solidFill>
                  <a:schemeClr val="bg1"/>
                </a:solidFill>
                <a:latin typeface="Franklin Gothic Medium Cond" panose="020B0606030402020204" pitchFamily="34" charset="0"/>
                <a:cs typeface="Arial" pitchFamily="34" charset="0"/>
              </a:rPr>
              <a:t>	O início de 2021, apesar das mudanças apontadas, foi ainda mais desafiador, </a:t>
            </a:r>
            <a:r>
              <a:rPr lang="pt-BR" sz="1400" dirty="0">
                <a:solidFill>
                  <a:srgbClr val="082118"/>
                </a:solidFill>
                <a:latin typeface="Franklin Gothic Medium Cond" panose="020B0606030402020204" pitchFamily="34" charset="0"/>
                <a:cs typeface="Arial" pitchFamily="34" charset="0"/>
              </a:rPr>
              <a:t>uma vez que até abril de 2021 o Conselho estava sem assessoria de comunicação (ASCOM)</a:t>
            </a:r>
            <a:r>
              <a:rPr lang="pt-BR" sz="1400" dirty="0">
                <a:solidFill>
                  <a:schemeClr val="bg1"/>
                </a:solidFill>
                <a:latin typeface="Franklin Gothic Medium Cond" panose="020B0606030402020204" pitchFamily="34" charset="0"/>
                <a:cs typeface="Arial" pitchFamily="34" charset="0"/>
              </a:rPr>
              <a:t>, ficando a cargo da equipe o planejamento, estratégia e a produção de conteúdos. Tal “deficiência” na área, mesmo que temporária, força de alguma forma a equipe apensar fora da caixa, de forma sistêmica, para impactar da melhor maneira, além dos resultados almejados de cada área do CAU (fiscalização, eventos, ética e </a:t>
            </a:r>
            <a:r>
              <a:rPr lang="pt-BR" sz="1400" dirty="0" err="1">
                <a:solidFill>
                  <a:schemeClr val="bg1"/>
                </a:solidFill>
                <a:latin typeface="Franklin Gothic Medium Cond" panose="020B0606030402020204" pitchFamily="34" charset="0"/>
                <a:cs typeface="Arial" pitchFamily="34" charset="0"/>
              </a:rPr>
              <a:t>etc</a:t>
            </a:r>
            <a:r>
              <a:rPr lang="pt-BR" sz="1400" dirty="0">
                <a:solidFill>
                  <a:schemeClr val="bg1"/>
                </a:solidFill>
                <a:latin typeface="Franklin Gothic Medium Cond" panose="020B0606030402020204" pitchFamily="34" charset="0"/>
                <a:cs typeface="Arial" pitchFamily="34" charset="0"/>
              </a:rPr>
              <a:t>), a comunicação com os arquitetos (as) e a sociedade. 	</a:t>
            </a:r>
            <a:endParaRPr lang="pt-BR" dirty="0">
              <a:solidFill>
                <a:schemeClr val="bg1"/>
              </a:solidFill>
              <a:latin typeface="Franklin Gothic Medium Cond" panose="020B0606030402020204" pitchFamily="34" charset="0"/>
            </a:endParaRPr>
          </a:p>
        </p:txBody>
      </p:sp>
      <p:sp>
        <p:nvSpPr>
          <p:cNvPr id="6" name="CaixaDeTexto 5">
            <a:extLst>
              <a:ext uri="{FF2B5EF4-FFF2-40B4-BE49-F238E27FC236}">
                <a16:creationId xmlns:a16="http://schemas.microsoft.com/office/drawing/2014/main" xmlns="" id="{FD6D47C5-7276-4604-A3CD-96AA50CFCE29}"/>
              </a:ext>
            </a:extLst>
          </p:cNvPr>
          <p:cNvSpPr txBox="1"/>
          <p:nvPr/>
        </p:nvSpPr>
        <p:spPr>
          <a:xfrm>
            <a:off x="498036" y="4787523"/>
            <a:ext cx="5075082" cy="1015663"/>
          </a:xfrm>
          <a:prstGeom prst="rect">
            <a:avLst/>
          </a:prstGeom>
          <a:solidFill>
            <a:srgbClr val="082118"/>
          </a:solidFill>
        </p:spPr>
        <p:txBody>
          <a:bodyPr wrap="square" rtlCol="0">
            <a:spAutoFit/>
          </a:bodyPr>
          <a:lstStyle/>
          <a:p>
            <a:r>
              <a:rPr lang="pt-BR" sz="1200" b="1" dirty="0">
                <a:solidFill>
                  <a:schemeClr val="bg1"/>
                </a:solidFill>
                <a:latin typeface="Franklin Gothic Book" panose="020B0503020102020204" pitchFamily="34" charset="0"/>
                <a:cs typeface="Arial" panose="020B0604020202020204" pitchFamily="34" charset="0"/>
              </a:rPr>
              <a:t>INDICADOR 1:</a:t>
            </a:r>
          </a:p>
          <a:p>
            <a:r>
              <a:rPr lang="pt-BR" sz="1200" b="1" dirty="0">
                <a:solidFill>
                  <a:schemeClr val="bg1"/>
                </a:solidFill>
                <a:latin typeface="Franklin Gothic Book" panose="020B0503020102020204" pitchFamily="34" charset="0"/>
                <a:cs typeface="Arial" panose="020B0604020202020204" pitchFamily="34" charset="0"/>
              </a:rPr>
              <a:t>Índice de inserções positivas na mídia (%) - (CAU/AL) </a:t>
            </a:r>
            <a:r>
              <a:rPr lang="pt-BR" sz="1200" dirty="0">
                <a:solidFill>
                  <a:schemeClr val="bg1"/>
                </a:solidFill>
                <a:latin typeface="Franklin Gothic Book" panose="020B0503020102020204" pitchFamily="34" charset="0"/>
                <a:cs typeface="Arial" panose="020B0604020202020204" pitchFamily="34" charset="0"/>
              </a:rPr>
              <a:t/>
            </a:r>
            <a:br>
              <a:rPr lang="pt-BR" sz="1200" dirty="0">
                <a:solidFill>
                  <a:schemeClr val="bg1"/>
                </a:solidFill>
                <a:latin typeface="Franklin Gothic Book" panose="020B0503020102020204" pitchFamily="34" charset="0"/>
                <a:cs typeface="Arial" panose="020B0604020202020204" pitchFamily="34" charset="0"/>
              </a:rPr>
            </a:br>
            <a:r>
              <a:rPr lang="pt-BR" sz="1200" dirty="0">
                <a:solidFill>
                  <a:schemeClr val="bg1"/>
                </a:solidFill>
                <a:latin typeface="Franklin Gothic Book" panose="020B0503020102020204" pitchFamily="34" charset="0"/>
                <a:cs typeface="Arial" panose="020B0604020202020204" pitchFamily="34" charset="0"/>
              </a:rPr>
              <a:t/>
            </a:r>
            <a:br>
              <a:rPr lang="pt-BR" sz="1200" dirty="0">
                <a:solidFill>
                  <a:schemeClr val="bg1"/>
                </a:solidFill>
                <a:latin typeface="Franklin Gothic Book" panose="020B0503020102020204" pitchFamily="34" charset="0"/>
                <a:cs typeface="Arial" panose="020B0604020202020204" pitchFamily="34" charset="0"/>
              </a:rPr>
            </a:br>
            <a:r>
              <a:rPr lang="pt-BR" sz="1200" dirty="0">
                <a:solidFill>
                  <a:schemeClr val="bg1"/>
                </a:solidFill>
                <a:latin typeface="Franklin Gothic Book" panose="020B0503020102020204" pitchFamily="34" charset="0"/>
                <a:cs typeface="Arial" panose="020B0604020202020204" pitchFamily="34" charset="0"/>
              </a:rPr>
              <a:t>Como meta, o CAU tinha traçado 85% das inserções positivas. Em 2021,  tivemos 100% das inserções positivas.</a:t>
            </a:r>
          </a:p>
        </p:txBody>
      </p:sp>
      <p:sp>
        <p:nvSpPr>
          <p:cNvPr id="7" name="CaixaDeTexto 6">
            <a:extLst>
              <a:ext uri="{FF2B5EF4-FFF2-40B4-BE49-F238E27FC236}">
                <a16:creationId xmlns:a16="http://schemas.microsoft.com/office/drawing/2014/main" xmlns="" id="{C31C0838-0946-4B2E-8715-3E95CDA8EAD2}"/>
              </a:ext>
            </a:extLst>
          </p:cNvPr>
          <p:cNvSpPr txBox="1"/>
          <p:nvPr/>
        </p:nvSpPr>
        <p:spPr>
          <a:xfrm>
            <a:off x="6240162" y="4779376"/>
            <a:ext cx="5510074" cy="1015663"/>
          </a:xfrm>
          <a:prstGeom prst="rect">
            <a:avLst/>
          </a:prstGeom>
          <a:solidFill>
            <a:srgbClr val="082118"/>
          </a:solidFill>
        </p:spPr>
        <p:txBody>
          <a:bodyPr wrap="square" rtlCol="0">
            <a:spAutoFit/>
          </a:bodyPr>
          <a:lstStyle/>
          <a:p>
            <a:r>
              <a:rPr lang="pt-BR" sz="1200" b="1" dirty="0">
                <a:solidFill>
                  <a:schemeClr val="bg1"/>
                </a:solidFill>
                <a:latin typeface="Franklin Gothic Medium Cond" panose="020B0606030402020204" pitchFamily="34" charset="0"/>
                <a:cs typeface="Arial" panose="020B0604020202020204" pitchFamily="34" charset="0"/>
              </a:rPr>
              <a:t>INDICADOR 2:</a:t>
            </a:r>
          </a:p>
          <a:p>
            <a:r>
              <a:rPr lang="pt-BR" sz="1200" b="1" dirty="0">
                <a:solidFill>
                  <a:schemeClr val="bg1"/>
                </a:solidFill>
                <a:latin typeface="Franklin Gothic Medium Cond" panose="020B0606030402020204" pitchFamily="34" charset="0"/>
                <a:cs typeface="Arial" panose="020B0604020202020204" pitchFamily="34" charset="0"/>
              </a:rPr>
              <a:t>Índice de acessos à página do CAU/AL (%) </a:t>
            </a:r>
            <a:r>
              <a:rPr lang="pt-BR" sz="1200" dirty="0">
                <a:solidFill>
                  <a:schemeClr val="bg1"/>
                </a:solidFill>
                <a:latin typeface="Franklin Gothic Medium Cond" panose="020B0606030402020204" pitchFamily="34" charset="0"/>
                <a:cs typeface="Arial" panose="020B0604020202020204" pitchFamily="34" charset="0"/>
              </a:rPr>
              <a:t/>
            </a:r>
            <a:br>
              <a:rPr lang="pt-BR" sz="1200" dirty="0">
                <a:solidFill>
                  <a:schemeClr val="bg1"/>
                </a:solidFill>
                <a:latin typeface="Franklin Gothic Medium Cond" panose="020B0606030402020204" pitchFamily="34" charset="0"/>
                <a:cs typeface="Arial" panose="020B0604020202020204" pitchFamily="34" charset="0"/>
              </a:rPr>
            </a:br>
            <a:endParaRPr lang="pt-BR" sz="1200" dirty="0">
              <a:solidFill>
                <a:schemeClr val="bg1"/>
              </a:solidFill>
              <a:latin typeface="Franklin Gothic Medium Cond" panose="020B0606030402020204" pitchFamily="34" charset="0"/>
              <a:cs typeface="Arial" panose="020B0604020202020204" pitchFamily="34" charset="0"/>
            </a:endParaRPr>
          </a:p>
          <a:p>
            <a:endParaRPr lang="pt-BR" sz="1200" dirty="0">
              <a:solidFill>
                <a:schemeClr val="bg1"/>
              </a:solidFill>
              <a:latin typeface="Franklin Gothic Medium Cond" panose="020B0606030402020204" pitchFamily="34" charset="0"/>
              <a:cs typeface="Arial" panose="020B0604020202020204" pitchFamily="34" charset="0"/>
            </a:endParaRPr>
          </a:p>
          <a:p>
            <a:r>
              <a:rPr lang="pt-BR" sz="1200" dirty="0">
                <a:solidFill>
                  <a:schemeClr val="bg1"/>
                </a:solidFill>
                <a:latin typeface="Franklin Gothic Medium Cond" panose="020B0606030402020204" pitchFamily="34" charset="0"/>
                <a:cs typeface="Arial" panose="020B0604020202020204" pitchFamily="34" charset="0"/>
              </a:rPr>
              <a:t>Como meta, o CAU tinha traçado 60%. Meta não aferida. </a:t>
            </a:r>
          </a:p>
        </p:txBody>
      </p:sp>
      <p:sp>
        <p:nvSpPr>
          <p:cNvPr id="8" name="CaixaDeTexto 7">
            <a:extLst>
              <a:ext uri="{FF2B5EF4-FFF2-40B4-BE49-F238E27FC236}">
                <a16:creationId xmlns:a16="http://schemas.microsoft.com/office/drawing/2014/main" xmlns="" id="{464062AA-F3CF-41F0-AD78-A5AA24936335}"/>
              </a:ext>
            </a:extLst>
          </p:cNvPr>
          <p:cNvSpPr txBox="1"/>
          <p:nvPr/>
        </p:nvSpPr>
        <p:spPr>
          <a:xfrm>
            <a:off x="392443" y="4171135"/>
            <a:ext cx="1390124"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I</a:t>
            </a:r>
            <a:r>
              <a:rPr lang="pt-BR" sz="2000" b="1" dirty="0">
                <a:solidFill>
                  <a:srgbClr val="082118"/>
                </a:solidFill>
                <a:latin typeface="Franklin Gothic Medium Cond" panose="020B0606030402020204" pitchFamily="34" charset="0"/>
              </a:rPr>
              <a:t>ndicadores:</a:t>
            </a:r>
          </a:p>
        </p:txBody>
      </p:sp>
    </p:spTree>
    <p:extLst>
      <p:ext uri="{BB962C8B-B14F-4D97-AF65-F5344CB8AC3E}">
        <p14:creationId xmlns:p14="http://schemas.microsoft.com/office/powerpoint/2010/main" xmlns="" val="2020620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ço Reservado para Conteúdo 30">
            <a:extLst>
              <a:ext uri="{FF2B5EF4-FFF2-40B4-BE49-F238E27FC236}">
                <a16:creationId xmlns:a16="http://schemas.microsoft.com/office/drawing/2014/main" xmlns="" id="{76C6052E-8CD7-41CE-9DB7-2E6DC04B46D5}"/>
              </a:ext>
            </a:extLst>
          </p:cNvPr>
          <p:cNvSpPr>
            <a:spLocks noGrp="1"/>
          </p:cNvSpPr>
          <p:nvPr>
            <p:ph sz="half" idx="14"/>
          </p:nvPr>
        </p:nvSpPr>
        <p:spPr/>
        <p:txBody>
          <a:bodyPr/>
          <a:lstStyle/>
          <a:p>
            <a:r>
              <a:rPr lang="pt-BR" dirty="0"/>
              <a:t>COMUNICAÇÃO</a:t>
            </a:r>
          </a:p>
          <a:p>
            <a:endParaRPr lang="pt-BR" dirty="0"/>
          </a:p>
        </p:txBody>
      </p:sp>
      <p:sp>
        <p:nvSpPr>
          <p:cNvPr id="10" name="CaixaDeTexto 9">
            <a:extLst>
              <a:ext uri="{FF2B5EF4-FFF2-40B4-BE49-F238E27FC236}">
                <a16:creationId xmlns:a16="http://schemas.microsoft.com/office/drawing/2014/main" xmlns="" id="{0D933ED4-DAD7-44BA-88B9-9595CD9F7583}"/>
              </a:ext>
            </a:extLst>
          </p:cNvPr>
          <p:cNvSpPr txBox="1"/>
          <p:nvPr/>
        </p:nvSpPr>
        <p:spPr>
          <a:xfrm>
            <a:off x="347439" y="1419348"/>
            <a:ext cx="4374443" cy="400110"/>
          </a:xfrm>
          <a:prstGeom prst="rect">
            <a:avLst/>
          </a:prstGeom>
          <a:noFill/>
        </p:spPr>
        <p:txBody>
          <a:bodyPr wrap="square" rtlCol="0">
            <a:spAutoFit/>
          </a:bodyPr>
          <a:lstStyle/>
          <a:p>
            <a:r>
              <a:rPr lang="pt-BR" sz="2000" b="1" dirty="0">
                <a:solidFill>
                  <a:srgbClr val="082118"/>
                </a:solidFill>
                <a:latin typeface="Franklin Gothic Medium Cond" panose="020B0606030402020204" pitchFamily="34" charset="0"/>
              </a:rPr>
              <a:t>PRINCIPAIS MEIOS DE COMUNICAÇÃO</a:t>
            </a:r>
          </a:p>
        </p:txBody>
      </p:sp>
      <p:sp>
        <p:nvSpPr>
          <p:cNvPr id="11" name="CaixaDeTexto 10">
            <a:extLst>
              <a:ext uri="{FF2B5EF4-FFF2-40B4-BE49-F238E27FC236}">
                <a16:creationId xmlns:a16="http://schemas.microsoft.com/office/drawing/2014/main" xmlns="" id="{33FF84BE-D945-4BD3-98FA-A2365138ACCD}"/>
              </a:ext>
            </a:extLst>
          </p:cNvPr>
          <p:cNvSpPr txBox="1"/>
          <p:nvPr/>
        </p:nvSpPr>
        <p:spPr>
          <a:xfrm>
            <a:off x="3069856" y="3038010"/>
            <a:ext cx="2261783" cy="400110"/>
          </a:xfrm>
          <a:prstGeom prst="rect">
            <a:avLst/>
          </a:prstGeom>
          <a:noFill/>
        </p:spPr>
        <p:txBody>
          <a:bodyPr wrap="square" rtlCol="0">
            <a:spAutoFit/>
          </a:bodyPr>
          <a:lstStyle/>
          <a:p>
            <a:pPr algn="ctr"/>
            <a:r>
              <a:rPr lang="pt-BR" sz="2000" b="1" dirty="0">
                <a:solidFill>
                  <a:srgbClr val="082118"/>
                </a:solidFill>
                <a:latin typeface="Franklin Gothic Medium Cond" panose="020B0606030402020204" pitchFamily="34" charset="0"/>
              </a:rPr>
              <a:t>2020</a:t>
            </a:r>
          </a:p>
        </p:txBody>
      </p:sp>
      <p:sp>
        <p:nvSpPr>
          <p:cNvPr id="17" name="CaixaDeTexto 16">
            <a:extLst>
              <a:ext uri="{FF2B5EF4-FFF2-40B4-BE49-F238E27FC236}">
                <a16:creationId xmlns:a16="http://schemas.microsoft.com/office/drawing/2014/main" xmlns="" id="{C5CD48AA-4733-452E-88B0-D49864E2FCBE}"/>
              </a:ext>
            </a:extLst>
          </p:cNvPr>
          <p:cNvSpPr txBox="1"/>
          <p:nvPr/>
        </p:nvSpPr>
        <p:spPr>
          <a:xfrm>
            <a:off x="4200748" y="3022942"/>
            <a:ext cx="2261783" cy="400110"/>
          </a:xfrm>
          <a:prstGeom prst="rect">
            <a:avLst/>
          </a:prstGeom>
          <a:noFill/>
        </p:spPr>
        <p:txBody>
          <a:bodyPr wrap="square" rtlCol="0">
            <a:spAutoFit/>
          </a:bodyPr>
          <a:lstStyle/>
          <a:p>
            <a:pPr algn="ctr"/>
            <a:r>
              <a:rPr lang="pt-BR" sz="2000" b="1" dirty="0">
                <a:solidFill>
                  <a:srgbClr val="082118"/>
                </a:solidFill>
                <a:latin typeface="Franklin Gothic Medium Cond" panose="020B0606030402020204" pitchFamily="34" charset="0"/>
              </a:rPr>
              <a:t>2021</a:t>
            </a:r>
          </a:p>
        </p:txBody>
      </p:sp>
      <p:sp>
        <p:nvSpPr>
          <p:cNvPr id="25" name="CaixaDeTexto 24">
            <a:extLst>
              <a:ext uri="{FF2B5EF4-FFF2-40B4-BE49-F238E27FC236}">
                <a16:creationId xmlns:a16="http://schemas.microsoft.com/office/drawing/2014/main" xmlns="" id="{A8C3487F-C6A6-40C5-BACF-647C046895B6}"/>
              </a:ext>
            </a:extLst>
          </p:cNvPr>
          <p:cNvSpPr txBox="1"/>
          <p:nvPr/>
        </p:nvSpPr>
        <p:spPr>
          <a:xfrm>
            <a:off x="692389" y="2912981"/>
            <a:ext cx="5928842" cy="1923988"/>
          </a:xfrm>
          <a:prstGeom prst="rect">
            <a:avLst/>
          </a:prstGeom>
          <a:noFill/>
        </p:spPr>
        <p:txBody>
          <a:bodyPr wrap="square" rtlCol="0">
            <a:spAutoFit/>
          </a:bodyPr>
          <a:lstStyle/>
          <a:p>
            <a:pPr algn="just">
              <a:lnSpc>
                <a:spcPct val="150000"/>
              </a:lnSpc>
            </a:pPr>
            <a:r>
              <a:rPr lang="pt-BR" sz="1350" dirty="0">
                <a:solidFill>
                  <a:schemeClr val="bg1"/>
                </a:solidFill>
                <a:latin typeface="Franklin Gothic Medium Cond" panose="020B0606030402020204" pitchFamily="34" charset="0"/>
                <a:cs typeface="Arial" pitchFamily="34" charset="0"/>
              </a:rPr>
              <a:t>Em 2021, com o foco em aplicar as comunicações pelas redes sociais, o CAU/AL planejou o uso de outras plataformas nas redes sociais e de comunicação. Foi implementado a ferramenta de Lista de Transmissão pelo WhatsApp, a reativação da conta do canal do Youtube (sem movimentação desde 2014) para produção de vídeos e disponibilização do formulário do </a:t>
            </a:r>
            <a:r>
              <a:rPr lang="pt-BR" sz="1350" dirty="0" err="1">
                <a:solidFill>
                  <a:schemeClr val="bg1"/>
                </a:solidFill>
                <a:latin typeface="Franklin Gothic Medium Cond" panose="020B0606030402020204" pitchFamily="34" charset="0"/>
                <a:cs typeface="Arial" pitchFamily="34" charset="0"/>
              </a:rPr>
              <a:t>Linktree</a:t>
            </a:r>
            <a:r>
              <a:rPr lang="pt-BR" sz="1350" dirty="0">
                <a:solidFill>
                  <a:schemeClr val="bg1"/>
                </a:solidFill>
                <a:latin typeface="Franklin Gothic Medium Cond" panose="020B0606030402020204" pitchFamily="34" charset="0"/>
                <a:cs typeface="Arial" pitchFamily="34" charset="0"/>
              </a:rPr>
              <a:t> para melhorar o Instagram do CAU/AL (a ser lançado) e reformulação da pesquisa de satisfação (a ser lançada).	</a:t>
            </a:r>
            <a:endParaRPr lang="pt-BR" sz="1350" dirty="0">
              <a:solidFill>
                <a:schemeClr val="bg1"/>
              </a:solidFill>
              <a:latin typeface="Franklin Gothic Medium Cond" panose="020B0606030402020204" pitchFamily="34" charset="0"/>
            </a:endParaRPr>
          </a:p>
        </p:txBody>
      </p:sp>
      <p:grpSp>
        <p:nvGrpSpPr>
          <p:cNvPr id="33" name="Agrupar 32">
            <a:extLst>
              <a:ext uri="{FF2B5EF4-FFF2-40B4-BE49-F238E27FC236}">
                <a16:creationId xmlns:a16="http://schemas.microsoft.com/office/drawing/2014/main" xmlns="" id="{09F32AC8-222F-42B7-91E9-301614D2D176}"/>
              </a:ext>
            </a:extLst>
          </p:cNvPr>
          <p:cNvGrpSpPr/>
          <p:nvPr/>
        </p:nvGrpSpPr>
        <p:grpSpPr>
          <a:xfrm>
            <a:off x="8228732" y="633276"/>
            <a:ext cx="3637251" cy="1350978"/>
            <a:chOff x="8207310" y="195854"/>
            <a:chExt cx="3637251" cy="1350978"/>
          </a:xfrm>
        </p:grpSpPr>
        <p:pic>
          <p:nvPicPr>
            <p:cNvPr id="5" name="Imagem 4" descr="Ícone&#10;&#10;Descrição gerada automaticamente">
              <a:extLst>
                <a:ext uri="{FF2B5EF4-FFF2-40B4-BE49-F238E27FC236}">
                  <a16:creationId xmlns:a16="http://schemas.microsoft.com/office/drawing/2014/main" xmlns="" id="{8CEA5AD0-2FBB-45A9-BFBC-370FA13A91A6}"/>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2002" b="7708"/>
            <a:stretch/>
          </p:blipFill>
          <p:spPr>
            <a:xfrm>
              <a:off x="9398862" y="195854"/>
              <a:ext cx="1026676" cy="1076780"/>
            </a:xfrm>
            <a:prstGeom prst="rect">
              <a:avLst/>
            </a:prstGeom>
          </p:spPr>
        </p:pic>
        <p:pic>
          <p:nvPicPr>
            <p:cNvPr id="6" name="Imagem 5" descr="Ícone&#10;&#10;Descrição gerada automaticamente">
              <a:extLst>
                <a:ext uri="{FF2B5EF4-FFF2-40B4-BE49-F238E27FC236}">
                  <a16:creationId xmlns:a16="http://schemas.microsoft.com/office/drawing/2014/main" xmlns="" id="{7BC01DA9-5B01-4C74-BB9C-33DF82C5A85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629019" y="355372"/>
              <a:ext cx="851444" cy="851444"/>
            </a:xfrm>
            <a:prstGeom prst="rect">
              <a:avLst/>
            </a:prstGeom>
          </p:spPr>
        </p:pic>
        <p:sp>
          <p:nvSpPr>
            <p:cNvPr id="7" name="CaixaDeTexto 6">
              <a:extLst>
                <a:ext uri="{FF2B5EF4-FFF2-40B4-BE49-F238E27FC236}">
                  <a16:creationId xmlns:a16="http://schemas.microsoft.com/office/drawing/2014/main" xmlns="" id="{F2C928FF-6064-4F14-8643-7FF49A790F1F}"/>
                </a:ext>
              </a:extLst>
            </p:cNvPr>
            <p:cNvSpPr txBox="1"/>
            <p:nvPr/>
          </p:nvSpPr>
          <p:spPr>
            <a:xfrm>
              <a:off x="8207310" y="1239055"/>
              <a:ext cx="1482996" cy="307777"/>
            </a:xfrm>
            <a:prstGeom prst="rect">
              <a:avLst/>
            </a:prstGeom>
            <a:noFill/>
          </p:spPr>
          <p:txBody>
            <a:bodyPr wrap="square" rtlCol="0">
              <a:spAutoFit/>
            </a:bodyPr>
            <a:lstStyle/>
            <a:p>
              <a:r>
                <a:rPr lang="pt-BR" sz="1400" b="1" dirty="0">
                  <a:latin typeface="Franklin Gothic Medium Cond" panose="020B0606030402020204" pitchFamily="34" charset="0"/>
                  <a:cs typeface="Arial" pitchFamily="34" charset="0"/>
                </a:rPr>
                <a:t>Site CAU/AL</a:t>
              </a:r>
            </a:p>
          </p:txBody>
        </p:sp>
        <p:sp>
          <p:nvSpPr>
            <p:cNvPr id="8" name="CaixaDeTexto 7">
              <a:extLst>
                <a:ext uri="{FF2B5EF4-FFF2-40B4-BE49-F238E27FC236}">
                  <a16:creationId xmlns:a16="http://schemas.microsoft.com/office/drawing/2014/main" xmlns="" id="{1A9572E0-B95B-4618-8584-CB968882E793}"/>
                </a:ext>
              </a:extLst>
            </p:cNvPr>
            <p:cNvSpPr txBox="1"/>
            <p:nvPr/>
          </p:nvSpPr>
          <p:spPr>
            <a:xfrm>
              <a:off x="10656334" y="1209699"/>
              <a:ext cx="1188227" cy="307777"/>
            </a:xfrm>
            <a:prstGeom prst="rect">
              <a:avLst/>
            </a:prstGeom>
            <a:noFill/>
          </p:spPr>
          <p:txBody>
            <a:bodyPr wrap="square" rtlCol="0">
              <a:spAutoFit/>
            </a:bodyPr>
            <a:lstStyle/>
            <a:p>
              <a:r>
                <a:rPr lang="pt-BR" sz="1400" b="1" dirty="0">
                  <a:latin typeface="Franklin Gothic Medium Cond" panose="020B0606030402020204" pitchFamily="34" charset="0"/>
                  <a:cs typeface="Arial" pitchFamily="34" charset="0"/>
                </a:rPr>
                <a:t>Instagram</a:t>
              </a:r>
            </a:p>
          </p:txBody>
        </p:sp>
        <p:sp>
          <p:nvSpPr>
            <p:cNvPr id="9" name="CaixaDeTexto 8">
              <a:extLst>
                <a:ext uri="{FF2B5EF4-FFF2-40B4-BE49-F238E27FC236}">
                  <a16:creationId xmlns:a16="http://schemas.microsoft.com/office/drawing/2014/main" xmlns="" id="{C6356E1A-90C3-4FDA-8A17-C360BE79C3C3}"/>
                </a:ext>
              </a:extLst>
            </p:cNvPr>
            <p:cNvSpPr txBox="1"/>
            <p:nvPr/>
          </p:nvSpPr>
          <p:spPr>
            <a:xfrm>
              <a:off x="9503456" y="1228672"/>
              <a:ext cx="1119030" cy="307777"/>
            </a:xfrm>
            <a:prstGeom prst="rect">
              <a:avLst/>
            </a:prstGeom>
            <a:noFill/>
          </p:spPr>
          <p:txBody>
            <a:bodyPr wrap="square" rtlCol="0">
              <a:spAutoFit/>
            </a:bodyPr>
            <a:lstStyle/>
            <a:p>
              <a:r>
                <a:rPr lang="pt-BR" sz="1400" b="1" dirty="0">
                  <a:latin typeface="Franklin Gothic Medium Cond" panose="020B0606030402020204" pitchFamily="34" charset="0"/>
                  <a:cs typeface="Arial" pitchFamily="34" charset="0"/>
                </a:rPr>
                <a:t>Facebook</a:t>
              </a:r>
            </a:p>
          </p:txBody>
        </p:sp>
        <p:pic>
          <p:nvPicPr>
            <p:cNvPr id="29" name="Imagem 28">
              <a:extLst>
                <a:ext uri="{FF2B5EF4-FFF2-40B4-BE49-F238E27FC236}">
                  <a16:creationId xmlns:a16="http://schemas.microsoft.com/office/drawing/2014/main" xmlns="" id="{CAD812A9-5922-4A79-9369-C9157663FC89}"/>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21006" t="23070" r="20577" b="21596"/>
            <a:stretch/>
          </p:blipFill>
          <p:spPr>
            <a:xfrm>
              <a:off x="8229864" y="416740"/>
              <a:ext cx="868129" cy="822315"/>
            </a:xfrm>
            <a:prstGeom prst="rect">
              <a:avLst/>
            </a:prstGeom>
          </p:spPr>
        </p:pic>
      </p:grpSp>
      <p:grpSp>
        <p:nvGrpSpPr>
          <p:cNvPr id="32" name="Agrupar 31">
            <a:extLst>
              <a:ext uri="{FF2B5EF4-FFF2-40B4-BE49-F238E27FC236}">
                <a16:creationId xmlns:a16="http://schemas.microsoft.com/office/drawing/2014/main" xmlns="" id="{0936391B-A1EA-4E39-844F-11A56D38F7D0}"/>
              </a:ext>
            </a:extLst>
          </p:cNvPr>
          <p:cNvGrpSpPr/>
          <p:nvPr/>
        </p:nvGrpSpPr>
        <p:grpSpPr>
          <a:xfrm>
            <a:off x="7892945" y="2655013"/>
            <a:ext cx="4299055" cy="3051309"/>
            <a:chOff x="7892945" y="2655013"/>
            <a:chExt cx="4299055" cy="3051309"/>
          </a:xfrm>
        </p:grpSpPr>
        <p:pic>
          <p:nvPicPr>
            <p:cNvPr id="12" name="Imagem 11" descr="Ícone&#10;&#10;Descrição gerada automaticamente">
              <a:extLst>
                <a:ext uri="{FF2B5EF4-FFF2-40B4-BE49-F238E27FC236}">
                  <a16:creationId xmlns:a16="http://schemas.microsoft.com/office/drawing/2014/main" xmlns="" id="{466C90E5-B91F-4C8A-8CDC-0C8042BDDDE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2002" b="7708"/>
            <a:stretch/>
          </p:blipFill>
          <p:spPr>
            <a:xfrm>
              <a:off x="9257241" y="2655013"/>
              <a:ext cx="1026676" cy="1076780"/>
            </a:xfrm>
            <a:prstGeom prst="rect">
              <a:avLst/>
            </a:prstGeom>
          </p:spPr>
        </p:pic>
        <p:pic>
          <p:nvPicPr>
            <p:cNvPr id="13" name="Imagem 12" descr="Ícone&#10;&#10;Descrição gerada automaticamente">
              <a:extLst>
                <a:ext uri="{FF2B5EF4-FFF2-40B4-BE49-F238E27FC236}">
                  <a16:creationId xmlns:a16="http://schemas.microsoft.com/office/drawing/2014/main" xmlns="" id="{141C8E25-4AAD-4E4F-A49A-FB38162D088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608213" y="2765491"/>
              <a:ext cx="851444" cy="851444"/>
            </a:xfrm>
            <a:prstGeom prst="rect">
              <a:avLst/>
            </a:prstGeom>
          </p:spPr>
        </p:pic>
        <p:sp>
          <p:nvSpPr>
            <p:cNvPr id="14" name="CaixaDeTexto 13">
              <a:extLst>
                <a:ext uri="{FF2B5EF4-FFF2-40B4-BE49-F238E27FC236}">
                  <a16:creationId xmlns:a16="http://schemas.microsoft.com/office/drawing/2014/main" xmlns="" id="{4DEEC09E-41BD-443A-8A00-0B402217FE65}"/>
                </a:ext>
              </a:extLst>
            </p:cNvPr>
            <p:cNvSpPr txBox="1"/>
            <p:nvPr/>
          </p:nvSpPr>
          <p:spPr>
            <a:xfrm>
              <a:off x="7957746" y="3604406"/>
              <a:ext cx="1284080" cy="307777"/>
            </a:xfrm>
            <a:prstGeom prst="rect">
              <a:avLst/>
            </a:prstGeom>
            <a:noFill/>
          </p:spPr>
          <p:txBody>
            <a:bodyPr wrap="square" rtlCol="0">
              <a:spAutoFit/>
            </a:bodyPr>
            <a:lstStyle/>
            <a:p>
              <a:r>
                <a:rPr lang="pt-BR" sz="1400" b="1" dirty="0">
                  <a:latin typeface="Franklin Gothic Medium Cond" panose="020B0606030402020204" pitchFamily="34" charset="0"/>
                  <a:cs typeface="Arial" pitchFamily="34" charset="0"/>
                </a:rPr>
                <a:t>Site CAU/AL</a:t>
              </a:r>
            </a:p>
          </p:txBody>
        </p:sp>
        <p:sp>
          <p:nvSpPr>
            <p:cNvPr id="15" name="CaixaDeTexto 14">
              <a:extLst>
                <a:ext uri="{FF2B5EF4-FFF2-40B4-BE49-F238E27FC236}">
                  <a16:creationId xmlns:a16="http://schemas.microsoft.com/office/drawing/2014/main" xmlns="" id="{423E61F8-0770-4A3E-AF3F-5965844DF466}"/>
                </a:ext>
              </a:extLst>
            </p:cNvPr>
            <p:cNvSpPr txBox="1"/>
            <p:nvPr/>
          </p:nvSpPr>
          <p:spPr>
            <a:xfrm>
              <a:off x="10608213" y="3567727"/>
              <a:ext cx="1188227" cy="307777"/>
            </a:xfrm>
            <a:prstGeom prst="rect">
              <a:avLst/>
            </a:prstGeom>
            <a:noFill/>
          </p:spPr>
          <p:txBody>
            <a:bodyPr wrap="square" rtlCol="0">
              <a:spAutoFit/>
            </a:bodyPr>
            <a:lstStyle/>
            <a:p>
              <a:r>
                <a:rPr lang="pt-BR" sz="1400" b="1" dirty="0">
                  <a:latin typeface="Franklin Gothic Medium Cond" panose="020B0606030402020204" pitchFamily="34" charset="0"/>
                  <a:cs typeface="Arial" pitchFamily="34" charset="0"/>
                </a:rPr>
                <a:t>Instagram</a:t>
              </a:r>
            </a:p>
          </p:txBody>
        </p:sp>
        <p:sp>
          <p:nvSpPr>
            <p:cNvPr id="16" name="CaixaDeTexto 15">
              <a:extLst>
                <a:ext uri="{FF2B5EF4-FFF2-40B4-BE49-F238E27FC236}">
                  <a16:creationId xmlns:a16="http://schemas.microsoft.com/office/drawing/2014/main" xmlns="" id="{79787FDD-6714-4FEE-8B12-7E631C551D25}"/>
                </a:ext>
              </a:extLst>
            </p:cNvPr>
            <p:cNvSpPr txBox="1"/>
            <p:nvPr/>
          </p:nvSpPr>
          <p:spPr>
            <a:xfrm>
              <a:off x="9279333" y="3586212"/>
              <a:ext cx="1119030" cy="307777"/>
            </a:xfrm>
            <a:prstGeom prst="rect">
              <a:avLst/>
            </a:prstGeom>
            <a:noFill/>
          </p:spPr>
          <p:txBody>
            <a:bodyPr wrap="square" rtlCol="0">
              <a:spAutoFit/>
            </a:bodyPr>
            <a:lstStyle/>
            <a:p>
              <a:r>
                <a:rPr lang="pt-BR" sz="1400" b="1" dirty="0">
                  <a:latin typeface="Franklin Gothic Medium Cond" panose="020B0606030402020204" pitchFamily="34" charset="0"/>
                  <a:cs typeface="Arial" pitchFamily="34" charset="0"/>
                </a:rPr>
                <a:t>Facebook</a:t>
              </a:r>
            </a:p>
          </p:txBody>
        </p:sp>
        <p:pic>
          <p:nvPicPr>
            <p:cNvPr id="18" name="Imagem 17">
              <a:extLst>
                <a:ext uri="{FF2B5EF4-FFF2-40B4-BE49-F238E27FC236}">
                  <a16:creationId xmlns:a16="http://schemas.microsoft.com/office/drawing/2014/main" xmlns="" id="{8317FDBA-1334-4CAB-BECB-125563EFAD15}"/>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8880" t="9131" r="22545"/>
            <a:stretch/>
          </p:blipFill>
          <p:spPr>
            <a:xfrm>
              <a:off x="9339886" y="4372590"/>
              <a:ext cx="1188227" cy="1176645"/>
            </a:xfrm>
            <a:prstGeom prst="rect">
              <a:avLst/>
            </a:prstGeom>
          </p:spPr>
        </p:pic>
        <p:sp>
          <p:nvSpPr>
            <p:cNvPr id="19" name="CaixaDeTexto 18">
              <a:extLst>
                <a:ext uri="{FF2B5EF4-FFF2-40B4-BE49-F238E27FC236}">
                  <a16:creationId xmlns:a16="http://schemas.microsoft.com/office/drawing/2014/main" xmlns="" id="{579C1396-E42B-402B-B6B0-20FBCF03C178}"/>
                </a:ext>
              </a:extLst>
            </p:cNvPr>
            <p:cNvSpPr txBox="1"/>
            <p:nvPr/>
          </p:nvSpPr>
          <p:spPr>
            <a:xfrm>
              <a:off x="8994472" y="5395644"/>
              <a:ext cx="2105773" cy="307777"/>
            </a:xfrm>
            <a:prstGeom prst="rect">
              <a:avLst/>
            </a:prstGeom>
            <a:noFill/>
          </p:spPr>
          <p:txBody>
            <a:bodyPr wrap="square" rtlCol="0">
              <a:spAutoFit/>
            </a:bodyPr>
            <a:lstStyle/>
            <a:p>
              <a:r>
                <a:rPr lang="pt-BR" sz="1400" b="1" dirty="0">
                  <a:latin typeface="Franklin Gothic Medium Cond" panose="020B0606030402020204" pitchFamily="34" charset="0"/>
                  <a:cs typeface="Arial" pitchFamily="34" charset="0"/>
                </a:rPr>
                <a:t>Lista de Transmissão</a:t>
              </a:r>
            </a:p>
          </p:txBody>
        </p:sp>
        <p:pic>
          <p:nvPicPr>
            <p:cNvPr id="20" name="Imagem 19">
              <a:extLst>
                <a:ext uri="{FF2B5EF4-FFF2-40B4-BE49-F238E27FC236}">
                  <a16:creationId xmlns:a16="http://schemas.microsoft.com/office/drawing/2014/main" xmlns="" id="{3D386C1A-E70B-446A-8AC8-B30F61AA0EF3}"/>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20664" t="18922" r="16529" b="26876"/>
            <a:stretch/>
          </p:blipFill>
          <p:spPr>
            <a:xfrm>
              <a:off x="7892945" y="4423774"/>
              <a:ext cx="1026677" cy="886034"/>
            </a:xfrm>
            <a:prstGeom prst="rect">
              <a:avLst/>
            </a:prstGeom>
          </p:spPr>
        </p:pic>
        <p:sp>
          <p:nvSpPr>
            <p:cNvPr id="21" name="CaixaDeTexto 20">
              <a:extLst>
                <a:ext uri="{FF2B5EF4-FFF2-40B4-BE49-F238E27FC236}">
                  <a16:creationId xmlns:a16="http://schemas.microsoft.com/office/drawing/2014/main" xmlns="" id="{6154C1AF-FEB4-4D98-BE8B-B707A54DD708}"/>
                </a:ext>
              </a:extLst>
            </p:cNvPr>
            <p:cNvSpPr txBox="1"/>
            <p:nvPr/>
          </p:nvSpPr>
          <p:spPr>
            <a:xfrm>
              <a:off x="8019327" y="5347285"/>
              <a:ext cx="874950" cy="307777"/>
            </a:xfrm>
            <a:prstGeom prst="rect">
              <a:avLst/>
            </a:prstGeom>
            <a:noFill/>
          </p:spPr>
          <p:txBody>
            <a:bodyPr wrap="square" rtlCol="0">
              <a:spAutoFit/>
            </a:bodyPr>
            <a:lstStyle/>
            <a:p>
              <a:r>
                <a:rPr lang="pt-BR" sz="1400" b="1" dirty="0" err="1">
                  <a:latin typeface="Franklin Gothic Medium Cond" panose="020B0606030402020204" pitchFamily="34" charset="0"/>
                  <a:cs typeface="Arial" pitchFamily="34" charset="0"/>
                </a:rPr>
                <a:t>Linktree</a:t>
              </a:r>
              <a:endParaRPr lang="pt-BR" sz="1400" b="1" dirty="0">
                <a:latin typeface="Franklin Gothic Medium Cond" panose="020B0606030402020204" pitchFamily="34" charset="0"/>
                <a:cs typeface="Arial" pitchFamily="34" charset="0"/>
              </a:endParaRPr>
            </a:p>
          </p:txBody>
        </p:sp>
        <p:pic>
          <p:nvPicPr>
            <p:cNvPr id="23" name="Imagem 22">
              <a:extLst>
                <a:ext uri="{FF2B5EF4-FFF2-40B4-BE49-F238E27FC236}">
                  <a16:creationId xmlns:a16="http://schemas.microsoft.com/office/drawing/2014/main" xmlns="" id="{A12719EA-3FF6-4AA7-A5E3-27AEF29BC529}"/>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14562" t="23093" r="12541" b="21358"/>
            <a:stretch/>
          </p:blipFill>
          <p:spPr>
            <a:xfrm>
              <a:off x="10973722" y="4651687"/>
              <a:ext cx="874951" cy="666725"/>
            </a:xfrm>
            <a:prstGeom prst="rect">
              <a:avLst/>
            </a:prstGeom>
          </p:spPr>
        </p:pic>
        <p:sp>
          <p:nvSpPr>
            <p:cNvPr id="24" name="CaixaDeTexto 23">
              <a:extLst>
                <a:ext uri="{FF2B5EF4-FFF2-40B4-BE49-F238E27FC236}">
                  <a16:creationId xmlns:a16="http://schemas.microsoft.com/office/drawing/2014/main" xmlns="" id="{B4296D92-00AE-4122-8B77-A2E113988123}"/>
                </a:ext>
              </a:extLst>
            </p:cNvPr>
            <p:cNvSpPr txBox="1"/>
            <p:nvPr/>
          </p:nvSpPr>
          <p:spPr>
            <a:xfrm>
              <a:off x="11072970" y="5398545"/>
              <a:ext cx="1119030" cy="307777"/>
            </a:xfrm>
            <a:prstGeom prst="rect">
              <a:avLst/>
            </a:prstGeom>
            <a:noFill/>
          </p:spPr>
          <p:txBody>
            <a:bodyPr wrap="square" rtlCol="0">
              <a:spAutoFit/>
            </a:bodyPr>
            <a:lstStyle/>
            <a:p>
              <a:r>
                <a:rPr lang="pt-BR" sz="1400" b="1" dirty="0">
                  <a:latin typeface="Franklin Gothic Medium Cond" panose="020B0606030402020204" pitchFamily="34" charset="0"/>
                  <a:cs typeface="Arial" pitchFamily="34" charset="0"/>
                </a:rPr>
                <a:t>YouTube</a:t>
              </a:r>
            </a:p>
          </p:txBody>
        </p:sp>
        <p:pic>
          <p:nvPicPr>
            <p:cNvPr id="26" name="Imagem 25">
              <a:extLst>
                <a:ext uri="{FF2B5EF4-FFF2-40B4-BE49-F238E27FC236}">
                  <a16:creationId xmlns:a16="http://schemas.microsoft.com/office/drawing/2014/main" xmlns="" id="{667BEB71-1A3A-4608-BC3A-55EB2B771E3F}"/>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2078407">
              <a:off x="8451304" y="4047065"/>
              <a:ext cx="523724" cy="557210"/>
            </a:xfrm>
            <a:prstGeom prst="rect">
              <a:avLst/>
            </a:prstGeom>
          </p:spPr>
        </p:pic>
        <p:pic>
          <p:nvPicPr>
            <p:cNvPr id="27" name="Imagem 26">
              <a:extLst>
                <a:ext uri="{FF2B5EF4-FFF2-40B4-BE49-F238E27FC236}">
                  <a16:creationId xmlns:a16="http://schemas.microsoft.com/office/drawing/2014/main" xmlns="" id="{4CC2CAC9-853A-49AF-BB01-A6448595E1F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2078407">
              <a:off x="11495007" y="4091206"/>
              <a:ext cx="523724" cy="557210"/>
            </a:xfrm>
            <a:prstGeom prst="rect">
              <a:avLst/>
            </a:prstGeom>
          </p:spPr>
        </p:pic>
        <p:pic>
          <p:nvPicPr>
            <p:cNvPr id="28" name="Imagem 27">
              <a:extLst>
                <a:ext uri="{FF2B5EF4-FFF2-40B4-BE49-F238E27FC236}">
                  <a16:creationId xmlns:a16="http://schemas.microsoft.com/office/drawing/2014/main" xmlns="" id="{21E29890-015F-4810-AA25-BB9EBA5FB8B1}"/>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2078407">
              <a:off x="9976475" y="4063217"/>
              <a:ext cx="523724" cy="557210"/>
            </a:xfrm>
            <a:prstGeom prst="rect">
              <a:avLst/>
            </a:prstGeom>
          </p:spPr>
        </p:pic>
        <p:pic>
          <p:nvPicPr>
            <p:cNvPr id="30" name="Imagem 29">
              <a:extLst>
                <a:ext uri="{FF2B5EF4-FFF2-40B4-BE49-F238E27FC236}">
                  <a16:creationId xmlns:a16="http://schemas.microsoft.com/office/drawing/2014/main" xmlns="" id="{5BBCC82A-A472-4500-ACDD-B7D2D5E0DD62}"/>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21006" t="23070" r="20577" b="21596"/>
            <a:stretch/>
          </p:blipFill>
          <p:spPr>
            <a:xfrm>
              <a:off x="8023622" y="2773648"/>
              <a:ext cx="868129" cy="822315"/>
            </a:xfrm>
            <a:prstGeom prst="rect">
              <a:avLst/>
            </a:prstGeom>
          </p:spPr>
        </p:pic>
      </p:grpSp>
      <p:sp>
        <p:nvSpPr>
          <p:cNvPr id="35" name="CaixaDeTexto 34">
            <a:extLst>
              <a:ext uri="{FF2B5EF4-FFF2-40B4-BE49-F238E27FC236}">
                <a16:creationId xmlns:a16="http://schemas.microsoft.com/office/drawing/2014/main" xmlns="" id="{97976B45-1342-4CCA-8E55-A27786B94C0B}"/>
              </a:ext>
            </a:extLst>
          </p:cNvPr>
          <p:cNvSpPr txBox="1"/>
          <p:nvPr/>
        </p:nvSpPr>
        <p:spPr>
          <a:xfrm>
            <a:off x="7376100" y="463005"/>
            <a:ext cx="4287580" cy="369332"/>
          </a:xfrm>
          <a:prstGeom prst="rect">
            <a:avLst/>
          </a:prstGeom>
          <a:noFill/>
        </p:spPr>
        <p:txBody>
          <a:bodyPr wrap="square">
            <a:spAutoFit/>
          </a:bodyPr>
          <a:lstStyle/>
          <a:p>
            <a:r>
              <a:rPr lang="pt-BR" sz="1800" b="1" dirty="0">
                <a:solidFill>
                  <a:srgbClr val="082118"/>
                </a:solidFill>
                <a:latin typeface="Franklin Gothic Medium Cond" panose="020B0606030402020204" pitchFamily="34" charset="0"/>
              </a:rPr>
              <a:t>2020</a:t>
            </a:r>
            <a:endParaRPr lang="pt-BR" dirty="0"/>
          </a:p>
        </p:txBody>
      </p:sp>
      <p:sp>
        <p:nvSpPr>
          <p:cNvPr id="36" name="CaixaDeTexto 35">
            <a:extLst>
              <a:ext uri="{FF2B5EF4-FFF2-40B4-BE49-F238E27FC236}">
                <a16:creationId xmlns:a16="http://schemas.microsoft.com/office/drawing/2014/main" xmlns="" id="{82EB94A3-0A74-4C3C-904B-3E3AF8FB3D9F}"/>
              </a:ext>
            </a:extLst>
          </p:cNvPr>
          <p:cNvSpPr txBox="1"/>
          <p:nvPr/>
        </p:nvSpPr>
        <p:spPr>
          <a:xfrm>
            <a:off x="7405712" y="2341525"/>
            <a:ext cx="4287580" cy="369332"/>
          </a:xfrm>
          <a:prstGeom prst="rect">
            <a:avLst/>
          </a:prstGeom>
          <a:noFill/>
        </p:spPr>
        <p:txBody>
          <a:bodyPr wrap="square">
            <a:spAutoFit/>
          </a:bodyPr>
          <a:lstStyle/>
          <a:p>
            <a:r>
              <a:rPr lang="pt-BR" sz="1800" b="1" dirty="0">
                <a:solidFill>
                  <a:srgbClr val="082118"/>
                </a:solidFill>
                <a:latin typeface="Franklin Gothic Medium Cond" panose="020B0606030402020204" pitchFamily="34" charset="0"/>
              </a:rPr>
              <a:t>2021</a:t>
            </a:r>
            <a:endParaRPr lang="pt-BR" dirty="0"/>
          </a:p>
        </p:txBody>
      </p:sp>
    </p:spTree>
    <p:extLst>
      <p:ext uri="{BB962C8B-B14F-4D97-AF65-F5344CB8AC3E}">
        <p14:creationId xmlns:p14="http://schemas.microsoft.com/office/powerpoint/2010/main" xmlns="" val="654455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232E9C4C-2119-4FF5-9531-0973639CE099}"/>
              </a:ext>
            </a:extLst>
          </p:cNvPr>
          <p:cNvSpPr>
            <a:spLocks noGrp="1"/>
          </p:cNvSpPr>
          <p:nvPr>
            <p:ph sz="half" idx="14"/>
          </p:nvPr>
        </p:nvSpPr>
        <p:spPr/>
        <p:txBody>
          <a:bodyPr/>
          <a:lstStyle/>
          <a:p>
            <a:r>
              <a:rPr lang="pt-BR"/>
              <a:t>Identidade Organizacional</a:t>
            </a:r>
          </a:p>
        </p:txBody>
      </p:sp>
      <p:grpSp>
        <p:nvGrpSpPr>
          <p:cNvPr id="4" name="docshapegroup109">
            <a:extLst>
              <a:ext uri="{FF2B5EF4-FFF2-40B4-BE49-F238E27FC236}">
                <a16:creationId xmlns:a16="http://schemas.microsoft.com/office/drawing/2014/main" xmlns="" id="{F11DC25D-8F36-4CD9-8047-86EF11E30D19}"/>
              </a:ext>
            </a:extLst>
          </p:cNvPr>
          <p:cNvGrpSpPr>
            <a:grpSpLocks/>
          </p:cNvGrpSpPr>
          <p:nvPr/>
        </p:nvGrpSpPr>
        <p:grpSpPr bwMode="auto">
          <a:xfrm rot="5400000">
            <a:off x="6246339" y="2433198"/>
            <a:ext cx="6056028" cy="1188386"/>
            <a:chOff x="892" y="-1893"/>
            <a:chExt cx="9639" cy="1870"/>
          </a:xfrm>
        </p:grpSpPr>
        <p:sp>
          <p:nvSpPr>
            <p:cNvPr id="5" name="docshape110">
              <a:extLst>
                <a:ext uri="{FF2B5EF4-FFF2-40B4-BE49-F238E27FC236}">
                  <a16:creationId xmlns:a16="http://schemas.microsoft.com/office/drawing/2014/main" xmlns="" id="{78F9D28A-B26B-408D-A53D-E6B469E66F35}"/>
                </a:ext>
              </a:extLst>
            </p:cNvPr>
            <p:cNvSpPr>
              <a:spLocks noChangeArrowheads="1"/>
            </p:cNvSpPr>
            <p:nvPr/>
          </p:nvSpPr>
          <p:spPr bwMode="auto">
            <a:xfrm>
              <a:off x="892" y="-1058"/>
              <a:ext cx="9639" cy="72"/>
            </a:xfrm>
            <a:prstGeom prst="rect">
              <a:avLst/>
            </a:prstGeom>
            <a:solidFill>
              <a:srgbClr val="7DA2A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sz="1200">
                <a:latin typeface="Franklin Gothic Medium" panose="020B0603020102020204" pitchFamily="34" charset="0"/>
              </a:endParaRPr>
            </a:p>
          </p:txBody>
        </p:sp>
        <p:pic>
          <p:nvPicPr>
            <p:cNvPr id="4100" name="docshape111">
              <a:extLst>
                <a:ext uri="{FF2B5EF4-FFF2-40B4-BE49-F238E27FC236}">
                  <a16:creationId xmlns:a16="http://schemas.microsoft.com/office/drawing/2014/main" xmlns="" id="{20C82BF6-79CA-4031-8197-1331F985BB0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6200000">
              <a:off x="1839" y="-1944"/>
              <a:ext cx="529" cy="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Line 5">
              <a:extLst>
                <a:ext uri="{FF2B5EF4-FFF2-40B4-BE49-F238E27FC236}">
                  <a16:creationId xmlns:a16="http://schemas.microsoft.com/office/drawing/2014/main" xmlns="" id="{46F1D4AC-8D32-42FE-84E3-29B892EF2CC2}"/>
                </a:ext>
              </a:extLst>
            </p:cNvPr>
            <p:cNvSpPr>
              <a:spLocks noChangeShapeType="1"/>
            </p:cNvSpPr>
            <p:nvPr/>
          </p:nvSpPr>
          <p:spPr bwMode="auto">
            <a:xfrm>
              <a:off x="2101" y="-1262"/>
              <a:ext cx="0" cy="253"/>
            </a:xfrm>
            <a:prstGeom prst="line">
              <a:avLst/>
            </a:prstGeom>
            <a:noFill/>
            <a:ln w="28956">
              <a:solidFill>
                <a:srgbClr val="7DA2A7"/>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pt-BR" sz="1200">
                <a:latin typeface="Franklin Gothic Medium" panose="020B0603020102020204" pitchFamily="34" charset="0"/>
              </a:endParaRPr>
            </a:p>
          </p:txBody>
        </p:sp>
        <p:pic>
          <p:nvPicPr>
            <p:cNvPr id="4102" name="docshape112">
              <a:extLst>
                <a:ext uri="{FF2B5EF4-FFF2-40B4-BE49-F238E27FC236}">
                  <a16:creationId xmlns:a16="http://schemas.microsoft.com/office/drawing/2014/main" xmlns="" id="{93010962-9C27-44FD-9C12-D289470F9C0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3142" y="-675"/>
              <a:ext cx="663" cy="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cshape113">
              <a:extLst>
                <a:ext uri="{FF2B5EF4-FFF2-40B4-BE49-F238E27FC236}">
                  <a16:creationId xmlns:a16="http://schemas.microsoft.com/office/drawing/2014/main" xmlns="" id="{DD6C37CB-0841-4841-882F-AA3B20E2A4AA}"/>
                </a:ext>
              </a:extLst>
            </p:cNvPr>
            <p:cNvSpPr>
              <a:spLocks/>
            </p:cNvSpPr>
            <p:nvPr/>
          </p:nvSpPr>
          <p:spPr bwMode="auto">
            <a:xfrm>
              <a:off x="3471" y="-1263"/>
              <a:ext cx="1500" cy="610"/>
            </a:xfrm>
            <a:custGeom>
              <a:avLst/>
              <a:gdLst>
                <a:gd name="T0" fmla="+- 0 3472 3472"/>
                <a:gd name="T1" fmla="*/ T0 w 1500"/>
                <a:gd name="T2" fmla="+- 0 -652 -1262"/>
                <a:gd name="T3" fmla="*/ -652 h 610"/>
                <a:gd name="T4" fmla="+- 0 3472 3472"/>
                <a:gd name="T5" fmla="*/ T4 w 1500"/>
                <a:gd name="T6" fmla="+- 0 -1032 -1262"/>
                <a:gd name="T7" fmla="*/ -1032 h 610"/>
                <a:gd name="T8" fmla="+- 0 4972 3472"/>
                <a:gd name="T9" fmla="*/ T8 w 1500"/>
                <a:gd name="T10" fmla="+- 0 -1262 -1262"/>
                <a:gd name="T11" fmla="*/ -1262 h 610"/>
                <a:gd name="T12" fmla="+- 0 4972 3472"/>
                <a:gd name="T13" fmla="*/ T12 w 1500"/>
                <a:gd name="T14" fmla="+- 0 -1009 -1262"/>
                <a:gd name="T15" fmla="*/ -1009 h 610"/>
              </a:gdLst>
              <a:ahLst/>
              <a:cxnLst>
                <a:cxn ang="0">
                  <a:pos x="T1" y="T3"/>
                </a:cxn>
                <a:cxn ang="0">
                  <a:pos x="T5" y="T7"/>
                </a:cxn>
                <a:cxn ang="0">
                  <a:pos x="T9" y="T11"/>
                </a:cxn>
                <a:cxn ang="0">
                  <a:pos x="T13" y="T15"/>
                </a:cxn>
              </a:cxnLst>
              <a:rect l="0" t="0" r="r" b="b"/>
              <a:pathLst>
                <a:path w="1500" h="610">
                  <a:moveTo>
                    <a:pt x="0" y="610"/>
                  </a:moveTo>
                  <a:lnTo>
                    <a:pt x="0" y="230"/>
                  </a:lnTo>
                  <a:moveTo>
                    <a:pt x="1500" y="0"/>
                  </a:moveTo>
                  <a:lnTo>
                    <a:pt x="1500" y="253"/>
                  </a:lnTo>
                </a:path>
              </a:pathLst>
            </a:custGeom>
            <a:noFill/>
            <a:ln w="28956">
              <a:solidFill>
                <a:srgbClr val="7DA2A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sz="1200">
                <a:latin typeface="Franklin Gothic Medium" panose="020B0603020102020204" pitchFamily="34" charset="0"/>
              </a:endParaRPr>
            </a:p>
          </p:txBody>
        </p:sp>
        <p:pic>
          <p:nvPicPr>
            <p:cNvPr id="4104" name="docshape114">
              <a:extLst>
                <a:ext uri="{FF2B5EF4-FFF2-40B4-BE49-F238E27FC236}">
                  <a16:creationId xmlns:a16="http://schemas.microsoft.com/office/drawing/2014/main" xmlns="" id="{D2874D28-35C9-4955-ACEF-8E59F3B3BDA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58" y="-1847"/>
              <a:ext cx="600" cy="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9">
              <a:extLst>
                <a:ext uri="{FF2B5EF4-FFF2-40B4-BE49-F238E27FC236}">
                  <a16:creationId xmlns:a16="http://schemas.microsoft.com/office/drawing/2014/main" xmlns="" id="{8FC2888A-ED70-46D9-8DA2-7271B6DB6DC4}"/>
                </a:ext>
              </a:extLst>
            </p:cNvPr>
            <p:cNvSpPr>
              <a:spLocks noChangeShapeType="1"/>
            </p:cNvSpPr>
            <p:nvPr/>
          </p:nvSpPr>
          <p:spPr bwMode="auto">
            <a:xfrm>
              <a:off x="8152" y="-1262"/>
              <a:ext cx="0" cy="253"/>
            </a:xfrm>
            <a:prstGeom prst="line">
              <a:avLst/>
            </a:prstGeom>
            <a:noFill/>
            <a:ln w="28956">
              <a:solidFill>
                <a:srgbClr val="7DA2A7"/>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pt-BR" sz="1200">
                <a:latin typeface="Franklin Gothic Medium" panose="020B0603020102020204" pitchFamily="34" charset="0"/>
              </a:endParaRPr>
            </a:p>
          </p:txBody>
        </p:sp>
        <p:pic>
          <p:nvPicPr>
            <p:cNvPr id="4106" name="docshape115">
              <a:extLst>
                <a:ext uri="{FF2B5EF4-FFF2-40B4-BE49-F238E27FC236}">
                  <a16:creationId xmlns:a16="http://schemas.microsoft.com/office/drawing/2014/main" xmlns="" id="{04AF1672-270C-4F42-838F-321FA6A0B92D}"/>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6200000">
              <a:off x="6108" y="-715"/>
              <a:ext cx="674" cy="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11">
              <a:extLst>
                <a:ext uri="{FF2B5EF4-FFF2-40B4-BE49-F238E27FC236}">
                  <a16:creationId xmlns:a16="http://schemas.microsoft.com/office/drawing/2014/main" xmlns="" id="{CD2655ED-1B3F-4B39-89A0-43231CDFD1B8}"/>
                </a:ext>
              </a:extLst>
            </p:cNvPr>
            <p:cNvSpPr>
              <a:spLocks noChangeShapeType="1"/>
            </p:cNvSpPr>
            <p:nvPr/>
          </p:nvSpPr>
          <p:spPr bwMode="auto">
            <a:xfrm>
              <a:off x="6464" y="-652"/>
              <a:ext cx="0" cy="0"/>
            </a:xfrm>
            <a:prstGeom prst="line">
              <a:avLst/>
            </a:prstGeom>
            <a:noFill/>
            <a:ln w="28956">
              <a:solidFill>
                <a:srgbClr val="7DA2A7"/>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pt-BR" sz="1200">
                <a:latin typeface="Franklin Gothic Medium" panose="020B0603020102020204" pitchFamily="34" charset="0"/>
              </a:endParaRPr>
            </a:p>
          </p:txBody>
        </p:sp>
        <p:pic>
          <p:nvPicPr>
            <p:cNvPr id="4108" name="docshape116">
              <a:extLst>
                <a:ext uri="{FF2B5EF4-FFF2-40B4-BE49-F238E27FC236}">
                  <a16:creationId xmlns:a16="http://schemas.microsoft.com/office/drawing/2014/main" xmlns="" id="{25ECCA96-9B59-477F-AB46-0FC0FE35DBA9}"/>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1" b="12859"/>
            <a:stretch/>
          </p:blipFill>
          <p:spPr bwMode="auto">
            <a:xfrm rot="16200000">
              <a:off x="9305" y="-706"/>
              <a:ext cx="649"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9" name="docshape117">
              <a:extLst>
                <a:ext uri="{FF2B5EF4-FFF2-40B4-BE49-F238E27FC236}">
                  <a16:creationId xmlns:a16="http://schemas.microsoft.com/office/drawing/2014/main" xmlns="" id="{3D63BD64-4FAD-4B07-93BE-572A78B98767}"/>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815" y="-1893"/>
              <a:ext cx="627" cy="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Line 14">
              <a:extLst>
                <a:ext uri="{FF2B5EF4-FFF2-40B4-BE49-F238E27FC236}">
                  <a16:creationId xmlns:a16="http://schemas.microsoft.com/office/drawing/2014/main" xmlns="" id="{6B61D0F6-9704-4444-9F8B-266481823389}"/>
                </a:ext>
              </a:extLst>
            </p:cNvPr>
            <p:cNvSpPr>
              <a:spLocks noChangeShapeType="1"/>
            </p:cNvSpPr>
            <p:nvPr/>
          </p:nvSpPr>
          <p:spPr bwMode="auto">
            <a:xfrm>
              <a:off x="9592" y="-652"/>
              <a:ext cx="0" cy="0"/>
            </a:xfrm>
            <a:prstGeom prst="line">
              <a:avLst/>
            </a:prstGeom>
            <a:noFill/>
            <a:ln w="28956">
              <a:solidFill>
                <a:srgbClr val="7DA2A7"/>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pt-BR" sz="1200">
                <a:latin typeface="Franklin Gothic Medium" panose="020B0603020102020204" pitchFamily="34" charset="0"/>
              </a:endParaRPr>
            </a:p>
          </p:txBody>
        </p:sp>
      </p:grpSp>
      <p:sp>
        <p:nvSpPr>
          <p:cNvPr id="18" name="Line 5">
            <a:extLst>
              <a:ext uri="{FF2B5EF4-FFF2-40B4-BE49-F238E27FC236}">
                <a16:creationId xmlns:a16="http://schemas.microsoft.com/office/drawing/2014/main" xmlns="" id="{C9E43C37-4989-481D-878B-67F6B7690935}"/>
              </a:ext>
            </a:extLst>
          </p:cNvPr>
          <p:cNvSpPr>
            <a:spLocks noChangeShapeType="1"/>
          </p:cNvSpPr>
          <p:nvPr/>
        </p:nvSpPr>
        <p:spPr bwMode="auto">
          <a:xfrm rot="5400000">
            <a:off x="9208578" y="3407843"/>
            <a:ext cx="0" cy="160781"/>
          </a:xfrm>
          <a:prstGeom prst="line">
            <a:avLst/>
          </a:prstGeom>
          <a:noFill/>
          <a:ln w="28956">
            <a:solidFill>
              <a:srgbClr val="7DA2A7"/>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pt-BR" sz="1200">
              <a:latin typeface="Franklin Gothic Medium" panose="020B0603020102020204" pitchFamily="34" charset="0"/>
            </a:endParaRPr>
          </a:p>
        </p:txBody>
      </p:sp>
      <p:sp>
        <p:nvSpPr>
          <p:cNvPr id="19" name="Line 5">
            <a:extLst>
              <a:ext uri="{FF2B5EF4-FFF2-40B4-BE49-F238E27FC236}">
                <a16:creationId xmlns:a16="http://schemas.microsoft.com/office/drawing/2014/main" xmlns="" id="{2882E333-5740-4708-8A32-6C0BD6337A37}"/>
              </a:ext>
            </a:extLst>
          </p:cNvPr>
          <p:cNvSpPr>
            <a:spLocks noChangeShapeType="1"/>
          </p:cNvSpPr>
          <p:nvPr/>
        </p:nvSpPr>
        <p:spPr bwMode="auto">
          <a:xfrm rot="5400000">
            <a:off x="9208578" y="5408498"/>
            <a:ext cx="0" cy="160781"/>
          </a:xfrm>
          <a:prstGeom prst="line">
            <a:avLst/>
          </a:prstGeom>
          <a:noFill/>
          <a:ln w="28956">
            <a:solidFill>
              <a:srgbClr val="7DA2A7"/>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pt-BR" sz="1200">
              <a:latin typeface="Franklin Gothic Medium" panose="020B0603020102020204" pitchFamily="34" charset="0"/>
            </a:endParaRPr>
          </a:p>
        </p:txBody>
      </p:sp>
      <p:sp>
        <p:nvSpPr>
          <p:cNvPr id="23" name="CaixaDeTexto 22">
            <a:extLst>
              <a:ext uri="{FF2B5EF4-FFF2-40B4-BE49-F238E27FC236}">
                <a16:creationId xmlns:a16="http://schemas.microsoft.com/office/drawing/2014/main" xmlns="" id="{01BEE7FB-0083-44E1-AF68-DFB697F65479}"/>
              </a:ext>
            </a:extLst>
          </p:cNvPr>
          <p:cNvSpPr txBox="1"/>
          <p:nvPr/>
        </p:nvSpPr>
        <p:spPr>
          <a:xfrm>
            <a:off x="9868543" y="2408256"/>
            <a:ext cx="1434458" cy="276999"/>
          </a:xfrm>
          <a:prstGeom prst="rect">
            <a:avLst/>
          </a:prstGeom>
          <a:noFill/>
        </p:spPr>
        <p:txBody>
          <a:bodyPr wrap="square">
            <a:spAutoFit/>
          </a:bodyPr>
          <a:lstStyle/>
          <a:p>
            <a:r>
              <a:rPr lang="pt-BR" sz="1200" dirty="0">
                <a:latin typeface="Franklin Gothic Medium" panose="020B0603020102020204" pitchFamily="34" charset="0"/>
              </a:rPr>
              <a:t>(082) 3313-3506</a:t>
            </a:r>
          </a:p>
        </p:txBody>
      </p:sp>
      <p:sp>
        <p:nvSpPr>
          <p:cNvPr id="24" name="CaixaDeTexto 23">
            <a:extLst>
              <a:ext uri="{FF2B5EF4-FFF2-40B4-BE49-F238E27FC236}">
                <a16:creationId xmlns:a16="http://schemas.microsoft.com/office/drawing/2014/main" xmlns="" id="{DCE904ED-D034-4855-84E7-8E6F50342A70}"/>
              </a:ext>
            </a:extLst>
          </p:cNvPr>
          <p:cNvSpPr txBox="1"/>
          <p:nvPr/>
        </p:nvSpPr>
        <p:spPr>
          <a:xfrm>
            <a:off x="9868543" y="4406826"/>
            <a:ext cx="1434458" cy="276999"/>
          </a:xfrm>
          <a:prstGeom prst="rect">
            <a:avLst/>
          </a:prstGeom>
          <a:noFill/>
        </p:spPr>
        <p:txBody>
          <a:bodyPr wrap="square">
            <a:spAutoFit/>
          </a:bodyPr>
          <a:lstStyle/>
          <a:p>
            <a:r>
              <a:rPr lang="pt-BR" sz="1200" dirty="0">
                <a:latin typeface="Franklin Gothic Medium" panose="020B0603020102020204" pitchFamily="34" charset="0"/>
              </a:rPr>
              <a:t>www.caual.gov.br</a:t>
            </a:r>
          </a:p>
        </p:txBody>
      </p:sp>
      <p:sp>
        <p:nvSpPr>
          <p:cNvPr id="25" name="CaixaDeTexto 24">
            <a:extLst>
              <a:ext uri="{FF2B5EF4-FFF2-40B4-BE49-F238E27FC236}">
                <a16:creationId xmlns:a16="http://schemas.microsoft.com/office/drawing/2014/main" xmlns="" id="{B25DB0F4-3C46-4922-86B1-6C8D63A42001}"/>
              </a:ext>
            </a:extLst>
          </p:cNvPr>
          <p:cNvSpPr txBox="1"/>
          <p:nvPr/>
        </p:nvSpPr>
        <p:spPr>
          <a:xfrm>
            <a:off x="7268864" y="5289839"/>
            <a:ext cx="1434458" cy="461665"/>
          </a:xfrm>
          <a:prstGeom prst="rect">
            <a:avLst/>
          </a:prstGeom>
          <a:noFill/>
        </p:spPr>
        <p:txBody>
          <a:bodyPr wrap="square">
            <a:spAutoFit/>
          </a:bodyPr>
          <a:lstStyle/>
          <a:p>
            <a:pPr algn="ctr"/>
            <a:r>
              <a:rPr lang="pt-BR" sz="1200" dirty="0">
                <a:latin typeface="Franklin Gothic Medium" panose="020B0603020102020204" pitchFamily="34" charset="0"/>
              </a:rPr>
              <a:t>Autarquia Federal</a:t>
            </a:r>
          </a:p>
          <a:p>
            <a:pPr algn="ctr"/>
            <a:r>
              <a:rPr lang="pt-BR" sz="1200" dirty="0">
                <a:latin typeface="Franklin Gothic Medium" panose="020B0603020102020204" pitchFamily="34" charset="0"/>
              </a:rPr>
              <a:t>Natureza Jurídica</a:t>
            </a:r>
          </a:p>
        </p:txBody>
      </p:sp>
      <p:sp>
        <p:nvSpPr>
          <p:cNvPr id="26" name="CaixaDeTexto 25">
            <a:extLst>
              <a:ext uri="{FF2B5EF4-FFF2-40B4-BE49-F238E27FC236}">
                <a16:creationId xmlns:a16="http://schemas.microsoft.com/office/drawing/2014/main" xmlns="" id="{54468269-9098-402E-A344-127D24FB7B5A}"/>
              </a:ext>
            </a:extLst>
          </p:cNvPr>
          <p:cNvSpPr txBox="1"/>
          <p:nvPr/>
        </p:nvSpPr>
        <p:spPr>
          <a:xfrm>
            <a:off x="7327047" y="3334344"/>
            <a:ext cx="1434458" cy="461665"/>
          </a:xfrm>
          <a:prstGeom prst="rect">
            <a:avLst/>
          </a:prstGeom>
          <a:noFill/>
        </p:spPr>
        <p:txBody>
          <a:bodyPr wrap="square">
            <a:spAutoFit/>
          </a:bodyPr>
          <a:lstStyle/>
          <a:p>
            <a:pPr algn="ctr"/>
            <a:r>
              <a:rPr lang="pt-BR" sz="1200" dirty="0">
                <a:latin typeface="Franklin Gothic Medium" panose="020B0603020102020204" pitchFamily="34" charset="0"/>
              </a:rPr>
              <a:t>9412001</a:t>
            </a:r>
          </a:p>
          <a:p>
            <a:pPr algn="ctr"/>
            <a:r>
              <a:rPr lang="pt-BR" sz="1200" dirty="0">
                <a:latin typeface="Franklin Gothic Medium" panose="020B0603020102020204" pitchFamily="34" charset="0"/>
              </a:rPr>
              <a:t>Código CNAE</a:t>
            </a:r>
          </a:p>
        </p:txBody>
      </p:sp>
      <p:sp>
        <p:nvSpPr>
          <p:cNvPr id="27" name="CaixaDeTexto 26">
            <a:extLst>
              <a:ext uri="{FF2B5EF4-FFF2-40B4-BE49-F238E27FC236}">
                <a16:creationId xmlns:a16="http://schemas.microsoft.com/office/drawing/2014/main" xmlns="" id="{9F15BBD2-BFC0-4816-8CF7-D2C589C2352D}"/>
              </a:ext>
            </a:extLst>
          </p:cNvPr>
          <p:cNvSpPr txBox="1"/>
          <p:nvPr/>
        </p:nvSpPr>
        <p:spPr>
          <a:xfrm>
            <a:off x="7086600" y="1465830"/>
            <a:ext cx="1674905" cy="276999"/>
          </a:xfrm>
          <a:prstGeom prst="rect">
            <a:avLst/>
          </a:prstGeom>
          <a:noFill/>
        </p:spPr>
        <p:txBody>
          <a:bodyPr wrap="square">
            <a:spAutoFit/>
          </a:bodyPr>
          <a:lstStyle/>
          <a:p>
            <a:r>
              <a:rPr lang="pt-BR" sz="1200" dirty="0">
                <a:latin typeface="Franklin Gothic Medium" panose="020B0603020102020204" pitchFamily="34" charset="0"/>
              </a:rPr>
              <a:t>15.148.889/0001-26</a:t>
            </a:r>
          </a:p>
        </p:txBody>
      </p:sp>
      <p:sp>
        <p:nvSpPr>
          <p:cNvPr id="28" name="CaixaDeTexto 27">
            <a:extLst>
              <a:ext uri="{FF2B5EF4-FFF2-40B4-BE49-F238E27FC236}">
                <a16:creationId xmlns:a16="http://schemas.microsoft.com/office/drawing/2014/main" xmlns="" id="{9C23F09C-A839-4988-B7DA-BED6E5A00235}"/>
              </a:ext>
            </a:extLst>
          </p:cNvPr>
          <p:cNvSpPr txBox="1"/>
          <p:nvPr/>
        </p:nvSpPr>
        <p:spPr>
          <a:xfrm>
            <a:off x="9868543" y="281915"/>
            <a:ext cx="1858874" cy="830997"/>
          </a:xfrm>
          <a:prstGeom prst="rect">
            <a:avLst/>
          </a:prstGeom>
          <a:noFill/>
        </p:spPr>
        <p:txBody>
          <a:bodyPr wrap="square">
            <a:spAutoFit/>
          </a:bodyPr>
          <a:lstStyle/>
          <a:p>
            <a:r>
              <a:rPr lang="pt-BR" sz="1200" dirty="0">
                <a:latin typeface="Franklin Gothic Medium" panose="020B0603020102020204" pitchFamily="34" charset="0"/>
              </a:rPr>
              <a:t>Av. Comendador Gustavo Paiva, nº 2789 – Loja 08 Ed. Norcon Empresarial Maceió/AL</a:t>
            </a:r>
          </a:p>
        </p:txBody>
      </p:sp>
      <p:sp>
        <p:nvSpPr>
          <p:cNvPr id="30" name="CaixaDeTexto 29">
            <a:extLst>
              <a:ext uri="{FF2B5EF4-FFF2-40B4-BE49-F238E27FC236}">
                <a16:creationId xmlns:a16="http://schemas.microsoft.com/office/drawing/2014/main" xmlns="" id="{7E2B912E-A22D-4AB6-80C9-FDDA0916D8AA}"/>
              </a:ext>
            </a:extLst>
          </p:cNvPr>
          <p:cNvSpPr txBox="1"/>
          <p:nvPr/>
        </p:nvSpPr>
        <p:spPr>
          <a:xfrm>
            <a:off x="617255" y="1465830"/>
            <a:ext cx="6278696" cy="1754326"/>
          </a:xfrm>
          <a:prstGeom prst="rect">
            <a:avLst/>
          </a:prstGeom>
          <a:noFill/>
        </p:spPr>
        <p:txBody>
          <a:bodyPr wrap="square">
            <a:spAutoFit/>
          </a:bodyPr>
          <a:lstStyle>
            <a:defPPr>
              <a:defRPr lang="pt-BR"/>
            </a:defPPr>
            <a:lvl1pPr>
              <a:lnSpc>
                <a:spcPct val="107000"/>
              </a:lnSpc>
              <a:spcAft>
                <a:spcPts val="800"/>
              </a:spcAft>
              <a:defRPr sz="125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defRPr>
            </a:lvl1pPr>
          </a:lstStyle>
          <a:p>
            <a:pPr algn="just">
              <a:lnSpc>
                <a:spcPct val="100000"/>
              </a:lnSpc>
              <a:spcAft>
                <a:spcPts val="0"/>
              </a:spcAft>
            </a:pPr>
            <a:r>
              <a:rPr lang="pt-PT" sz="1200" dirty="0">
                <a:latin typeface="Franklin Gothic Medium" panose="020B0603020102020204" pitchFamily="34" charset="0"/>
              </a:rPr>
              <a:t>O CAU é o conjunto autárquico formado pelos Conselhos de Arquitetura e Urbanismo dos Estados e do Distrito Federal (CAU/UFs) e pelo Conselho de Arquitetura e Urbanismo do Brasil (CAU/BR). São autarquias interdependentes e dotadas de personalidade jurídica de direito público, com autonomia administrativa e financeira e estrutura federativa.</a:t>
            </a:r>
          </a:p>
          <a:p>
            <a:pPr algn="just">
              <a:lnSpc>
                <a:spcPct val="100000"/>
              </a:lnSpc>
              <a:spcAft>
                <a:spcPts val="0"/>
              </a:spcAft>
            </a:pPr>
            <a:endParaRPr lang="pt-BR" sz="1200" dirty="0">
              <a:latin typeface="Franklin Gothic Medium" panose="020B0603020102020204" pitchFamily="34" charset="0"/>
            </a:endParaRPr>
          </a:p>
          <a:p>
            <a:pPr algn="just">
              <a:lnSpc>
                <a:spcPct val="100000"/>
              </a:lnSpc>
              <a:spcAft>
                <a:spcPts val="0"/>
              </a:spcAft>
            </a:pPr>
            <a:r>
              <a:rPr lang="pt-PT" sz="1200" dirty="0">
                <a:latin typeface="Franklin Gothic Medium" panose="020B0603020102020204" pitchFamily="34" charset="0"/>
              </a:rPr>
              <a:t>Criada pela Lei Federal Nº 12.378, tem como função orientar, disciplinar e fiscalizar o exercício da profissão de arquitetura e urbanismo, zelar pela fiel observância dos princípios de ética e disciplina da classe em todo o território nacional, bem como pugnar pelo aperfeiçoamento do exercício da arquitetura e urbanismo.</a:t>
            </a:r>
            <a:endParaRPr lang="pt-BR" sz="1200" dirty="0">
              <a:latin typeface="Franklin Gothic Medium" panose="020B0603020102020204" pitchFamily="34" charset="0"/>
            </a:endParaRPr>
          </a:p>
        </p:txBody>
      </p:sp>
      <p:sp>
        <p:nvSpPr>
          <p:cNvPr id="35" name="Forma Livre: Forma 34">
            <a:extLst>
              <a:ext uri="{FF2B5EF4-FFF2-40B4-BE49-F238E27FC236}">
                <a16:creationId xmlns:a16="http://schemas.microsoft.com/office/drawing/2014/main" xmlns="" id="{DE84645F-D2AE-4664-A0DD-08D5EB55D162}"/>
              </a:ext>
            </a:extLst>
          </p:cNvPr>
          <p:cNvSpPr/>
          <p:nvPr/>
        </p:nvSpPr>
        <p:spPr>
          <a:xfrm>
            <a:off x="4236924" y="4348983"/>
            <a:ext cx="564115" cy="942999"/>
          </a:xfrm>
          <a:custGeom>
            <a:avLst/>
            <a:gdLst>
              <a:gd name="connsiteX0" fmla="*/ 210491 w 564115"/>
              <a:gd name="connsiteY0" fmla="*/ 0 h 942999"/>
              <a:gd name="connsiteX1" fmla="*/ 0 w 564115"/>
              <a:gd name="connsiteY1" fmla="*/ 0 h 942999"/>
              <a:gd name="connsiteX2" fmla="*/ 353625 w 564115"/>
              <a:gd name="connsiteY2" fmla="*/ 471500 h 942999"/>
              <a:gd name="connsiteX3" fmla="*/ 0 w 564115"/>
              <a:gd name="connsiteY3" fmla="*/ 942999 h 942999"/>
              <a:gd name="connsiteX4" fmla="*/ 210491 w 564115"/>
              <a:gd name="connsiteY4" fmla="*/ 942999 h 942999"/>
              <a:gd name="connsiteX5" fmla="*/ 564116 w 564115"/>
              <a:gd name="connsiteY5" fmla="*/ 471500 h 942999"/>
              <a:gd name="connsiteX6" fmla="*/ 210491 w 564115"/>
              <a:gd name="connsiteY6" fmla="*/ 0 h 9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115" h="942999">
                <a:moveTo>
                  <a:pt x="210491" y="0"/>
                </a:moveTo>
                <a:lnTo>
                  <a:pt x="0" y="0"/>
                </a:lnTo>
                <a:lnTo>
                  <a:pt x="353625" y="471500"/>
                </a:lnTo>
                <a:lnTo>
                  <a:pt x="0" y="942999"/>
                </a:lnTo>
                <a:lnTo>
                  <a:pt x="210491" y="942999"/>
                </a:lnTo>
                <a:lnTo>
                  <a:pt x="564116" y="471500"/>
                </a:lnTo>
                <a:lnTo>
                  <a:pt x="210491" y="0"/>
                </a:lnTo>
                <a:close/>
              </a:path>
            </a:pathLst>
          </a:custGeom>
          <a:solidFill>
            <a:srgbClr val="4E5F56"/>
          </a:solidFill>
          <a:ln w="16768" cap="flat">
            <a:noFill/>
            <a:prstDash val="solid"/>
            <a:miter/>
          </a:ln>
        </p:spPr>
        <p:txBody>
          <a:bodyPr rtlCol="0" anchor="ctr"/>
          <a:lstStyle/>
          <a:p>
            <a:endParaRPr lang="pt-BR" sz="1200">
              <a:latin typeface="Franklin Gothic Medium" panose="020B0603020102020204" pitchFamily="34" charset="0"/>
            </a:endParaRPr>
          </a:p>
        </p:txBody>
      </p:sp>
      <p:sp>
        <p:nvSpPr>
          <p:cNvPr id="36" name="Forma Livre: Forma 35">
            <a:extLst>
              <a:ext uri="{FF2B5EF4-FFF2-40B4-BE49-F238E27FC236}">
                <a16:creationId xmlns:a16="http://schemas.microsoft.com/office/drawing/2014/main" xmlns="" id="{45FD379F-C062-4BF7-B516-843B514BB33F}"/>
              </a:ext>
            </a:extLst>
          </p:cNvPr>
          <p:cNvSpPr/>
          <p:nvPr/>
        </p:nvSpPr>
        <p:spPr>
          <a:xfrm>
            <a:off x="1226996" y="4377916"/>
            <a:ext cx="564115" cy="942999"/>
          </a:xfrm>
          <a:custGeom>
            <a:avLst/>
            <a:gdLst>
              <a:gd name="connsiteX0" fmla="*/ 0 w 564115"/>
              <a:gd name="connsiteY0" fmla="*/ 942999 h 942999"/>
              <a:gd name="connsiteX1" fmla="*/ 210491 w 564115"/>
              <a:gd name="connsiteY1" fmla="*/ 942999 h 942999"/>
              <a:gd name="connsiteX2" fmla="*/ 564116 w 564115"/>
              <a:gd name="connsiteY2" fmla="*/ 471500 h 942999"/>
              <a:gd name="connsiteX3" fmla="*/ 210491 w 564115"/>
              <a:gd name="connsiteY3" fmla="*/ 0 h 942999"/>
              <a:gd name="connsiteX4" fmla="*/ 0 w 564115"/>
              <a:gd name="connsiteY4" fmla="*/ 0 h 942999"/>
              <a:gd name="connsiteX5" fmla="*/ 353625 w 564115"/>
              <a:gd name="connsiteY5" fmla="*/ 471500 h 942999"/>
              <a:gd name="connsiteX6" fmla="*/ 0 w 564115"/>
              <a:gd name="connsiteY6" fmla="*/ 942999 h 9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115" h="942999">
                <a:moveTo>
                  <a:pt x="0" y="942999"/>
                </a:moveTo>
                <a:lnTo>
                  <a:pt x="210491" y="942999"/>
                </a:lnTo>
                <a:lnTo>
                  <a:pt x="564116" y="471500"/>
                </a:lnTo>
                <a:lnTo>
                  <a:pt x="210491" y="0"/>
                </a:lnTo>
                <a:lnTo>
                  <a:pt x="0" y="0"/>
                </a:lnTo>
                <a:lnTo>
                  <a:pt x="353625" y="471500"/>
                </a:lnTo>
                <a:lnTo>
                  <a:pt x="0" y="942999"/>
                </a:lnTo>
                <a:close/>
              </a:path>
            </a:pathLst>
          </a:custGeom>
          <a:solidFill>
            <a:srgbClr val="4E5F56"/>
          </a:solidFill>
          <a:ln w="16768" cap="flat">
            <a:noFill/>
            <a:prstDash val="solid"/>
            <a:miter/>
          </a:ln>
        </p:spPr>
        <p:txBody>
          <a:bodyPr rtlCol="0" anchor="ctr"/>
          <a:lstStyle/>
          <a:p>
            <a:endParaRPr lang="pt-BR" sz="1200">
              <a:latin typeface="Franklin Gothic Medium" panose="020B0603020102020204" pitchFamily="34" charset="0"/>
            </a:endParaRPr>
          </a:p>
        </p:txBody>
      </p:sp>
      <p:sp>
        <p:nvSpPr>
          <p:cNvPr id="29" name="Retângulo 28">
            <a:extLst>
              <a:ext uri="{FF2B5EF4-FFF2-40B4-BE49-F238E27FC236}">
                <a16:creationId xmlns:a16="http://schemas.microsoft.com/office/drawing/2014/main" xmlns="" id="{69780978-15A9-4D28-8186-32C58C99D749}"/>
              </a:ext>
            </a:extLst>
          </p:cNvPr>
          <p:cNvSpPr/>
          <p:nvPr/>
        </p:nvSpPr>
        <p:spPr>
          <a:xfrm>
            <a:off x="1224751" y="4087983"/>
            <a:ext cx="388183" cy="1448077"/>
          </a:xfrm>
          <a:prstGeom prst="rect">
            <a:avLst/>
          </a:prstGeom>
        </p:spPr>
        <p:txBody>
          <a:bodyPr vert="wordArtVert" wrap="square" anchor="t">
            <a:spAutoFit/>
          </a:bodyPr>
          <a:lstStyle/>
          <a:p>
            <a:pPr algn="ctr"/>
            <a:r>
              <a:rPr lang="pt-BR" sz="1200" b="1" dirty="0">
                <a:solidFill>
                  <a:schemeClr val="bg1"/>
                </a:solidFill>
                <a:latin typeface="Franklin Gothic Medium" panose="020B0603020102020204" pitchFamily="34" charset="0"/>
                <a:cs typeface="Arial"/>
              </a:rPr>
              <a:t>VISÃO</a:t>
            </a:r>
          </a:p>
        </p:txBody>
      </p:sp>
      <p:sp>
        <p:nvSpPr>
          <p:cNvPr id="31" name="Espaço Reservado para Conteúdo 2">
            <a:extLst>
              <a:ext uri="{FF2B5EF4-FFF2-40B4-BE49-F238E27FC236}">
                <a16:creationId xmlns:a16="http://schemas.microsoft.com/office/drawing/2014/main" xmlns="" id="{1DC2253A-29B7-456E-A777-2E594093AF48}"/>
              </a:ext>
            </a:extLst>
          </p:cNvPr>
          <p:cNvSpPr txBox="1">
            <a:spLocks/>
          </p:cNvSpPr>
          <p:nvPr/>
        </p:nvSpPr>
        <p:spPr>
          <a:xfrm>
            <a:off x="1758156" y="4501787"/>
            <a:ext cx="2286000" cy="868764"/>
          </a:xfrm>
          <a:prstGeom prst="rect">
            <a:avLst/>
          </a:prstGeom>
          <a:noFill/>
        </p:spPr>
        <p:txBody>
          <a:bodyPr wrap="square">
            <a:spAutoFit/>
          </a:bodyPr>
          <a:lstStyle>
            <a:defPPr>
              <a:defRPr lang="pt-BR"/>
            </a:defPPr>
            <a:lvl1pPr algn="just">
              <a:lnSpc>
                <a:spcPct val="107000"/>
              </a:lnSpc>
              <a:spcAft>
                <a:spcPts val="800"/>
              </a:spcAft>
              <a:defRPr sz="125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200" dirty="0">
                <a:latin typeface="Franklin Gothic Medium" panose="020B0603020102020204" pitchFamily="34" charset="0"/>
              </a:rPr>
              <a:t>Ser reconhecido como referência na defesa e fomento das boas práticas da arquitetura e urbanismo</a:t>
            </a:r>
          </a:p>
        </p:txBody>
      </p:sp>
      <p:sp>
        <p:nvSpPr>
          <p:cNvPr id="33" name="Retângulo 32">
            <a:extLst>
              <a:ext uri="{FF2B5EF4-FFF2-40B4-BE49-F238E27FC236}">
                <a16:creationId xmlns:a16="http://schemas.microsoft.com/office/drawing/2014/main" xmlns="" id="{B13DFDBC-5780-4BD1-A3D6-61CDCDAC1E40}"/>
              </a:ext>
            </a:extLst>
          </p:cNvPr>
          <p:cNvSpPr/>
          <p:nvPr/>
        </p:nvSpPr>
        <p:spPr>
          <a:xfrm>
            <a:off x="4219411" y="4051359"/>
            <a:ext cx="388183" cy="1636812"/>
          </a:xfrm>
          <a:prstGeom prst="rect">
            <a:avLst/>
          </a:prstGeom>
        </p:spPr>
        <p:txBody>
          <a:bodyPr vert="wordArtVert" wrap="square" anchor="t">
            <a:spAutoFit/>
          </a:bodyPr>
          <a:lstStyle/>
          <a:p>
            <a:pPr algn="ctr"/>
            <a:r>
              <a:rPr lang="pt-BR" sz="1200" b="1" dirty="0">
                <a:solidFill>
                  <a:schemeClr val="bg1"/>
                </a:solidFill>
                <a:latin typeface="Franklin Gothic Medium" panose="020B0603020102020204" pitchFamily="34" charset="0"/>
                <a:cs typeface="Arial"/>
              </a:rPr>
              <a:t>MISSÃO</a:t>
            </a:r>
          </a:p>
        </p:txBody>
      </p:sp>
      <p:sp>
        <p:nvSpPr>
          <p:cNvPr id="34" name="Espaço Reservado para Conteúdo 2">
            <a:extLst>
              <a:ext uri="{FF2B5EF4-FFF2-40B4-BE49-F238E27FC236}">
                <a16:creationId xmlns:a16="http://schemas.microsoft.com/office/drawing/2014/main" xmlns="" id="{C3ED673F-021C-483B-BDAB-52C996FCBFA4}"/>
              </a:ext>
            </a:extLst>
          </p:cNvPr>
          <p:cNvSpPr txBox="1">
            <a:spLocks/>
          </p:cNvSpPr>
          <p:nvPr/>
        </p:nvSpPr>
        <p:spPr>
          <a:xfrm>
            <a:off x="4751709" y="4625050"/>
            <a:ext cx="2286000" cy="489429"/>
          </a:xfrm>
          <a:prstGeom prst="rect">
            <a:avLst/>
          </a:prstGeom>
          <a:noFill/>
        </p:spPr>
        <p:txBody>
          <a:bodyPr wrap="square">
            <a:spAutoFit/>
          </a:bodyPr>
          <a:lstStyle>
            <a:defPPr>
              <a:defRPr lang="pt-BR"/>
            </a:defPPr>
            <a:lvl1pPr algn="just">
              <a:lnSpc>
                <a:spcPct val="107000"/>
              </a:lnSpc>
              <a:spcAft>
                <a:spcPts val="800"/>
              </a:spcAft>
              <a:defRPr sz="1250">
                <a:solidFill>
                  <a:schemeClr val="bg1"/>
                </a:solidFill>
                <a:effectLst/>
                <a:latin typeface="Franklin Gothic Medium Cond" panose="020B0606030402020204" pitchFamily="34" charset="0"/>
                <a:ea typeface="Calibri" panose="020F0502020204030204" pitchFamily="34"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200" dirty="0">
                <a:latin typeface="Franklin Gothic Medium" panose="020B0603020102020204" pitchFamily="34" charset="0"/>
              </a:rPr>
              <a:t>Promover a Arquitetura e Urbanismo para todos</a:t>
            </a:r>
          </a:p>
        </p:txBody>
      </p:sp>
    </p:spTree>
    <p:extLst>
      <p:ext uri="{BB962C8B-B14F-4D97-AF65-F5344CB8AC3E}">
        <p14:creationId xmlns:p14="http://schemas.microsoft.com/office/powerpoint/2010/main" xmlns="" val="11766368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xmlns="" id="{18D86896-3E42-45BA-90DF-894DF7DEF6B6}"/>
              </a:ext>
            </a:extLst>
          </p:cNvPr>
          <p:cNvSpPr>
            <a:spLocks noGrp="1"/>
          </p:cNvSpPr>
          <p:nvPr>
            <p:ph sz="half" idx="14"/>
          </p:nvPr>
        </p:nvSpPr>
        <p:spPr/>
        <p:txBody>
          <a:bodyPr/>
          <a:lstStyle/>
          <a:p>
            <a:r>
              <a:rPr lang="pt-BR" dirty="0"/>
              <a:t>COMUNICAÇÃO</a:t>
            </a:r>
          </a:p>
        </p:txBody>
      </p:sp>
      <p:sp>
        <p:nvSpPr>
          <p:cNvPr id="5" name="CaixaDeTexto 4">
            <a:extLst>
              <a:ext uri="{FF2B5EF4-FFF2-40B4-BE49-F238E27FC236}">
                <a16:creationId xmlns:a16="http://schemas.microsoft.com/office/drawing/2014/main" xmlns="" id="{482AB1C7-090E-41BA-87ED-EF4F237D0B1F}"/>
              </a:ext>
            </a:extLst>
          </p:cNvPr>
          <p:cNvSpPr txBox="1"/>
          <p:nvPr/>
        </p:nvSpPr>
        <p:spPr>
          <a:xfrm>
            <a:off x="428263" y="2091395"/>
            <a:ext cx="11335474" cy="2042675"/>
          </a:xfrm>
          <a:prstGeom prst="rect">
            <a:avLst/>
          </a:prstGeom>
          <a:noFill/>
        </p:spPr>
        <p:txBody>
          <a:bodyPr wrap="square" rtlCol="0">
            <a:spAutoFit/>
          </a:bodyPr>
          <a:lstStyle/>
          <a:p>
            <a:pPr algn="just">
              <a:lnSpc>
                <a:spcPct val="150000"/>
              </a:lnSpc>
            </a:pPr>
            <a:r>
              <a:rPr lang="pt-BR" sz="1400" dirty="0">
                <a:latin typeface="Franklin Gothic Medium Cond" panose="020B0606030402020204" pitchFamily="34" charset="0"/>
                <a:cs typeface="Arial" pitchFamily="34" charset="0"/>
              </a:rPr>
              <a:t>	A área de Comunicação é responsável por realizar a divulgação das ações e atividades do CAU/AL, publicações, e ampliara comunicação do Conselho com os arquitetos e urbanistas, funcionários e a sociedade, por meio do site, mídias eletrônicas e mailing. Para isso, desenvolve trabalho de comunicação integrada. Também apoia a realização de eventos, reuniões plenárias e ações institucionais do Conselho.  </a:t>
            </a:r>
          </a:p>
          <a:p>
            <a:pPr algn="just">
              <a:lnSpc>
                <a:spcPct val="150000"/>
              </a:lnSpc>
            </a:pPr>
            <a:endParaRPr lang="pt-BR" sz="1400" dirty="0">
              <a:latin typeface="Franklin Gothic Medium Cond" panose="020B0606030402020204" pitchFamily="34" charset="0"/>
              <a:cs typeface="Arial" pitchFamily="34" charset="0"/>
            </a:endParaRPr>
          </a:p>
          <a:p>
            <a:pPr algn="just">
              <a:lnSpc>
                <a:spcPct val="150000"/>
              </a:lnSpc>
            </a:pPr>
            <a:r>
              <a:rPr lang="pt-BR" sz="1400" dirty="0">
                <a:latin typeface="Franklin Gothic Medium Cond" panose="020B0606030402020204" pitchFamily="34" charset="0"/>
                <a:cs typeface="Arial" pitchFamily="34" charset="0"/>
              </a:rPr>
              <a:t>	</a:t>
            </a:r>
            <a:r>
              <a:rPr lang="pt-BR" sz="1600" b="1" dirty="0">
                <a:latin typeface="Franklin Gothic Medium Cond" panose="020B0606030402020204" pitchFamily="34" charset="0"/>
                <a:cs typeface="Arial" pitchFamily="34" charset="0"/>
              </a:rPr>
              <a:t>O Instagram </a:t>
            </a:r>
            <a:r>
              <a:rPr lang="pt-BR" sz="1400" dirty="0">
                <a:latin typeface="Franklin Gothic Medium Cond" panose="020B0606030402020204" pitchFamily="34" charset="0"/>
                <a:cs typeface="Arial" pitchFamily="34" charset="0"/>
              </a:rPr>
              <a:t>é o principal meio de comunicação do CAU/AL, sendo nele concentrado os principais informes, anúncios e campanhas. A segunda rede social mais usada é o Facebook, seguido do site. </a:t>
            </a:r>
            <a:endParaRPr lang="pt-BR" dirty="0">
              <a:latin typeface="Franklin Gothic Medium Cond" panose="020B0606030402020204" pitchFamily="34" charset="0"/>
            </a:endParaRPr>
          </a:p>
        </p:txBody>
      </p:sp>
      <p:pic>
        <p:nvPicPr>
          <p:cNvPr id="6" name="Imagem 5" descr="Ícone&#10;&#10;Descrição gerada automaticamente">
            <a:extLst>
              <a:ext uri="{FF2B5EF4-FFF2-40B4-BE49-F238E27FC236}">
                <a16:creationId xmlns:a16="http://schemas.microsoft.com/office/drawing/2014/main" xmlns="" id="{DA63E820-9CA2-450B-A94F-F6242AC02CE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73835" y="4995348"/>
            <a:ext cx="988669" cy="988669"/>
          </a:xfrm>
          <a:prstGeom prst="rect">
            <a:avLst/>
          </a:prstGeom>
        </p:spPr>
      </p:pic>
      <p:sp>
        <p:nvSpPr>
          <p:cNvPr id="7" name="CaixaDeTexto 6">
            <a:extLst>
              <a:ext uri="{FF2B5EF4-FFF2-40B4-BE49-F238E27FC236}">
                <a16:creationId xmlns:a16="http://schemas.microsoft.com/office/drawing/2014/main" xmlns="" id="{22C0D1DB-CAB4-470F-A991-4FC2CDB1C0D2}"/>
              </a:ext>
            </a:extLst>
          </p:cNvPr>
          <p:cNvSpPr txBox="1"/>
          <p:nvPr/>
        </p:nvSpPr>
        <p:spPr>
          <a:xfrm>
            <a:off x="2280549" y="5226272"/>
            <a:ext cx="1877450" cy="523220"/>
          </a:xfrm>
          <a:prstGeom prst="rect">
            <a:avLst/>
          </a:prstGeom>
          <a:noFill/>
        </p:spPr>
        <p:txBody>
          <a:bodyPr wrap="square" rtlCol="0">
            <a:spAutoFit/>
          </a:bodyPr>
          <a:lstStyle/>
          <a:p>
            <a:r>
              <a:rPr lang="pt-BR" sz="1400" dirty="0">
                <a:latin typeface="Franklin Gothic Medium Cond" panose="020B0606030402020204" pitchFamily="34" charset="0"/>
              </a:rPr>
              <a:t>27,5 Postagens/mês</a:t>
            </a:r>
          </a:p>
          <a:p>
            <a:r>
              <a:rPr lang="pt-BR" sz="1400" dirty="0">
                <a:latin typeface="Franklin Gothic Medium Cond" panose="020B0606030402020204" pitchFamily="34" charset="0"/>
              </a:rPr>
              <a:t>3.583 Seguidores</a:t>
            </a:r>
          </a:p>
        </p:txBody>
      </p:sp>
      <p:pic>
        <p:nvPicPr>
          <p:cNvPr id="8" name="Imagem 7">
            <a:extLst>
              <a:ext uri="{FF2B5EF4-FFF2-40B4-BE49-F238E27FC236}">
                <a16:creationId xmlns:a16="http://schemas.microsoft.com/office/drawing/2014/main" xmlns="" id="{6F5AFE61-3524-4E09-B9D2-ED82B631A30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2603" t="16610" r="11420" b="25423"/>
          <a:stretch/>
        </p:blipFill>
        <p:spPr>
          <a:xfrm>
            <a:off x="4485821" y="5035232"/>
            <a:ext cx="1151221" cy="763473"/>
          </a:xfrm>
          <a:prstGeom prst="rect">
            <a:avLst/>
          </a:prstGeom>
        </p:spPr>
      </p:pic>
      <p:sp>
        <p:nvSpPr>
          <p:cNvPr id="9" name="CaixaDeTexto 8">
            <a:extLst>
              <a:ext uri="{FF2B5EF4-FFF2-40B4-BE49-F238E27FC236}">
                <a16:creationId xmlns:a16="http://schemas.microsoft.com/office/drawing/2014/main" xmlns="" id="{C8CEAB0D-23EE-48C7-8AA2-00C0D495BC7D}"/>
              </a:ext>
            </a:extLst>
          </p:cNvPr>
          <p:cNvSpPr txBox="1"/>
          <p:nvPr/>
        </p:nvSpPr>
        <p:spPr>
          <a:xfrm>
            <a:off x="5702205" y="5226272"/>
            <a:ext cx="1877450" cy="523220"/>
          </a:xfrm>
          <a:prstGeom prst="rect">
            <a:avLst/>
          </a:prstGeom>
          <a:noFill/>
        </p:spPr>
        <p:txBody>
          <a:bodyPr wrap="square" rtlCol="0">
            <a:spAutoFit/>
          </a:bodyPr>
          <a:lstStyle/>
          <a:p>
            <a:r>
              <a:rPr lang="pt-BR" sz="1400" dirty="0">
                <a:latin typeface="Franklin Gothic Medium Cond" panose="020B0606030402020204" pitchFamily="34" charset="0"/>
              </a:rPr>
              <a:t>61% Mulheres</a:t>
            </a:r>
          </a:p>
          <a:p>
            <a:r>
              <a:rPr lang="pt-BR" sz="1400" dirty="0">
                <a:latin typeface="Franklin Gothic Medium Cond" panose="020B0606030402020204" pitchFamily="34" charset="0"/>
              </a:rPr>
              <a:t>39% Homens</a:t>
            </a:r>
          </a:p>
        </p:txBody>
      </p:sp>
      <p:sp>
        <p:nvSpPr>
          <p:cNvPr id="10" name="CaixaDeTexto 9">
            <a:extLst>
              <a:ext uri="{FF2B5EF4-FFF2-40B4-BE49-F238E27FC236}">
                <a16:creationId xmlns:a16="http://schemas.microsoft.com/office/drawing/2014/main" xmlns="" id="{F134687F-620A-437A-9673-DB91E445513B}"/>
              </a:ext>
            </a:extLst>
          </p:cNvPr>
          <p:cNvSpPr txBox="1"/>
          <p:nvPr/>
        </p:nvSpPr>
        <p:spPr>
          <a:xfrm>
            <a:off x="8672260" y="5207189"/>
            <a:ext cx="2453513" cy="307777"/>
          </a:xfrm>
          <a:prstGeom prst="rect">
            <a:avLst/>
          </a:prstGeom>
          <a:noFill/>
        </p:spPr>
        <p:txBody>
          <a:bodyPr wrap="square" rtlCol="0">
            <a:spAutoFit/>
          </a:bodyPr>
          <a:lstStyle/>
          <a:p>
            <a:r>
              <a:rPr lang="pt-BR" sz="1400" dirty="0">
                <a:latin typeface="Franklin Gothic Medium Cond" panose="020B0606030402020204" pitchFamily="34" charset="0"/>
              </a:rPr>
              <a:t>2.600/mês de contas alcançadas</a:t>
            </a:r>
          </a:p>
        </p:txBody>
      </p:sp>
      <p:pic>
        <p:nvPicPr>
          <p:cNvPr id="11" name="Imagem 5" descr="Uma imagem contendo lego, relógio, segurando, mulher&#10;&#10;Descrição gerada com muito alta confiança">
            <a:extLst>
              <a:ext uri="{FF2B5EF4-FFF2-40B4-BE49-F238E27FC236}">
                <a16:creationId xmlns:a16="http://schemas.microsoft.com/office/drawing/2014/main" xmlns="" id="{0D1A722E-C9C9-4A1B-9ADB-524ADC545868}"/>
              </a:ext>
            </a:extLst>
          </p:cNvPr>
          <p:cNvPicPr>
            <a:picLocks noChangeAspect="1"/>
          </p:cNvPicPr>
          <p:nvPr/>
        </p:nvPicPr>
        <p:blipFill>
          <a:blip r:embed="rId4" cstate="print"/>
          <a:stretch>
            <a:fillRect/>
          </a:stretch>
        </p:blipFill>
        <p:spPr>
          <a:xfrm>
            <a:off x="7559035" y="4916658"/>
            <a:ext cx="1113225" cy="1104283"/>
          </a:xfrm>
          <a:prstGeom prst="rect">
            <a:avLst/>
          </a:prstGeom>
        </p:spPr>
      </p:pic>
      <p:sp>
        <p:nvSpPr>
          <p:cNvPr id="12" name="CaixaDeTexto 11">
            <a:extLst>
              <a:ext uri="{FF2B5EF4-FFF2-40B4-BE49-F238E27FC236}">
                <a16:creationId xmlns:a16="http://schemas.microsoft.com/office/drawing/2014/main" xmlns="" id="{F8476E6F-23D3-42B0-B9B9-0C96DE1CFF01}"/>
              </a:ext>
            </a:extLst>
          </p:cNvPr>
          <p:cNvSpPr txBox="1"/>
          <p:nvPr/>
        </p:nvSpPr>
        <p:spPr>
          <a:xfrm>
            <a:off x="388148" y="4257463"/>
            <a:ext cx="1390124"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I</a:t>
            </a:r>
            <a:r>
              <a:rPr lang="pt-BR" sz="2000" b="1" dirty="0">
                <a:solidFill>
                  <a:srgbClr val="082118"/>
                </a:solidFill>
                <a:latin typeface="Franklin Gothic Medium Cond" panose="020B0606030402020204" pitchFamily="34" charset="0"/>
              </a:rPr>
              <a:t>ndicadores:</a:t>
            </a:r>
          </a:p>
        </p:txBody>
      </p:sp>
      <p:sp>
        <p:nvSpPr>
          <p:cNvPr id="13" name="CaixaDeTexto 12">
            <a:extLst>
              <a:ext uri="{FF2B5EF4-FFF2-40B4-BE49-F238E27FC236}">
                <a16:creationId xmlns:a16="http://schemas.microsoft.com/office/drawing/2014/main" xmlns="" id="{2FC2C89B-824B-4565-9561-74A101B34CA5}"/>
              </a:ext>
            </a:extLst>
          </p:cNvPr>
          <p:cNvSpPr txBox="1"/>
          <p:nvPr/>
        </p:nvSpPr>
        <p:spPr>
          <a:xfrm>
            <a:off x="428263" y="1528470"/>
            <a:ext cx="4299029" cy="400110"/>
          </a:xfrm>
          <a:prstGeom prst="rect">
            <a:avLst/>
          </a:prstGeom>
          <a:noFill/>
        </p:spPr>
        <p:txBody>
          <a:bodyPr wrap="square" rtlCol="0">
            <a:spAutoFit/>
          </a:bodyPr>
          <a:lstStyle/>
          <a:p>
            <a:r>
              <a:rPr lang="pt-BR" sz="2000" b="1" dirty="0">
                <a:solidFill>
                  <a:srgbClr val="082118"/>
                </a:solidFill>
                <a:latin typeface="Franklin Gothic Medium Cond" panose="020B0606030402020204" pitchFamily="34" charset="0"/>
              </a:rPr>
              <a:t>PRINCIPAIS MEIOS DE COMUNICAÇÃO</a:t>
            </a:r>
          </a:p>
        </p:txBody>
      </p:sp>
    </p:spTree>
    <p:extLst>
      <p:ext uri="{BB962C8B-B14F-4D97-AF65-F5344CB8AC3E}">
        <p14:creationId xmlns:p14="http://schemas.microsoft.com/office/powerpoint/2010/main" xmlns="" val="2021005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A23D931D-E5E3-47C2-9A76-F0A419722F18}"/>
              </a:ext>
            </a:extLst>
          </p:cNvPr>
          <p:cNvSpPr>
            <a:spLocks noGrp="1"/>
          </p:cNvSpPr>
          <p:nvPr>
            <p:ph sz="half" idx="14"/>
          </p:nvPr>
        </p:nvSpPr>
        <p:spPr/>
        <p:txBody>
          <a:bodyPr/>
          <a:lstStyle/>
          <a:p>
            <a:r>
              <a:rPr lang="pt-BR" dirty="0"/>
              <a:t>COMUNICAÇÃO</a:t>
            </a:r>
          </a:p>
        </p:txBody>
      </p:sp>
      <p:sp>
        <p:nvSpPr>
          <p:cNvPr id="4" name="CaixaDeTexto 3">
            <a:extLst>
              <a:ext uri="{FF2B5EF4-FFF2-40B4-BE49-F238E27FC236}">
                <a16:creationId xmlns:a16="http://schemas.microsoft.com/office/drawing/2014/main" xmlns="" id="{9E5438BA-083A-4B96-A5CB-B20957DAE769}"/>
              </a:ext>
            </a:extLst>
          </p:cNvPr>
          <p:cNvSpPr txBox="1"/>
          <p:nvPr/>
        </p:nvSpPr>
        <p:spPr>
          <a:xfrm>
            <a:off x="2536299" y="2935698"/>
            <a:ext cx="2083917" cy="338554"/>
          </a:xfrm>
          <a:prstGeom prst="rect">
            <a:avLst/>
          </a:prstGeom>
          <a:solidFill>
            <a:srgbClr val="082118"/>
          </a:solidFill>
          <a:ln w="28575">
            <a:solidFill>
              <a:schemeClr val="bg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pt-BR" sz="1600" dirty="0">
                <a:solidFill>
                  <a:schemeClr val="bg1"/>
                </a:solidFill>
                <a:latin typeface="Franklin Gothic Medium Cond" panose="020B0606030402020204" pitchFamily="34" charset="0"/>
              </a:rPr>
              <a:t>Postagens </a:t>
            </a:r>
          </a:p>
        </p:txBody>
      </p:sp>
      <p:sp>
        <p:nvSpPr>
          <p:cNvPr id="5" name="CaixaDeTexto 4">
            <a:extLst>
              <a:ext uri="{FF2B5EF4-FFF2-40B4-BE49-F238E27FC236}">
                <a16:creationId xmlns:a16="http://schemas.microsoft.com/office/drawing/2014/main" xmlns="" id="{59640856-E823-4FBD-93E7-2790C0478F3E}"/>
              </a:ext>
            </a:extLst>
          </p:cNvPr>
          <p:cNvSpPr txBox="1"/>
          <p:nvPr/>
        </p:nvSpPr>
        <p:spPr>
          <a:xfrm>
            <a:off x="3197209" y="2392814"/>
            <a:ext cx="896243" cy="646331"/>
          </a:xfrm>
          <a:prstGeom prst="rect">
            <a:avLst/>
          </a:prstGeom>
          <a:noFill/>
          <a:ln>
            <a:noFill/>
          </a:ln>
        </p:spPr>
        <p:txBody>
          <a:bodyPr wrap="square" rtlCol="0">
            <a:spAutoFit/>
          </a:bodyPr>
          <a:lstStyle/>
          <a:p>
            <a:pPr algn="ctr"/>
            <a:r>
              <a:rPr lang="pt-BR" sz="3600" b="1" dirty="0">
                <a:ln w="12700" cmpd="sng">
                  <a:solidFill>
                    <a:srgbClr val="225C6C"/>
                  </a:solidFill>
                  <a:prstDash val="solid"/>
                </a:ln>
                <a:solidFill>
                  <a:schemeClr val="bg1"/>
                </a:solidFill>
                <a:effectLst>
                  <a:glow rad="139700">
                    <a:srgbClr val="225C6C">
                      <a:alpha val="40000"/>
                    </a:srgbClr>
                  </a:glow>
                </a:effectLst>
              </a:rPr>
              <a:t>165 </a:t>
            </a:r>
            <a:endParaRPr lang="pt-BR" sz="3600" dirty="0">
              <a:ln w="12700" cmpd="sng">
                <a:solidFill>
                  <a:srgbClr val="225C6C"/>
                </a:solidFill>
                <a:prstDash val="solid"/>
              </a:ln>
              <a:solidFill>
                <a:schemeClr val="bg1"/>
              </a:solidFill>
              <a:effectLst>
                <a:glow rad="139700">
                  <a:srgbClr val="225C6C">
                    <a:alpha val="40000"/>
                  </a:srgbClr>
                </a:glow>
              </a:effectLst>
            </a:endParaRPr>
          </a:p>
        </p:txBody>
      </p:sp>
      <p:sp>
        <p:nvSpPr>
          <p:cNvPr id="6" name="CaixaDeTexto 5">
            <a:extLst>
              <a:ext uri="{FF2B5EF4-FFF2-40B4-BE49-F238E27FC236}">
                <a16:creationId xmlns:a16="http://schemas.microsoft.com/office/drawing/2014/main" xmlns="" id="{15565425-14AC-4829-BF9F-BA01B3760A42}"/>
              </a:ext>
            </a:extLst>
          </p:cNvPr>
          <p:cNvSpPr txBox="1"/>
          <p:nvPr/>
        </p:nvSpPr>
        <p:spPr>
          <a:xfrm>
            <a:off x="4801195" y="2935698"/>
            <a:ext cx="2083917" cy="338554"/>
          </a:xfrm>
          <a:prstGeom prst="rect">
            <a:avLst/>
          </a:prstGeom>
          <a:solidFill>
            <a:srgbClr val="082118"/>
          </a:solidFill>
          <a:ln w="28575">
            <a:solidFill>
              <a:schemeClr val="bg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pt-BR" sz="1600" dirty="0">
                <a:solidFill>
                  <a:schemeClr val="bg1"/>
                </a:solidFill>
                <a:latin typeface="Franklin Gothic Medium Cond" panose="020B0606030402020204" pitchFamily="34" charset="0"/>
              </a:rPr>
              <a:t>Transmissão</a:t>
            </a:r>
          </a:p>
        </p:txBody>
      </p:sp>
      <p:sp>
        <p:nvSpPr>
          <p:cNvPr id="7" name="CaixaDeTexto 6">
            <a:extLst>
              <a:ext uri="{FF2B5EF4-FFF2-40B4-BE49-F238E27FC236}">
                <a16:creationId xmlns:a16="http://schemas.microsoft.com/office/drawing/2014/main" xmlns="" id="{942C2EDE-790F-4929-8C04-280F1F499F88}"/>
              </a:ext>
            </a:extLst>
          </p:cNvPr>
          <p:cNvSpPr txBox="1"/>
          <p:nvPr/>
        </p:nvSpPr>
        <p:spPr>
          <a:xfrm>
            <a:off x="5462106" y="2392814"/>
            <a:ext cx="709054" cy="646331"/>
          </a:xfrm>
          <a:prstGeom prst="rect">
            <a:avLst/>
          </a:prstGeom>
          <a:noFill/>
          <a:ln>
            <a:noFill/>
          </a:ln>
        </p:spPr>
        <p:txBody>
          <a:bodyPr wrap="square" rtlCol="0">
            <a:spAutoFit/>
          </a:bodyPr>
          <a:lstStyle/>
          <a:p>
            <a:pPr algn="ctr"/>
            <a:r>
              <a:rPr lang="pt-BR" sz="3600" b="1" dirty="0">
                <a:ln w="12700" cmpd="sng">
                  <a:solidFill>
                    <a:srgbClr val="225C6C"/>
                  </a:solidFill>
                  <a:prstDash val="solid"/>
                </a:ln>
                <a:solidFill>
                  <a:schemeClr val="bg1"/>
                </a:solidFill>
                <a:effectLst>
                  <a:glow rad="139700">
                    <a:srgbClr val="225C6C">
                      <a:alpha val="40000"/>
                    </a:srgbClr>
                  </a:glow>
                </a:effectLst>
              </a:rPr>
              <a:t>01</a:t>
            </a:r>
            <a:endParaRPr lang="pt-BR" sz="3600" dirty="0">
              <a:ln w="12700" cmpd="sng">
                <a:solidFill>
                  <a:srgbClr val="225C6C"/>
                </a:solidFill>
                <a:prstDash val="solid"/>
              </a:ln>
              <a:solidFill>
                <a:schemeClr val="bg1"/>
              </a:solidFill>
              <a:effectLst>
                <a:glow rad="139700">
                  <a:srgbClr val="225C6C">
                    <a:alpha val="40000"/>
                  </a:srgbClr>
                </a:glow>
              </a:effectLst>
            </a:endParaRPr>
          </a:p>
        </p:txBody>
      </p:sp>
      <p:sp>
        <p:nvSpPr>
          <p:cNvPr id="8" name="CaixaDeTexto 7">
            <a:extLst>
              <a:ext uri="{FF2B5EF4-FFF2-40B4-BE49-F238E27FC236}">
                <a16:creationId xmlns:a16="http://schemas.microsoft.com/office/drawing/2014/main" xmlns="" id="{108EBEEB-238D-4A33-BEA0-10B6F1F29DD1}"/>
              </a:ext>
            </a:extLst>
          </p:cNvPr>
          <p:cNvSpPr txBox="1"/>
          <p:nvPr/>
        </p:nvSpPr>
        <p:spPr>
          <a:xfrm>
            <a:off x="4801195" y="3387700"/>
            <a:ext cx="2083917" cy="954107"/>
          </a:xfrm>
          <a:prstGeom prst="rect">
            <a:avLst/>
          </a:prstGeom>
          <a:noFill/>
        </p:spPr>
        <p:txBody>
          <a:bodyPr wrap="square" rtlCol="0">
            <a:spAutoFit/>
          </a:bodyPr>
          <a:lstStyle/>
          <a:p>
            <a:pPr algn="just"/>
            <a:r>
              <a:rPr lang="pt-BR" sz="1400" dirty="0">
                <a:solidFill>
                  <a:schemeClr val="bg1"/>
                </a:solidFill>
                <a:latin typeface="Franklin Gothic Medium Cond" panose="020B0606030402020204" pitchFamily="34" charset="0"/>
              </a:rPr>
              <a:t>De forma </a:t>
            </a:r>
            <a:r>
              <a:rPr lang="pt-BR" sz="1400" b="1" i="1" dirty="0">
                <a:solidFill>
                  <a:schemeClr val="bg1"/>
                </a:solidFill>
                <a:latin typeface="Franklin Gothic Medium Cond" panose="020B0606030402020204" pitchFamily="34" charset="0"/>
              </a:rPr>
              <a:t>inédita</a:t>
            </a:r>
            <a:r>
              <a:rPr lang="pt-BR" sz="1400" dirty="0">
                <a:solidFill>
                  <a:schemeClr val="bg1"/>
                </a:solidFill>
                <a:latin typeface="Franklin Gothic Medium Cond" panose="020B0606030402020204" pitchFamily="34" charset="0"/>
              </a:rPr>
              <a:t>, foi realizado 01  transmissão de vídeo ao vivo pelo canal Instagram.</a:t>
            </a:r>
          </a:p>
        </p:txBody>
      </p:sp>
      <p:sp>
        <p:nvSpPr>
          <p:cNvPr id="9" name="CaixaDeTexto 8">
            <a:extLst>
              <a:ext uri="{FF2B5EF4-FFF2-40B4-BE49-F238E27FC236}">
                <a16:creationId xmlns:a16="http://schemas.microsoft.com/office/drawing/2014/main" xmlns="" id="{2E345774-379F-4F07-8289-AED2A385F04C}"/>
              </a:ext>
            </a:extLst>
          </p:cNvPr>
          <p:cNvSpPr txBox="1"/>
          <p:nvPr/>
        </p:nvSpPr>
        <p:spPr>
          <a:xfrm>
            <a:off x="2536299" y="3430087"/>
            <a:ext cx="2083917" cy="1169551"/>
          </a:xfrm>
          <a:prstGeom prst="rect">
            <a:avLst/>
          </a:prstGeom>
          <a:noFill/>
        </p:spPr>
        <p:txBody>
          <a:bodyPr wrap="square" rtlCol="0">
            <a:spAutoFit/>
          </a:bodyPr>
          <a:lstStyle/>
          <a:p>
            <a:r>
              <a:rPr lang="pt-BR" sz="1400" dirty="0">
                <a:solidFill>
                  <a:schemeClr val="bg1"/>
                </a:solidFill>
                <a:latin typeface="Franklin Gothic Medium Cond" panose="020B0606030402020204" pitchFamily="34" charset="0"/>
              </a:rPr>
              <a:t>Foram realizadas 165 postagens no Instagram em 2021, um crescimento de 41% em relação ao ano anterior. </a:t>
            </a:r>
          </a:p>
        </p:txBody>
      </p:sp>
      <p:sp>
        <p:nvSpPr>
          <p:cNvPr id="10" name="CaixaDeTexto 9">
            <a:extLst>
              <a:ext uri="{FF2B5EF4-FFF2-40B4-BE49-F238E27FC236}">
                <a16:creationId xmlns:a16="http://schemas.microsoft.com/office/drawing/2014/main" xmlns="" id="{80DFF8A4-3C33-448C-95D3-BD75E2AA9043}"/>
              </a:ext>
            </a:extLst>
          </p:cNvPr>
          <p:cNvSpPr txBox="1"/>
          <p:nvPr/>
        </p:nvSpPr>
        <p:spPr>
          <a:xfrm>
            <a:off x="322650" y="2935698"/>
            <a:ext cx="2083917" cy="338554"/>
          </a:xfrm>
          <a:prstGeom prst="rect">
            <a:avLst/>
          </a:prstGeom>
          <a:solidFill>
            <a:srgbClr val="082118"/>
          </a:solidFill>
          <a:ln w="28575">
            <a:solidFill>
              <a:schemeClr val="bg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pt-BR" sz="1600" dirty="0">
                <a:solidFill>
                  <a:schemeClr val="bg1"/>
                </a:solidFill>
                <a:latin typeface="Franklin Gothic Medium Cond" panose="020B0606030402020204" pitchFamily="34" charset="0"/>
              </a:rPr>
              <a:t>Campanhas</a:t>
            </a:r>
          </a:p>
        </p:txBody>
      </p:sp>
      <p:sp>
        <p:nvSpPr>
          <p:cNvPr id="11" name="CaixaDeTexto 10">
            <a:extLst>
              <a:ext uri="{FF2B5EF4-FFF2-40B4-BE49-F238E27FC236}">
                <a16:creationId xmlns:a16="http://schemas.microsoft.com/office/drawing/2014/main" xmlns="" id="{D9FD40B4-C9A6-4A1C-A247-AFBF8A6CF4F1}"/>
              </a:ext>
            </a:extLst>
          </p:cNvPr>
          <p:cNvSpPr txBox="1"/>
          <p:nvPr/>
        </p:nvSpPr>
        <p:spPr>
          <a:xfrm>
            <a:off x="983561" y="2392814"/>
            <a:ext cx="709054" cy="646331"/>
          </a:xfrm>
          <a:prstGeom prst="rect">
            <a:avLst/>
          </a:prstGeom>
          <a:noFill/>
          <a:ln>
            <a:noFill/>
          </a:ln>
        </p:spPr>
        <p:txBody>
          <a:bodyPr wrap="square" rtlCol="0">
            <a:spAutoFit/>
          </a:bodyPr>
          <a:lstStyle/>
          <a:p>
            <a:pPr algn="ctr"/>
            <a:r>
              <a:rPr lang="pt-BR" sz="3600" b="1" dirty="0">
                <a:ln w="12700" cmpd="sng">
                  <a:solidFill>
                    <a:srgbClr val="225C6C"/>
                  </a:solidFill>
                  <a:prstDash val="solid"/>
                </a:ln>
                <a:solidFill>
                  <a:schemeClr val="bg1"/>
                </a:solidFill>
                <a:effectLst>
                  <a:glow rad="139700">
                    <a:srgbClr val="225C6C">
                      <a:alpha val="40000"/>
                    </a:srgbClr>
                  </a:glow>
                </a:effectLst>
              </a:rPr>
              <a:t>07</a:t>
            </a:r>
            <a:endParaRPr lang="pt-BR" sz="3600" dirty="0">
              <a:ln w="12700" cmpd="sng">
                <a:solidFill>
                  <a:srgbClr val="225C6C"/>
                </a:solidFill>
                <a:prstDash val="solid"/>
              </a:ln>
              <a:solidFill>
                <a:schemeClr val="bg1"/>
              </a:solidFill>
              <a:effectLst>
                <a:glow rad="139700">
                  <a:srgbClr val="225C6C">
                    <a:alpha val="40000"/>
                  </a:srgbClr>
                </a:glow>
              </a:effectLst>
            </a:endParaRPr>
          </a:p>
        </p:txBody>
      </p:sp>
      <p:sp>
        <p:nvSpPr>
          <p:cNvPr id="12" name="CaixaDeTexto 11">
            <a:extLst>
              <a:ext uri="{FF2B5EF4-FFF2-40B4-BE49-F238E27FC236}">
                <a16:creationId xmlns:a16="http://schemas.microsoft.com/office/drawing/2014/main" xmlns="" id="{00EB6694-6F96-4993-B7D9-CA37056D39EC}"/>
              </a:ext>
            </a:extLst>
          </p:cNvPr>
          <p:cNvSpPr txBox="1"/>
          <p:nvPr/>
        </p:nvSpPr>
        <p:spPr>
          <a:xfrm>
            <a:off x="282786" y="3360798"/>
            <a:ext cx="2158739" cy="3016210"/>
          </a:xfrm>
          <a:prstGeom prst="rect">
            <a:avLst/>
          </a:prstGeom>
          <a:noFill/>
        </p:spPr>
        <p:txBody>
          <a:bodyPr wrap="square" rtlCol="0">
            <a:spAutoFit/>
          </a:bodyPr>
          <a:lstStyle/>
          <a:p>
            <a:r>
              <a:rPr lang="pt-BR" sz="1350" dirty="0">
                <a:solidFill>
                  <a:schemeClr val="bg1"/>
                </a:solidFill>
                <a:latin typeface="Franklin Gothic Medium Cond" panose="020B0606030402020204" pitchFamily="34" charset="0"/>
              </a:rPr>
              <a:t>O CAU/AL realizou mini campanhas institucionais:</a:t>
            </a:r>
          </a:p>
          <a:p>
            <a:r>
              <a:rPr lang="pt-BR" sz="1350" dirty="0">
                <a:solidFill>
                  <a:schemeClr val="bg1"/>
                </a:solidFill>
                <a:latin typeface="Franklin Gothic Medium Cond" panose="020B0606030402020204" pitchFamily="34" charset="0"/>
              </a:rPr>
              <a:t>1. CAU 10 ANOS/100ª Plenária;</a:t>
            </a:r>
            <a:br>
              <a:rPr lang="pt-BR" sz="1350" dirty="0">
                <a:solidFill>
                  <a:schemeClr val="bg1"/>
                </a:solidFill>
                <a:latin typeface="Franklin Gothic Medium Cond" panose="020B0606030402020204" pitchFamily="34" charset="0"/>
              </a:rPr>
            </a:br>
            <a:r>
              <a:rPr lang="pt-BR" sz="1350" dirty="0">
                <a:solidFill>
                  <a:schemeClr val="bg1"/>
                </a:solidFill>
                <a:latin typeface="Franklin Gothic Medium Cond" panose="020B0606030402020204" pitchFamily="34" charset="0"/>
              </a:rPr>
              <a:t>2. Equidade de Gênero - CTEG;</a:t>
            </a:r>
          </a:p>
          <a:p>
            <a:r>
              <a:rPr lang="pt-BR" sz="1350" dirty="0">
                <a:solidFill>
                  <a:schemeClr val="bg1"/>
                </a:solidFill>
                <a:latin typeface="Franklin Gothic Medium Cond" panose="020B0606030402020204" pitchFamily="34" charset="0"/>
              </a:rPr>
              <a:t>3. ATHIS;</a:t>
            </a:r>
          </a:p>
          <a:p>
            <a:r>
              <a:rPr lang="pt-BR" sz="1350" dirty="0">
                <a:solidFill>
                  <a:schemeClr val="bg1"/>
                </a:solidFill>
                <a:latin typeface="Franklin Gothic Medium Cond" panose="020B0606030402020204" pitchFamily="34" charset="0"/>
              </a:rPr>
              <a:t>4. Frases motivacionais;</a:t>
            </a:r>
            <a:br>
              <a:rPr lang="pt-BR" sz="1350" dirty="0">
                <a:solidFill>
                  <a:schemeClr val="bg1"/>
                </a:solidFill>
                <a:latin typeface="Franklin Gothic Medium Cond" panose="020B0606030402020204" pitchFamily="34" charset="0"/>
              </a:rPr>
            </a:br>
            <a:r>
              <a:rPr lang="pt-BR" sz="1350" dirty="0">
                <a:solidFill>
                  <a:schemeClr val="bg1"/>
                </a:solidFill>
                <a:latin typeface="Franklin Gothic Medium Cond" panose="020B0606030402020204" pitchFamily="34" charset="0"/>
              </a:rPr>
              <a:t>5. Fiscalização;</a:t>
            </a:r>
          </a:p>
          <a:p>
            <a:r>
              <a:rPr lang="pt-BR" sz="1350" dirty="0">
                <a:solidFill>
                  <a:schemeClr val="bg1"/>
                </a:solidFill>
                <a:latin typeface="Franklin Gothic Medium Cond" panose="020B0606030402020204" pitchFamily="34" charset="0"/>
              </a:rPr>
              <a:t>6. Carteira profissional e Atendimentos.</a:t>
            </a:r>
          </a:p>
          <a:p>
            <a:r>
              <a:rPr lang="pt-BR" sz="1350" dirty="0">
                <a:solidFill>
                  <a:schemeClr val="bg1"/>
                </a:solidFill>
                <a:latin typeface="Franklin Gothic Medium Cond" panose="020B0606030402020204" pitchFamily="34" charset="0"/>
              </a:rPr>
              <a:t>7. Vídeo institucional – 4 meses de gestão.</a:t>
            </a:r>
          </a:p>
          <a:p>
            <a:endParaRPr lang="pt-BR" sz="1400" dirty="0">
              <a:solidFill>
                <a:schemeClr val="bg1"/>
              </a:solidFill>
              <a:latin typeface="Franklin Gothic Medium Cond" panose="020B0606030402020204" pitchFamily="34" charset="0"/>
            </a:endParaRPr>
          </a:p>
          <a:p>
            <a:endParaRPr lang="pt-BR" sz="1400" dirty="0">
              <a:solidFill>
                <a:schemeClr val="bg1"/>
              </a:solidFill>
              <a:latin typeface="Franklin Gothic Medium Cond" panose="020B0606030402020204" pitchFamily="34" charset="0"/>
            </a:endParaRPr>
          </a:p>
        </p:txBody>
      </p:sp>
      <p:sp>
        <p:nvSpPr>
          <p:cNvPr id="13" name="Título 62">
            <a:extLst>
              <a:ext uri="{FF2B5EF4-FFF2-40B4-BE49-F238E27FC236}">
                <a16:creationId xmlns:a16="http://schemas.microsoft.com/office/drawing/2014/main" xmlns="" id="{FBB74F1E-A671-4658-9365-8C4477DEDDEA}"/>
              </a:ext>
            </a:extLst>
          </p:cNvPr>
          <p:cNvSpPr txBox="1">
            <a:spLocks/>
          </p:cNvSpPr>
          <p:nvPr/>
        </p:nvSpPr>
        <p:spPr>
          <a:xfrm>
            <a:off x="345899" y="1277593"/>
            <a:ext cx="6229990" cy="7159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1750" b="1" dirty="0">
              <a:solidFill>
                <a:schemeClr val="bg1"/>
              </a:solidFill>
              <a:latin typeface="Franklin Gothic Book" panose="020B0503020102020204" pitchFamily="34" charset="0"/>
            </a:endParaRPr>
          </a:p>
        </p:txBody>
      </p:sp>
      <p:sp>
        <p:nvSpPr>
          <p:cNvPr id="14" name="CaixaDeTexto 13">
            <a:extLst>
              <a:ext uri="{FF2B5EF4-FFF2-40B4-BE49-F238E27FC236}">
                <a16:creationId xmlns:a16="http://schemas.microsoft.com/office/drawing/2014/main" xmlns="" id="{6159D870-8830-42A5-9AF4-BD6EFA639308}"/>
              </a:ext>
            </a:extLst>
          </p:cNvPr>
          <p:cNvSpPr txBox="1"/>
          <p:nvPr/>
        </p:nvSpPr>
        <p:spPr>
          <a:xfrm>
            <a:off x="322650" y="1504288"/>
            <a:ext cx="6647110" cy="1015663"/>
          </a:xfrm>
          <a:prstGeom prst="rect">
            <a:avLst/>
          </a:prstGeom>
          <a:noFill/>
        </p:spPr>
        <p:txBody>
          <a:bodyPr wrap="square" rtlCol="0">
            <a:spAutoFit/>
          </a:bodyPr>
          <a:lstStyle/>
          <a:p>
            <a:pPr algn="just"/>
            <a:r>
              <a:rPr lang="pt-BR" sz="1400" dirty="0">
                <a:solidFill>
                  <a:schemeClr val="bg1"/>
                </a:solidFill>
                <a:latin typeface="Franklin Gothic Medium Cond" panose="020B0606030402020204" pitchFamily="34" charset="0"/>
              </a:rPr>
              <a:t>	Em 2021, especialmente para as redes sociais e </a:t>
            </a:r>
            <a:r>
              <a:rPr lang="pt-BR" sz="1400" b="1" i="1" dirty="0">
                <a:solidFill>
                  <a:schemeClr val="bg1"/>
                </a:solidFill>
                <a:latin typeface="Franklin Gothic Medium Cond" panose="020B0606030402020204" pitchFamily="34" charset="0"/>
              </a:rPr>
              <a:t>Instagram</a:t>
            </a:r>
            <a:r>
              <a:rPr lang="pt-BR" sz="1400" dirty="0">
                <a:solidFill>
                  <a:schemeClr val="bg1"/>
                </a:solidFill>
                <a:latin typeface="Franklin Gothic Medium Cond" panose="020B0606030402020204" pitchFamily="34" charset="0"/>
              </a:rPr>
              <a:t>, foi trabalhado a comunicação no formato de</a:t>
            </a:r>
            <a:r>
              <a:rPr lang="pt-BR" b="1" i="1" dirty="0">
                <a:solidFill>
                  <a:schemeClr val="bg1"/>
                </a:solidFill>
                <a:latin typeface="Franklin Gothic Medium Cond" panose="020B0606030402020204" pitchFamily="34" charset="0"/>
              </a:rPr>
              <a:t> CARD padronizados</a:t>
            </a:r>
            <a:r>
              <a:rPr lang="pt-BR" sz="1400" dirty="0">
                <a:solidFill>
                  <a:schemeClr val="bg1"/>
                </a:solidFill>
                <a:latin typeface="Franklin Gothic Medium Cond" panose="020B0606030402020204" pitchFamily="34" charset="0"/>
              </a:rPr>
              <a:t>, com identidade para algumas campanhas. As campanhas foram divulgadas no Instagram e Facebook. As Transmissões ocorreram pelo Instagram.</a:t>
            </a:r>
          </a:p>
        </p:txBody>
      </p:sp>
      <p:pic>
        <p:nvPicPr>
          <p:cNvPr id="15" name="Imagem 14" descr="platao.png">
            <a:extLst>
              <a:ext uri="{FF2B5EF4-FFF2-40B4-BE49-F238E27FC236}">
                <a16:creationId xmlns:a16="http://schemas.microsoft.com/office/drawing/2014/main" xmlns="" id="{B93E33C7-75FD-45EE-9886-554D9881EE13}"/>
              </a:ext>
            </a:extLst>
          </p:cNvPr>
          <p:cNvPicPr>
            <a:picLocks noChangeAspect="1"/>
          </p:cNvPicPr>
          <p:nvPr/>
        </p:nvPicPr>
        <p:blipFill>
          <a:blip r:embed="rId2" cstate="print"/>
          <a:stretch>
            <a:fillRect/>
          </a:stretch>
        </p:blipFill>
        <p:spPr>
          <a:xfrm>
            <a:off x="10530269" y="4158109"/>
            <a:ext cx="637754" cy="687449"/>
          </a:xfrm>
          <a:prstGeom prst="rect">
            <a:avLst/>
          </a:prstGeom>
          <a:ln>
            <a:solidFill>
              <a:srgbClr val="4E5F56"/>
            </a:solidFill>
          </a:ln>
        </p:spPr>
      </p:pic>
      <p:sp>
        <p:nvSpPr>
          <p:cNvPr id="16" name="CaixaDeTexto 15">
            <a:extLst>
              <a:ext uri="{FF2B5EF4-FFF2-40B4-BE49-F238E27FC236}">
                <a16:creationId xmlns:a16="http://schemas.microsoft.com/office/drawing/2014/main" xmlns="" id="{E5111596-ACAF-4795-BEB0-6FA210B7B370}"/>
              </a:ext>
            </a:extLst>
          </p:cNvPr>
          <p:cNvSpPr txBox="1"/>
          <p:nvPr/>
        </p:nvSpPr>
        <p:spPr>
          <a:xfrm>
            <a:off x="8338840" y="4919724"/>
            <a:ext cx="2829183" cy="1231106"/>
          </a:xfrm>
          <a:prstGeom prst="rect">
            <a:avLst/>
          </a:prstGeom>
          <a:noFill/>
        </p:spPr>
        <p:txBody>
          <a:bodyPr wrap="square" rtlCol="0">
            <a:spAutoFit/>
          </a:bodyPr>
          <a:lstStyle/>
          <a:p>
            <a:pPr algn="just">
              <a:buFont typeface="Arial" pitchFamily="34" charset="0"/>
              <a:buChar char="•"/>
            </a:pPr>
            <a:r>
              <a:rPr lang="pt-BR" sz="1400" dirty="0">
                <a:latin typeface="Franklin Gothic Medium Cond" panose="020B0606030402020204" pitchFamily="34" charset="0"/>
              </a:rPr>
              <a:t> Quase </a:t>
            </a:r>
            <a:r>
              <a:rPr lang="pt-BR" b="1" dirty="0">
                <a:latin typeface="Franklin Gothic Medium Cond" panose="020B0606030402020204" pitchFamily="34" charset="0"/>
              </a:rPr>
              <a:t>70</a:t>
            </a:r>
            <a:r>
              <a:rPr lang="pt-BR" sz="1400" dirty="0">
                <a:latin typeface="Franklin Gothic Medium Cond" panose="020B0606030402020204" pitchFamily="34" charset="0"/>
              </a:rPr>
              <a:t> atendimentos realizados pelo Instagram. Em 2020, o CAU/AL realizou mais de 850 atendimentos pelas redes sociais Instagram, Facebook e </a:t>
            </a:r>
            <a:r>
              <a:rPr lang="pt-BR" sz="1400" dirty="0" err="1">
                <a:latin typeface="Franklin Gothic Medium Cond" panose="020B0606030402020204" pitchFamily="34" charset="0"/>
              </a:rPr>
              <a:t>Whatsapp</a:t>
            </a:r>
            <a:r>
              <a:rPr lang="pt-BR" sz="1400" dirty="0">
                <a:latin typeface="Franklin Gothic Medium Cond" panose="020B0606030402020204" pitchFamily="34" charset="0"/>
              </a:rPr>
              <a:t>.</a:t>
            </a:r>
          </a:p>
        </p:txBody>
      </p:sp>
      <p:sp>
        <p:nvSpPr>
          <p:cNvPr id="17" name="CaixaDeTexto 16">
            <a:extLst>
              <a:ext uri="{FF2B5EF4-FFF2-40B4-BE49-F238E27FC236}">
                <a16:creationId xmlns:a16="http://schemas.microsoft.com/office/drawing/2014/main" xmlns="" id="{838AE1DE-CCC3-48F4-8AB4-C6DB098B21CD}"/>
              </a:ext>
            </a:extLst>
          </p:cNvPr>
          <p:cNvSpPr txBox="1"/>
          <p:nvPr/>
        </p:nvSpPr>
        <p:spPr>
          <a:xfrm>
            <a:off x="8365624" y="3090446"/>
            <a:ext cx="1927612" cy="1815882"/>
          </a:xfrm>
          <a:prstGeom prst="rect">
            <a:avLst/>
          </a:prstGeom>
          <a:solidFill>
            <a:srgbClr val="082118"/>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pt-BR" sz="1600" b="1" dirty="0">
              <a:solidFill>
                <a:schemeClr val="bg1"/>
              </a:solidFill>
              <a:latin typeface="Dax" pitchFamily="2" charset="0"/>
            </a:endParaRPr>
          </a:p>
          <a:p>
            <a:pPr algn="ctr"/>
            <a:endParaRPr lang="pt-BR" sz="1600" b="1" dirty="0">
              <a:solidFill>
                <a:schemeClr val="bg1"/>
              </a:solidFill>
              <a:latin typeface="Dax" pitchFamily="2" charset="0"/>
            </a:endParaRPr>
          </a:p>
          <a:p>
            <a:pPr algn="ctr"/>
            <a:endParaRPr lang="pt-BR" sz="1600" b="1" dirty="0">
              <a:solidFill>
                <a:schemeClr val="bg1"/>
              </a:solidFill>
              <a:latin typeface="Dax" pitchFamily="2" charset="0"/>
            </a:endParaRPr>
          </a:p>
          <a:p>
            <a:pPr algn="ctr"/>
            <a:endParaRPr lang="pt-BR" sz="1600" b="1" dirty="0">
              <a:solidFill>
                <a:schemeClr val="bg1"/>
              </a:solidFill>
              <a:latin typeface="Dax" pitchFamily="2" charset="0"/>
            </a:endParaRPr>
          </a:p>
          <a:p>
            <a:pPr algn="ctr"/>
            <a:r>
              <a:rPr lang="pt-BR" sz="1600" b="1" dirty="0">
                <a:solidFill>
                  <a:schemeClr val="bg1"/>
                </a:solidFill>
                <a:latin typeface="Dax" pitchFamily="2" charset="0"/>
              </a:rPr>
              <a:t>TIRA </a:t>
            </a:r>
            <a:r>
              <a:rPr lang="pt-BR" sz="1600" b="1" dirty="0">
                <a:solidFill>
                  <a:schemeClr val="bg1"/>
                </a:solidFill>
                <a:latin typeface="Franklin Gothic Medium Cond" panose="020B0606030402020204" pitchFamily="34" charset="0"/>
              </a:rPr>
              <a:t>DÚVIDAS</a:t>
            </a:r>
          </a:p>
          <a:p>
            <a:pPr algn="ctr"/>
            <a:endParaRPr lang="pt-BR" sz="1600" b="1" dirty="0">
              <a:solidFill>
                <a:schemeClr val="bg1"/>
              </a:solidFill>
              <a:latin typeface="Dax" pitchFamily="2" charset="0"/>
            </a:endParaRPr>
          </a:p>
          <a:p>
            <a:pPr algn="ctr"/>
            <a:endParaRPr lang="pt-BR" sz="1600" b="1" dirty="0">
              <a:solidFill>
                <a:schemeClr val="bg1"/>
              </a:solidFill>
              <a:latin typeface="Dax" pitchFamily="2" charset="0"/>
            </a:endParaRPr>
          </a:p>
        </p:txBody>
      </p:sp>
      <p:sp>
        <p:nvSpPr>
          <p:cNvPr id="18" name="Retângulo 17">
            <a:extLst>
              <a:ext uri="{FF2B5EF4-FFF2-40B4-BE49-F238E27FC236}">
                <a16:creationId xmlns:a16="http://schemas.microsoft.com/office/drawing/2014/main" xmlns="" id="{D3A4AC26-6E14-42EC-9C79-EC48F501A90A}"/>
              </a:ext>
            </a:extLst>
          </p:cNvPr>
          <p:cNvSpPr/>
          <p:nvPr/>
        </p:nvSpPr>
        <p:spPr bwMode="white">
          <a:xfrm>
            <a:off x="8338840" y="4893128"/>
            <a:ext cx="2829183" cy="1169551"/>
          </a:xfrm>
          <a:prstGeom prst="rect">
            <a:avLst/>
          </a:prstGeom>
          <a:ln w="12700">
            <a:solidFill>
              <a:srgbClr val="4E5F56"/>
            </a:solidFill>
          </a:ln>
        </p:spPr>
        <p:txBody>
          <a:bodyPr wrap="square" lIns="0" tIns="0" rIns="0" bIns="0" rtlCol="0" anchor="ctr"/>
          <a:lstStyle/>
          <a:p>
            <a:pPr algn="ctr"/>
            <a:endParaRPr lang="pt-BR" dirty="0">
              <a:solidFill>
                <a:srgbClr val="455F51">
                  <a:lumMod val="50000"/>
                </a:srgbClr>
              </a:solidFill>
              <a:latin typeface="Franklin Gothic Medium Cond" panose="020B0606030402020204" pitchFamily="34" charset="0"/>
            </a:endParaRPr>
          </a:p>
        </p:txBody>
      </p:sp>
      <p:pic>
        <p:nvPicPr>
          <p:cNvPr id="19" name="Imagem 5" descr="Uma imagem contendo lego, relógio, segurando, mulher&#10;&#10;Descrição gerada com muito alta confiança">
            <a:extLst>
              <a:ext uri="{FF2B5EF4-FFF2-40B4-BE49-F238E27FC236}">
                <a16:creationId xmlns:a16="http://schemas.microsoft.com/office/drawing/2014/main" xmlns="" id="{3BC516C8-8E7B-4600-BB77-C469D6AE8B01}"/>
              </a:ext>
            </a:extLst>
          </p:cNvPr>
          <p:cNvPicPr>
            <a:picLocks noChangeAspect="1"/>
          </p:cNvPicPr>
          <p:nvPr/>
        </p:nvPicPr>
        <p:blipFill>
          <a:blip r:embed="rId3" cstate="print"/>
          <a:stretch>
            <a:fillRect/>
          </a:stretch>
        </p:blipFill>
        <p:spPr>
          <a:xfrm>
            <a:off x="9937141" y="247792"/>
            <a:ext cx="1479095" cy="1467214"/>
          </a:xfrm>
          <a:prstGeom prst="rect">
            <a:avLst/>
          </a:prstGeom>
        </p:spPr>
      </p:pic>
      <p:sp>
        <p:nvSpPr>
          <p:cNvPr id="20" name="Elipse 19">
            <a:extLst>
              <a:ext uri="{FF2B5EF4-FFF2-40B4-BE49-F238E27FC236}">
                <a16:creationId xmlns:a16="http://schemas.microsoft.com/office/drawing/2014/main" xmlns="" id="{C8A56A82-9951-48E3-BADF-C8EC909F2FBF}"/>
              </a:ext>
            </a:extLst>
          </p:cNvPr>
          <p:cNvSpPr/>
          <p:nvPr/>
        </p:nvSpPr>
        <p:spPr>
          <a:xfrm>
            <a:off x="8039071" y="247792"/>
            <a:ext cx="2491198" cy="2421878"/>
          </a:xfrm>
          <a:prstGeom prst="ellipse">
            <a:avLst/>
          </a:prstGeom>
          <a:solidFill>
            <a:srgbClr val="FFC000"/>
          </a:solidFill>
          <a:ln w="19050">
            <a:solidFill>
              <a:schemeClr val="tx1"/>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21" name="CaixaDeTexto 20">
            <a:extLst>
              <a:ext uri="{FF2B5EF4-FFF2-40B4-BE49-F238E27FC236}">
                <a16:creationId xmlns:a16="http://schemas.microsoft.com/office/drawing/2014/main" xmlns="" id="{92BC2C05-B2FB-4B01-A921-22550360329F}"/>
              </a:ext>
            </a:extLst>
          </p:cNvPr>
          <p:cNvSpPr txBox="1"/>
          <p:nvPr/>
        </p:nvSpPr>
        <p:spPr>
          <a:xfrm>
            <a:off x="8445247" y="874427"/>
            <a:ext cx="1738052" cy="1277273"/>
          </a:xfrm>
          <a:prstGeom prst="rect">
            <a:avLst/>
          </a:prstGeom>
          <a:noFill/>
        </p:spPr>
        <p:txBody>
          <a:bodyPr wrap="square" rtlCol="0" anchor="t">
            <a:spAutoFit/>
          </a:bodyPr>
          <a:lstStyle/>
          <a:p>
            <a:r>
              <a:rPr lang="pt-BR" sz="1000" dirty="0">
                <a:solidFill>
                  <a:srgbClr val="006666"/>
                </a:solidFill>
                <a:latin typeface="Franklin Gothic Medium Cond" panose="020B0606030402020204" pitchFamily="34" charset="0"/>
                <a:cs typeface="Calibri Light"/>
              </a:rPr>
              <a:t>Quase </a:t>
            </a:r>
          </a:p>
          <a:p>
            <a:r>
              <a:rPr lang="pt-BR" sz="3500" b="1" dirty="0">
                <a:solidFill>
                  <a:srgbClr val="006666"/>
                </a:solidFill>
                <a:latin typeface="Franklin Gothic Medium Cond" panose="020B0606030402020204" pitchFamily="34" charset="0"/>
                <a:cs typeface="Calibri Light"/>
              </a:rPr>
              <a:t>106MIL</a:t>
            </a:r>
          </a:p>
          <a:p>
            <a:pPr algn="ctr"/>
            <a:r>
              <a:rPr lang="pt-BR" sz="1600" dirty="0">
                <a:solidFill>
                  <a:srgbClr val="006666"/>
                </a:solidFill>
                <a:latin typeface="Franklin Gothic Medium Cond" panose="020B0606030402020204" pitchFamily="34" charset="0"/>
                <a:cs typeface="Calibri Light"/>
              </a:rPr>
              <a:t>Visualizações </a:t>
            </a:r>
          </a:p>
          <a:p>
            <a:pPr algn="ctr"/>
            <a:r>
              <a:rPr lang="pt-BR" sz="1600" dirty="0">
                <a:solidFill>
                  <a:srgbClr val="006666"/>
                </a:solidFill>
                <a:latin typeface="Franklin Gothic Medium Cond" panose="020B0606030402020204" pitchFamily="34" charset="0"/>
                <a:cs typeface="Calibri Light"/>
              </a:rPr>
              <a:t>em 06 meses</a:t>
            </a:r>
          </a:p>
        </p:txBody>
      </p:sp>
    </p:spTree>
    <p:extLst>
      <p:ext uri="{BB962C8B-B14F-4D97-AF65-F5344CB8AC3E}">
        <p14:creationId xmlns:p14="http://schemas.microsoft.com/office/powerpoint/2010/main" xmlns="" val="813651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xmlns="" id="{0B68F793-9E69-4DCE-BB5D-DF1413A362C9}"/>
              </a:ext>
            </a:extLst>
          </p:cNvPr>
          <p:cNvSpPr>
            <a:spLocks noGrp="1"/>
          </p:cNvSpPr>
          <p:nvPr>
            <p:ph sz="half" idx="14"/>
          </p:nvPr>
        </p:nvSpPr>
        <p:spPr/>
        <p:txBody>
          <a:bodyPr/>
          <a:lstStyle/>
          <a:p>
            <a:r>
              <a:rPr lang="pt-BR" dirty="0"/>
              <a:t>COMUNICAÇÃO</a:t>
            </a:r>
          </a:p>
        </p:txBody>
      </p:sp>
      <p:sp>
        <p:nvSpPr>
          <p:cNvPr id="5" name="Título 62">
            <a:extLst>
              <a:ext uri="{FF2B5EF4-FFF2-40B4-BE49-F238E27FC236}">
                <a16:creationId xmlns:a16="http://schemas.microsoft.com/office/drawing/2014/main" xmlns="" id="{E9458DE5-533D-4E0D-BA98-FC60A297A977}"/>
              </a:ext>
            </a:extLst>
          </p:cNvPr>
          <p:cNvSpPr txBox="1">
            <a:spLocks/>
          </p:cNvSpPr>
          <p:nvPr/>
        </p:nvSpPr>
        <p:spPr>
          <a:xfrm>
            <a:off x="345898" y="1399513"/>
            <a:ext cx="6553753" cy="7159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sz="1750" b="1" dirty="0">
              <a:solidFill>
                <a:srgbClr val="006666"/>
              </a:solidFill>
              <a:latin typeface="Franklin Gothic Book" panose="020B0503020102020204" pitchFamily="34" charset="0"/>
            </a:endParaRPr>
          </a:p>
        </p:txBody>
      </p:sp>
      <p:sp>
        <p:nvSpPr>
          <p:cNvPr id="6" name="CaixaDeTexto 5">
            <a:extLst>
              <a:ext uri="{FF2B5EF4-FFF2-40B4-BE49-F238E27FC236}">
                <a16:creationId xmlns:a16="http://schemas.microsoft.com/office/drawing/2014/main" xmlns="" id="{4EC85D1D-7C3B-4935-AD80-BB82A8E1377C}"/>
              </a:ext>
            </a:extLst>
          </p:cNvPr>
          <p:cNvSpPr txBox="1"/>
          <p:nvPr/>
        </p:nvSpPr>
        <p:spPr>
          <a:xfrm>
            <a:off x="-858129" y="1473924"/>
            <a:ext cx="8142058" cy="400110"/>
          </a:xfrm>
          <a:prstGeom prst="rect">
            <a:avLst/>
          </a:prstGeom>
          <a:noFill/>
        </p:spPr>
        <p:txBody>
          <a:bodyPr wrap="square" rtlCol="0">
            <a:spAutoFit/>
          </a:bodyPr>
          <a:lstStyle/>
          <a:p>
            <a:pPr algn="ctr"/>
            <a:r>
              <a:rPr lang="pt-BR" sz="2000" b="1" dirty="0">
                <a:solidFill>
                  <a:srgbClr val="082118"/>
                </a:solidFill>
                <a:latin typeface="Franklin Gothic Medium Cond" panose="020B0606030402020204" pitchFamily="34" charset="0"/>
              </a:rPr>
              <a:t>MOSAICO DE MINI CAMPANHAS INSTITUCONAIS</a:t>
            </a:r>
          </a:p>
        </p:txBody>
      </p:sp>
      <p:grpSp>
        <p:nvGrpSpPr>
          <p:cNvPr id="7" name="Agrupar 6">
            <a:extLst>
              <a:ext uri="{FF2B5EF4-FFF2-40B4-BE49-F238E27FC236}">
                <a16:creationId xmlns:a16="http://schemas.microsoft.com/office/drawing/2014/main" xmlns="" id="{EA5D944C-2D7A-42CD-8B8A-76A12EF736D6}"/>
              </a:ext>
            </a:extLst>
          </p:cNvPr>
          <p:cNvGrpSpPr/>
          <p:nvPr/>
        </p:nvGrpSpPr>
        <p:grpSpPr>
          <a:xfrm>
            <a:off x="943428" y="2077323"/>
            <a:ext cx="2436857" cy="2327055"/>
            <a:chOff x="844952" y="2222695"/>
            <a:chExt cx="2436857" cy="2327055"/>
          </a:xfrm>
        </p:grpSpPr>
        <p:pic>
          <p:nvPicPr>
            <p:cNvPr id="8" name="Imagem 7">
              <a:extLst>
                <a:ext uri="{FF2B5EF4-FFF2-40B4-BE49-F238E27FC236}">
                  <a16:creationId xmlns:a16="http://schemas.microsoft.com/office/drawing/2014/main" xmlns="" id="{EA875EDE-529B-4337-823F-440B5FAFCB3E}"/>
                </a:ext>
              </a:extLst>
            </p:cNvPr>
            <p:cNvPicPr>
              <a:picLocks noChangeAspect="1"/>
            </p:cNvPicPr>
            <p:nvPr/>
          </p:nvPicPr>
          <p:blipFill rotWithShape="1">
            <a:blip r:embed="rId2" cstate="print"/>
            <a:srcRect l="7847" t="16519" r="71269" b="8209"/>
            <a:stretch/>
          </p:blipFill>
          <p:spPr>
            <a:xfrm>
              <a:off x="949245" y="2321364"/>
              <a:ext cx="2225996" cy="2151408"/>
            </a:xfrm>
            <a:prstGeom prst="rect">
              <a:avLst/>
            </a:prstGeom>
          </p:spPr>
        </p:pic>
        <p:sp>
          <p:nvSpPr>
            <p:cNvPr id="9" name="Retângulo 8">
              <a:extLst>
                <a:ext uri="{FF2B5EF4-FFF2-40B4-BE49-F238E27FC236}">
                  <a16:creationId xmlns:a16="http://schemas.microsoft.com/office/drawing/2014/main" xmlns="" id="{94ED9919-C830-47D1-ABBE-935A8180BBBE}"/>
                </a:ext>
              </a:extLst>
            </p:cNvPr>
            <p:cNvSpPr/>
            <p:nvPr/>
          </p:nvSpPr>
          <p:spPr>
            <a:xfrm>
              <a:off x="844952" y="2222695"/>
              <a:ext cx="2436857" cy="2327055"/>
            </a:xfrm>
            <a:prstGeom prst="rect">
              <a:avLst/>
            </a:prstGeom>
            <a:noFill/>
            <a:ln w="12700">
              <a:solidFill>
                <a:srgbClr val="082118"/>
              </a:solidFill>
            </a:ln>
            <a:effectLst>
              <a:glow rad="101600">
                <a:srgbClr val="4E5F56">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0" name="Agrupar 9">
            <a:extLst>
              <a:ext uri="{FF2B5EF4-FFF2-40B4-BE49-F238E27FC236}">
                <a16:creationId xmlns:a16="http://schemas.microsoft.com/office/drawing/2014/main" xmlns="" id="{366AE1A2-1763-4647-984D-7346C366EA19}"/>
              </a:ext>
            </a:extLst>
          </p:cNvPr>
          <p:cNvGrpSpPr/>
          <p:nvPr/>
        </p:nvGrpSpPr>
        <p:grpSpPr>
          <a:xfrm>
            <a:off x="3621320" y="3658174"/>
            <a:ext cx="2436857" cy="2327055"/>
            <a:chOff x="3624466" y="3207147"/>
            <a:chExt cx="2436857" cy="2327055"/>
          </a:xfrm>
        </p:grpSpPr>
        <p:pic>
          <p:nvPicPr>
            <p:cNvPr id="11" name="Imagem 10">
              <a:extLst>
                <a:ext uri="{FF2B5EF4-FFF2-40B4-BE49-F238E27FC236}">
                  <a16:creationId xmlns:a16="http://schemas.microsoft.com/office/drawing/2014/main" xmlns="" id="{FA50E939-46BE-4BB6-A214-A35F0E058F8D}"/>
                </a:ext>
              </a:extLst>
            </p:cNvPr>
            <p:cNvPicPr>
              <a:picLocks noChangeAspect="1"/>
            </p:cNvPicPr>
            <p:nvPr/>
          </p:nvPicPr>
          <p:blipFill rotWithShape="1">
            <a:blip r:embed="rId3" cstate="print"/>
            <a:srcRect l="7626" t="16109" r="70682" b="4437"/>
            <a:stretch/>
          </p:blipFill>
          <p:spPr>
            <a:xfrm>
              <a:off x="3731033" y="3270056"/>
              <a:ext cx="2266757" cy="2235939"/>
            </a:xfrm>
            <a:prstGeom prst="rect">
              <a:avLst/>
            </a:prstGeom>
          </p:spPr>
        </p:pic>
        <p:sp>
          <p:nvSpPr>
            <p:cNvPr id="12" name="Retângulo 11">
              <a:extLst>
                <a:ext uri="{FF2B5EF4-FFF2-40B4-BE49-F238E27FC236}">
                  <a16:creationId xmlns:a16="http://schemas.microsoft.com/office/drawing/2014/main" xmlns="" id="{4C3547E3-B690-4E95-88A5-57C080D813E4}"/>
                </a:ext>
              </a:extLst>
            </p:cNvPr>
            <p:cNvSpPr/>
            <p:nvPr/>
          </p:nvSpPr>
          <p:spPr>
            <a:xfrm>
              <a:off x="3624466" y="3207147"/>
              <a:ext cx="2436857" cy="2327055"/>
            </a:xfrm>
            <a:prstGeom prst="rect">
              <a:avLst/>
            </a:prstGeom>
            <a:noFill/>
            <a:ln w="12700">
              <a:solidFill>
                <a:srgbClr val="082118"/>
              </a:solidFill>
            </a:ln>
            <a:effectLst>
              <a:glow rad="101600">
                <a:srgbClr val="4E5F56">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3" name="Agrupar 12">
            <a:extLst>
              <a:ext uri="{FF2B5EF4-FFF2-40B4-BE49-F238E27FC236}">
                <a16:creationId xmlns:a16="http://schemas.microsoft.com/office/drawing/2014/main" xmlns="" id="{CDE83F88-CCB7-4C43-91CA-72104037DABB}"/>
              </a:ext>
            </a:extLst>
          </p:cNvPr>
          <p:cNvGrpSpPr/>
          <p:nvPr/>
        </p:nvGrpSpPr>
        <p:grpSpPr>
          <a:xfrm>
            <a:off x="5833407" y="672711"/>
            <a:ext cx="2485975" cy="2327055"/>
            <a:chOff x="5683348" y="1277593"/>
            <a:chExt cx="2485975" cy="2327055"/>
          </a:xfrm>
        </p:grpSpPr>
        <p:pic>
          <p:nvPicPr>
            <p:cNvPr id="14" name="Imagem 13">
              <a:extLst>
                <a:ext uri="{FF2B5EF4-FFF2-40B4-BE49-F238E27FC236}">
                  <a16:creationId xmlns:a16="http://schemas.microsoft.com/office/drawing/2014/main" xmlns="" id="{E03850A5-1FE0-4E94-B3C4-8A70E1C99896}"/>
                </a:ext>
              </a:extLst>
            </p:cNvPr>
            <p:cNvPicPr>
              <a:picLocks noChangeAspect="1"/>
            </p:cNvPicPr>
            <p:nvPr/>
          </p:nvPicPr>
          <p:blipFill rotWithShape="1">
            <a:blip r:embed="rId4" cstate="print"/>
            <a:srcRect l="7846" t="18157" r="70462" b="6571"/>
            <a:stretch/>
          </p:blipFill>
          <p:spPr>
            <a:xfrm>
              <a:off x="5781823" y="1327402"/>
              <a:ext cx="2322554" cy="2235042"/>
            </a:xfrm>
            <a:prstGeom prst="rect">
              <a:avLst/>
            </a:prstGeom>
          </p:spPr>
        </p:pic>
        <p:sp>
          <p:nvSpPr>
            <p:cNvPr id="15" name="Retângulo 14">
              <a:extLst>
                <a:ext uri="{FF2B5EF4-FFF2-40B4-BE49-F238E27FC236}">
                  <a16:creationId xmlns:a16="http://schemas.microsoft.com/office/drawing/2014/main" xmlns="" id="{7A42A2AB-7682-491B-8288-9E6218DEBDE2}"/>
                </a:ext>
              </a:extLst>
            </p:cNvPr>
            <p:cNvSpPr/>
            <p:nvPr/>
          </p:nvSpPr>
          <p:spPr>
            <a:xfrm>
              <a:off x="5683348" y="1277593"/>
              <a:ext cx="2485975" cy="2327055"/>
            </a:xfrm>
            <a:prstGeom prst="rect">
              <a:avLst/>
            </a:prstGeom>
            <a:noFill/>
            <a:ln w="12700">
              <a:solidFill>
                <a:srgbClr val="082118"/>
              </a:solidFill>
            </a:ln>
            <a:effectLst>
              <a:glow rad="101600">
                <a:srgbClr val="4E5F56">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6" name="Agrupar 15">
            <a:extLst>
              <a:ext uri="{FF2B5EF4-FFF2-40B4-BE49-F238E27FC236}">
                <a16:creationId xmlns:a16="http://schemas.microsoft.com/office/drawing/2014/main" xmlns="" id="{D25E0194-E401-43C0-AFCC-C2392C0AEC64}"/>
              </a:ext>
            </a:extLst>
          </p:cNvPr>
          <p:cNvGrpSpPr/>
          <p:nvPr/>
        </p:nvGrpSpPr>
        <p:grpSpPr>
          <a:xfrm>
            <a:off x="9174355" y="2935609"/>
            <a:ext cx="2443461" cy="2327055"/>
            <a:chOff x="9218656" y="3386222"/>
            <a:chExt cx="2443461" cy="2327055"/>
          </a:xfrm>
        </p:grpSpPr>
        <p:pic>
          <p:nvPicPr>
            <p:cNvPr id="17" name="Imagem 16">
              <a:extLst>
                <a:ext uri="{FF2B5EF4-FFF2-40B4-BE49-F238E27FC236}">
                  <a16:creationId xmlns:a16="http://schemas.microsoft.com/office/drawing/2014/main" xmlns="" id="{C650BEBA-F100-4134-8357-7A0CF105E259}"/>
                </a:ext>
              </a:extLst>
            </p:cNvPr>
            <p:cNvPicPr>
              <a:picLocks noChangeAspect="1"/>
            </p:cNvPicPr>
            <p:nvPr/>
          </p:nvPicPr>
          <p:blipFill rotWithShape="1">
            <a:blip r:embed="rId5" cstate="print"/>
            <a:srcRect l="7626" t="16928" r="70682" b="7799"/>
            <a:stretch/>
          </p:blipFill>
          <p:spPr>
            <a:xfrm>
              <a:off x="9330171" y="3474816"/>
              <a:ext cx="2213829" cy="2164236"/>
            </a:xfrm>
            <a:prstGeom prst="rect">
              <a:avLst/>
            </a:prstGeom>
          </p:spPr>
        </p:pic>
        <p:sp>
          <p:nvSpPr>
            <p:cNvPr id="18" name="Retângulo 17">
              <a:extLst>
                <a:ext uri="{FF2B5EF4-FFF2-40B4-BE49-F238E27FC236}">
                  <a16:creationId xmlns:a16="http://schemas.microsoft.com/office/drawing/2014/main" xmlns="" id="{98675C37-1443-4D21-B893-850FEEC766BC}"/>
                </a:ext>
              </a:extLst>
            </p:cNvPr>
            <p:cNvSpPr/>
            <p:nvPr/>
          </p:nvSpPr>
          <p:spPr>
            <a:xfrm>
              <a:off x="9218656" y="3386222"/>
              <a:ext cx="2443461" cy="2327055"/>
            </a:xfrm>
            <a:prstGeom prst="rect">
              <a:avLst/>
            </a:prstGeom>
            <a:noFill/>
            <a:ln w="12700">
              <a:solidFill>
                <a:srgbClr val="082118"/>
              </a:solidFill>
            </a:ln>
            <a:effectLst>
              <a:glow rad="101600">
                <a:srgbClr val="4E5F56">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9" name="Agrupar 18">
            <a:extLst>
              <a:ext uri="{FF2B5EF4-FFF2-40B4-BE49-F238E27FC236}">
                <a16:creationId xmlns:a16="http://schemas.microsoft.com/office/drawing/2014/main" xmlns="" id="{6B82663B-1145-468B-83CA-B4F0A161753E}"/>
              </a:ext>
            </a:extLst>
          </p:cNvPr>
          <p:cNvGrpSpPr/>
          <p:nvPr/>
        </p:nvGrpSpPr>
        <p:grpSpPr>
          <a:xfrm>
            <a:off x="8664431" y="245336"/>
            <a:ext cx="2443461" cy="2327055"/>
            <a:chOff x="8472292" y="863440"/>
            <a:chExt cx="2443461" cy="2327055"/>
          </a:xfrm>
        </p:grpSpPr>
        <p:pic>
          <p:nvPicPr>
            <p:cNvPr id="20" name="Imagem 19">
              <a:extLst>
                <a:ext uri="{FF2B5EF4-FFF2-40B4-BE49-F238E27FC236}">
                  <a16:creationId xmlns:a16="http://schemas.microsoft.com/office/drawing/2014/main" xmlns="" id="{EA068F1C-752B-4475-B358-28A32051BB45}"/>
                </a:ext>
              </a:extLst>
            </p:cNvPr>
            <p:cNvPicPr>
              <a:picLocks noChangeAspect="1"/>
            </p:cNvPicPr>
            <p:nvPr/>
          </p:nvPicPr>
          <p:blipFill rotWithShape="1">
            <a:blip r:embed="rId6" cstate="print"/>
            <a:srcRect l="7962" t="16519" r="70346" b="4847"/>
            <a:stretch/>
          </p:blipFill>
          <p:spPr>
            <a:xfrm>
              <a:off x="8567669" y="957679"/>
              <a:ext cx="2248980" cy="2151407"/>
            </a:xfrm>
            <a:prstGeom prst="rect">
              <a:avLst/>
            </a:prstGeom>
          </p:spPr>
        </p:pic>
        <p:sp>
          <p:nvSpPr>
            <p:cNvPr id="21" name="Retângulo 20">
              <a:extLst>
                <a:ext uri="{FF2B5EF4-FFF2-40B4-BE49-F238E27FC236}">
                  <a16:creationId xmlns:a16="http://schemas.microsoft.com/office/drawing/2014/main" xmlns="" id="{8575FD6D-6FCC-4637-880A-906C9BEE9536}"/>
                </a:ext>
              </a:extLst>
            </p:cNvPr>
            <p:cNvSpPr/>
            <p:nvPr/>
          </p:nvSpPr>
          <p:spPr>
            <a:xfrm>
              <a:off x="8472292" y="863440"/>
              <a:ext cx="2443461" cy="2327055"/>
            </a:xfrm>
            <a:prstGeom prst="rect">
              <a:avLst/>
            </a:prstGeom>
            <a:noFill/>
            <a:ln w="12700">
              <a:solidFill>
                <a:srgbClr val="082118"/>
              </a:solidFill>
            </a:ln>
            <a:effectLst>
              <a:glow rad="101600">
                <a:srgbClr val="4E5F56">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2" name="Agrupar 21">
            <a:extLst>
              <a:ext uri="{FF2B5EF4-FFF2-40B4-BE49-F238E27FC236}">
                <a16:creationId xmlns:a16="http://schemas.microsoft.com/office/drawing/2014/main" xmlns="" id="{224C4921-4B46-44E2-8157-7DF8F5FBFCE5}"/>
              </a:ext>
            </a:extLst>
          </p:cNvPr>
          <p:cNvGrpSpPr/>
          <p:nvPr/>
        </p:nvGrpSpPr>
        <p:grpSpPr>
          <a:xfrm>
            <a:off x="6348599" y="3347820"/>
            <a:ext cx="2436857" cy="2327055"/>
            <a:chOff x="6329464" y="3656040"/>
            <a:chExt cx="2436857" cy="2327055"/>
          </a:xfrm>
        </p:grpSpPr>
        <p:pic>
          <p:nvPicPr>
            <p:cNvPr id="23" name="Imagem 22">
              <a:extLst>
                <a:ext uri="{FF2B5EF4-FFF2-40B4-BE49-F238E27FC236}">
                  <a16:creationId xmlns:a16="http://schemas.microsoft.com/office/drawing/2014/main" xmlns="" id="{A4C9DCEA-B00E-4C43-BDBC-3772E96753C9}"/>
                </a:ext>
              </a:extLst>
            </p:cNvPr>
            <p:cNvPicPr>
              <a:picLocks noChangeAspect="1"/>
            </p:cNvPicPr>
            <p:nvPr/>
          </p:nvPicPr>
          <p:blipFill rotWithShape="1">
            <a:blip r:embed="rId7" cstate="print"/>
            <a:srcRect l="7626" t="16109" r="70682" b="7767"/>
            <a:stretch/>
          </p:blipFill>
          <p:spPr>
            <a:xfrm>
              <a:off x="6438329" y="3742007"/>
              <a:ext cx="2271720" cy="2171730"/>
            </a:xfrm>
            <a:prstGeom prst="rect">
              <a:avLst/>
            </a:prstGeom>
          </p:spPr>
        </p:pic>
        <p:sp>
          <p:nvSpPr>
            <p:cNvPr id="24" name="Retângulo 23">
              <a:extLst>
                <a:ext uri="{FF2B5EF4-FFF2-40B4-BE49-F238E27FC236}">
                  <a16:creationId xmlns:a16="http://schemas.microsoft.com/office/drawing/2014/main" xmlns="" id="{BD2AC0A3-47B3-4661-A237-5FC47D6737AD}"/>
                </a:ext>
              </a:extLst>
            </p:cNvPr>
            <p:cNvSpPr/>
            <p:nvPr/>
          </p:nvSpPr>
          <p:spPr>
            <a:xfrm>
              <a:off x="6329464" y="3656040"/>
              <a:ext cx="2436857" cy="2327055"/>
            </a:xfrm>
            <a:prstGeom prst="rect">
              <a:avLst/>
            </a:prstGeom>
            <a:noFill/>
            <a:ln w="12700">
              <a:solidFill>
                <a:srgbClr val="082118"/>
              </a:solidFill>
            </a:ln>
            <a:effectLst>
              <a:glow rad="101600">
                <a:srgbClr val="4E5F56">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5" name="Imagem 24" descr="Ícone&#10;&#10;Descrição gerada automaticamente">
            <a:extLst>
              <a:ext uri="{FF2B5EF4-FFF2-40B4-BE49-F238E27FC236}">
                <a16:creationId xmlns:a16="http://schemas.microsoft.com/office/drawing/2014/main" xmlns="" id="{AA6EEA48-8D8F-4BBD-BFCA-AF2DE94DBAFA}"/>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68270" y="5029030"/>
            <a:ext cx="988669" cy="988669"/>
          </a:xfrm>
          <a:prstGeom prst="rect">
            <a:avLst/>
          </a:prstGeom>
        </p:spPr>
      </p:pic>
      <p:sp>
        <p:nvSpPr>
          <p:cNvPr id="26" name="CaixaDeTexto 25">
            <a:extLst>
              <a:ext uri="{FF2B5EF4-FFF2-40B4-BE49-F238E27FC236}">
                <a16:creationId xmlns:a16="http://schemas.microsoft.com/office/drawing/2014/main" xmlns="" id="{69A3664D-1A1E-4D77-9BA1-3D5409DDF85B}"/>
              </a:ext>
            </a:extLst>
          </p:cNvPr>
          <p:cNvSpPr txBox="1"/>
          <p:nvPr/>
        </p:nvSpPr>
        <p:spPr>
          <a:xfrm>
            <a:off x="1674984" y="5259954"/>
            <a:ext cx="1877450" cy="523220"/>
          </a:xfrm>
          <a:prstGeom prst="rect">
            <a:avLst/>
          </a:prstGeom>
          <a:noFill/>
        </p:spPr>
        <p:txBody>
          <a:bodyPr wrap="square" rtlCol="0">
            <a:spAutoFit/>
          </a:bodyPr>
          <a:lstStyle/>
          <a:p>
            <a:r>
              <a:rPr lang="pt-BR" sz="1400" dirty="0">
                <a:latin typeface="Franklin Gothic Book" panose="020B0503020102020204" pitchFamily="34" charset="0"/>
              </a:rPr>
              <a:t>27 Postagens/mês</a:t>
            </a:r>
          </a:p>
          <a:p>
            <a:r>
              <a:rPr lang="pt-BR" sz="1400" dirty="0">
                <a:latin typeface="Franklin Gothic Book" panose="020B0503020102020204" pitchFamily="34" charset="0"/>
              </a:rPr>
              <a:t>3.583 </a:t>
            </a:r>
            <a:r>
              <a:rPr lang="pt-BR" sz="1400" dirty="0">
                <a:latin typeface="Franklin Gothic Medium Cond" panose="020B0606030402020204" pitchFamily="34" charset="0"/>
              </a:rPr>
              <a:t>Seguidores</a:t>
            </a:r>
          </a:p>
        </p:txBody>
      </p:sp>
      <p:sp>
        <p:nvSpPr>
          <p:cNvPr id="27" name="CaixaDeTexto 26">
            <a:extLst>
              <a:ext uri="{FF2B5EF4-FFF2-40B4-BE49-F238E27FC236}">
                <a16:creationId xmlns:a16="http://schemas.microsoft.com/office/drawing/2014/main" xmlns="" id="{DB3A8558-5DAE-4E74-B309-587DE572C8AB}"/>
              </a:ext>
            </a:extLst>
          </p:cNvPr>
          <p:cNvSpPr txBox="1"/>
          <p:nvPr/>
        </p:nvSpPr>
        <p:spPr>
          <a:xfrm>
            <a:off x="838316" y="4534127"/>
            <a:ext cx="1390124" cy="584775"/>
          </a:xfrm>
          <a:prstGeom prst="rect">
            <a:avLst/>
          </a:prstGeom>
          <a:noFill/>
        </p:spPr>
        <p:txBody>
          <a:bodyPr wrap="none" rtlCol="0">
            <a:spAutoFit/>
          </a:bodyPr>
          <a:lstStyle/>
          <a:p>
            <a:r>
              <a:rPr lang="pt-BR" sz="3200" b="1" dirty="0">
                <a:solidFill>
                  <a:srgbClr val="082118"/>
                </a:solidFill>
                <a:latin typeface="Franklin Gothic Medium Cond" panose="020B0606030402020204" pitchFamily="34" charset="0"/>
              </a:rPr>
              <a:t>I</a:t>
            </a:r>
            <a:r>
              <a:rPr lang="pt-BR" sz="2000" b="1" dirty="0">
                <a:solidFill>
                  <a:srgbClr val="082118"/>
                </a:solidFill>
                <a:latin typeface="Franklin Gothic Medium Cond" panose="020B0606030402020204" pitchFamily="34" charset="0"/>
              </a:rPr>
              <a:t>ndicadores:</a:t>
            </a:r>
          </a:p>
        </p:txBody>
      </p:sp>
    </p:spTree>
    <p:extLst>
      <p:ext uri="{BB962C8B-B14F-4D97-AF65-F5344CB8AC3E}">
        <p14:creationId xmlns:p14="http://schemas.microsoft.com/office/powerpoint/2010/main" xmlns="" val="35138788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ço Reservado para Conteúdo 19">
            <a:extLst>
              <a:ext uri="{FF2B5EF4-FFF2-40B4-BE49-F238E27FC236}">
                <a16:creationId xmlns:a16="http://schemas.microsoft.com/office/drawing/2014/main" xmlns="" id="{65C5B83B-CCCA-41C5-BD84-E21490AD14A5}"/>
              </a:ext>
            </a:extLst>
          </p:cNvPr>
          <p:cNvSpPr>
            <a:spLocks noGrp="1"/>
          </p:cNvSpPr>
          <p:nvPr>
            <p:ph sz="half" idx="2"/>
          </p:nvPr>
        </p:nvSpPr>
        <p:spPr/>
        <p:txBody>
          <a:bodyPr/>
          <a:lstStyle/>
          <a:p>
            <a:pPr algn="ctr"/>
            <a:r>
              <a:rPr lang="pt-BR" sz="2400" b="1" dirty="0">
                <a:latin typeface="Franklin Gothic Medium Cond" panose="020B0606030402020204" pitchFamily="34" charset="0"/>
              </a:rPr>
              <a:t>RESULTADOS DE POSTS ORGANICOS NO INSTAGRAM</a:t>
            </a:r>
            <a:endParaRPr lang="pt-BR" dirty="0"/>
          </a:p>
          <a:p>
            <a:pPr algn="ctr"/>
            <a:r>
              <a:rPr lang="pt-BR" sz="1600" dirty="0"/>
              <a:t>INSTAGRAM: Os posts orgânicos realizados de janeiro a junho alcançaram em média 615 visualizações por CARD, tendo o pico de 2.881 visualizações em um único CARD.</a:t>
            </a:r>
          </a:p>
          <a:p>
            <a:endParaRPr lang="pt-BR" dirty="0"/>
          </a:p>
        </p:txBody>
      </p:sp>
      <p:sp>
        <p:nvSpPr>
          <p:cNvPr id="21" name="Espaço Reservado para Conteúdo 20">
            <a:extLst>
              <a:ext uri="{FF2B5EF4-FFF2-40B4-BE49-F238E27FC236}">
                <a16:creationId xmlns:a16="http://schemas.microsoft.com/office/drawing/2014/main" xmlns="" id="{09BD7C97-B4E7-49C7-8F3F-F6D3AFCAFC47}"/>
              </a:ext>
            </a:extLst>
          </p:cNvPr>
          <p:cNvSpPr>
            <a:spLocks noGrp="1"/>
          </p:cNvSpPr>
          <p:nvPr>
            <p:ph sz="half" idx="14"/>
          </p:nvPr>
        </p:nvSpPr>
        <p:spPr/>
        <p:txBody>
          <a:bodyPr/>
          <a:lstStyle/>
          <a:p>
            <a:r>
              <a:rPr lang="pt-BR" dirty="0"/>
              <a:t>COMUNICAÇÃO</a:t>
            </a:r>
          </a:p>
        </p:txBody>
      </p:sp>
      <p:pic>
        <p:nvPicPr>
          <p:cNvPr id="3" name="Imagem 5" descr="Uma imagem contendo lego, relógio, segurando, mulher&#10;&#10;Descrição gerada com muito alta confiança">
            <a:extLst>
              <a:ext uri="{FF2B5EF4-FFF2-40B4-BE49-F238E27FC236}">
                <a16:creationId xmlns:a16="http://schemas.microsoft.com/office/drawing/2014/main" xmlns="" id="{884A1902-7BA4-4993-B9EB-41452A625F3C}"/>
              </a:ext>
            </a:extLst>
          </p:cNvPr>
          <p:cNvPicPr>
            <a:picLocks noChangeAspect="1"/>
          </p:cNvPicPr>
          <p:nvPr/>
        </p:nvPicPr>
        <p:blipFill>
          <a:blip r:embed="rId2" cstate="print"/>
          <a:stretch>
            <a:fillRect/>
          </a:stretch>
        </p:blipFill>
        <p:spPr>
          <a:xfrm>
            <a:off x="5142616" y="1361104"/>
            <a:ext cx="1074461" cy="1065830"/>
          </a:xfrm>
          <a:prstGeom prst="rect">
            <a:avLst/>
          </a:prstGeom>
        </p:spPr>
      </p:pic>
      <p:sp>
        <p:nvSpPr>
          <p:cNvPr id="4" name="Elipse 3">
            <a:extLst>
              <a:ext uri="{FF2B5EF4-FFF2-40B4-BE49-F238E27FC236}">
                <a16:creationId xmlns:a16="http://schemas.microsoft.com/office/drawing/2014/main" xmlns="" id="{778D4243-D5F3-4A65-80D3-50F333369080}"/>
              </a:ext>
            </a:extLst>
          </p:cNvPr>
          <p:cNvSpPr/>
          <p:nvPr/>
        </p:nvSpPr>
        <p:spPr>
          <a:xfrm>
            <a:off x="3913948" y="1787804"/>
            <a:ext cx="1809684" cy="1815946"/>
          </a:xfrm>
          <a:prstGeom prst="ellipse">
            <a:avLst/>
          </a:prstGeom>
          <a:solidFill>
            <a:srgbClr val="00B050"/>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latin typeface="Franklin Gothic Medium Cond" panose="020B0606030402020204" pitchFamily="34" charset="0"/>
            </a:endParaRPr>
          </a:p>
        </p:txBody>
      </p:sp>
      <p:sp>
        <p:nvSpPr>
          <p:cNvPr id="5" name="CaixaDeTexto 4">
            <a:extLst>
              <a:ext uri="{FF2B5EF4-FFF2-40B4-BE49-F238E27FC236}">
                <a16:creationId xmlns:a16="http://schemas.microsoft.com/office/drawing/2014/main" xmlns="" id="{401202A4-84E0-4600-AAEE-3BEBB736E023}"/>
              </a:ext>
            </a:extLst>
          </p:cNvPr>
          <p:cNvSpPr txBox="1"/>
          <p:nvPr/>
        </p:nvSpPr>
        <p:spPr>
          <a:xfrm>
            <a:off x="4123895" y="2010144"/>
            <a:ext cx="1979438" cy="1031051"/>
          </a:xfrm>
          <a:prstGeom prst="rect">
            <a:avLst/>
          </a:prstGeom>
          <a:noFill/>
        </p:spPr>
        <p:txBody>
          <a:bodyPr wrap="square" rtlCol="0" anchor="t">
            <a:spAutoFit/>
          </a:bodyPr>
          <a:lstStyle/>
          <a:p>
            <a:r>
              <a:rPr lang="pt-BR" sz="1000" dirty="0">
                <a:solidFill>
                  <a:schemeClr val="bg1"/>
                </a:solidFill>
                <a:latin typeface="Arial"/>
                <a:cs typeface="Calibri Light"/>
              </a:rPr>
              <a:t>Quase </a:t>
            </a:r>
          </a:p>
          <a:p>
            <a:r>
              <a:rPr lang="pt-BR" sz="3500" b="1" dirty="0">
                <a:solidFill>
                  <a:schemeClr val="bg1"/>
                </a:solidFill>
                <a:latin typeface="Arial"/>
                <a:cs typeface="Calibri Light"/>
              </a:rPr>
              <a:t>16MIL</a:t>
            </a:r>
          </a:p>
          <a:p>
            <a:r>
              <a:rPr lang="pt-BR" sz="1600" dirty="0">
                <a:solidFill>
                  <a:schemeClr val="bg1"/>
                </a:solidFill>
                <a:cs typeface="Calibri Light"/>
              </a:rPr>
              <a:t>Impressões/mês </a:t>
            </a:r>
          </a:p>
        </p:txBody>
      </p:sp>
      <p:pic>
        <p:nvPicPr>
          <p:cNvPr id="6" name="Imagem 5" descr="Uma imagem contendo lego, relógio, segurando, mulher&#10;&#10;Descrição gerada com muito alta confiança">
            <a:extLst>
              <a:ext uri="{FF2B5EF4-FFF2-40B4-BE49-F238E27FC236}">
                <a16:creationId xmlns:a16="http://schemas.microsoft.com/office/drawing/2014/main" xmlns="" id="{410BB165-E39E-4023-8451-6DAAFA03F220}"/>
              </a:ext>
            </a:extLst>
          </p:cNvPr>
          <p:cNvPicPr>
            <a:picLocks noChangeAspect="1"/>
          </p:cNvPicPr>
          <p:nvPr/>
        </p:nvPicPr>
        <p:blipFill>
          <a:blip r:embed="rId2" cstate="print"/>
          <a:stretch>
            <a:fillRect/>
          </a:stretch>
        </p:blipFill>
        <p:spPr>
          <a:xfrm>
            <a:off x="2380857" y="1341977"/>
            <a:ext cx="970765" cy="1065830"/>
          </a:xfrm>
          <a:prstGeom prst="rect">
            <a:avLst/>
          </a:prstGeom>
        </p:spPr>
      </p:pic>
      <p:sp>
        <p:nvSpPr>
          <p:cNvPr id="7" name="Elipse 6">
            <a:extLst>
              <a:ext uri="{FF2B5EF4-FFF2-40B4-BE49-F238E27FC236}">
                <a16:creationId xmlns:a16="http://schemas.microsoft.com/office/drawing/2014/main" xmlns="" id="{403E07AF-2870-49D1-BF7C-E3EBF5C00C6F}"/>
              </a:ext>
            </a:extLst>
          </p:cNvPr>
          <p:cNvSpPr/>
          <p:nvPr/>
        </p:nvSpPr>
        <p:spPr>
          <a:xfrm>
            <a:off x="1109621" y="1749357"/>
            <a:ext cx="1809685" cy="1815946"/>
          </a:xfrm>
          <a:prstGeom prst="ellipse">
            <a:avLst/>
          </a:prstGeom>
          <a:solidFill>
            <a:srgbClr val="008080"/>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8" name="CaixaDeTexto 7">
            <a:extLst>
              <a:ext uri="{FF2B5EF4-FFF2-40B4-BE49-F238E27FC236}">
                <a16:creationId xmlns:a16="http://schemas.microsoft.com/office/drawing/2014/main" xmlns="" id="{05397D91-C158-4F0A-BCB3-078A27052BE5}"/>
              </a:ext>
            </a:extLst>
          </p:cNvPr>
          <p:cNvSpPr txBox="1"/>
          <p:nvPr/>
        </p:nvSpPr>
        <p:spPr>
          <a:xfrm>
            <a:off x="1303603" y="1957226"/>
            <a:ext cx="1904792" cy="1277273"/>
          </a:xfrm>
          <a:prstGeom prst="rect">
            <a:avLst/>
          </a:prstGeom>
          <a:noFill/>
        </p:spPr>
        <p:txBody>
          <a:bodyPr wrap="square" rtlCol="0" anchor="t">
            <a:spAutoFit/>
          </a:bodyPr>
          <a:lstStyle/>
          <a:p>
            <a:r>
              <a:rPr lang="pt-BR" sz="1000" dirty="0">
                <a:solidFill>
                  <a:schemeClr val="bg1"/>
                </a:solidFill>
                <a:latin typeface="Franklin Gothic Medium Cond" panose="020B0606030402020204" pitchFamily="34" charset="0"/>
                <a:cs typeface="Calibri Light"/>
              </a:rPr>
              <a:t>Quase </a:t>
            </a:r>
          </a:p>
          <a:p>
            <a:r>
              <a:rPr lang="pt-BR" sz="3500" b="1" dirty="0">
                <a:solidFill>
                  <a:schemeClr val="bg1"/>
                </a:solidFill>
                <a:latin typeface="Franklin Gothic Medium Cond" panose="020B0606030402020204" pitchFamily="34" charset="0"/>
                <a:cs typeface="Calibri Light"/>
              </a:rPr>
              <a:t>2,6MIL</a:t>
            </a:r>
          </a:p>
          <a:p>
            <a:r>
              <a:rPr lang="pt-BR" sz="1600" dirty="0">
                <a:solidFill>
                  <a:schemeClr val="bg1"/>
                </a:solidFill>
                <a:latin typeface="Franklin Gothic Medium Cond" panose="020B0606030402020204" pitchFamily="34" charset="0"/>
                <a:cs typeface="Calibri Light"/>
              </a:rPr>
              <a:t>Contas alcançadas</a:t>
            </a:r>
          </a:p>
          <a:p>
            <a:r>
              <a:rPr lang="pt-BR" sz="1600" dirty="0">
                <a:solidFill>
                  <a:schemeClr val="bg1"/>
                </a:solidFill>
                <a:latin typeface="Franklin Gothic Medium Cond" panose="020B0606030402020204" pitchFamily="34" charset="0"/>
                <a:cs typeface="Calibri Light"/>
              </a:rPr>
              <a:t>/mês </a:t>
            </a:r>
          </a:p>
        </p:txBody>
      </p:sp>
      <p:pic>
        <p:nvPicPr>
          <p:cNvPr id="12" name="Imagem 5" descr="Uma imagem contendo lego, relógio, segurando, mulher&#10;&#10;Descrição gerada com muito alta confiança">
            <a:extLst>
              <a:ext uri="{FF2B5EF4-FFF2-40B4-BE49-F238E27FC236}">
                <a16:creationId xmlns:a16="http://schemas.microsoft.com/office/drawing/2014/main" xmlns="" id="{07CB1F99-BA87-4A61-A0B8-313D558CE407}"/>
              </a:ext>
            </a:extLst>
          </p:cNvPr>
          <p:cNvPicPr>
            <a:picLocks noChangeAspect="1"/>
          </p:cNvPicPr>
          <p:nvPr/>
        </p:nvPicPr>
        <p:blipFill>
          <a:blip r:embed="rId2" cstate="print"/>
          <a:stretch>
            <a:fillRect/>
          </a:stretch>
        </p:blipFill>
        <p:spPr>
          <a:xfrm>
            <a:off x="1452629" y="3638792"/>
            <a:ext cx="1074461" cy="1065830"/>
          </a:xfrm>
          <a:prstGeom prst="rect">
            <a:avLst/>
          </a:prstGeom>
        </p:spPr>
      </p:pic>
      <p:sp>
        <p:nvSpPr>
          <p:cNvPr id="13" name="Elipse 12">
            <a:extLst>
              <a:ext uri="{FF2B5EF4-FFF2-40B4-BE49-F238E27FC236}">
                <a16:creationId xmlns:a16="http://schemas.microsoft.com/office/drawing/2014/main" xmlns="" id="{08EF2EB5-0944-4216-ACD7-CB89845AD5DF}"/>
              </a:ext>
            </a:extLst>
          </p:cNvPr>
          <p:cNvSpPr/>
          <p:nvPr/>
        </p:nvSpPr>
        <p:spPr>
          <a:xfrm>
            <a:off x="181394" y="4046172"/>
            <a:ext cx="1809684" cy="1815946"/>
          </a:xfrm>
          <a:prstGeom prst="ellipse">
            <a:avLst/>
          </a:prstGeom>
          <a:solidFill>
            <a:schemeClr val="accent2">
              <a:lumMod val="75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14" name="CaixaDeTexto 13">
            <a:extLst>
              <a:ext uri="{FF2B5EF4-FFF2-40B4-BE49-F238E27FC236}">
                <a16:creationId xmlns:a16="http://schemas.microsoft.com/office/drawing/2014/main" xmlns="" id="{97A81434-5705-4D70-B311-27A714B81B3F}"/>
              </a:ext>
            </a:extLst>
          </p:cNvPr>
          <p:cNvSpPr txBox="1"/>
          <p:nvPr/>
        </p:nvSpPr>
        <p:spPr>
          <a:xfrm>
            <a:off x="417577" y="4310314"/>
            <a:ext cx="1979438" cy="1277273"/>
          </a:xfrm>
          <a:prstGeom prst="rect">
            <a:avLst/>
          </a:prstGeom>
          <a:noFill/>
        </p:spPr>
        <p:txBody>
          <a:bodyPr wrap="square" rtlCol="0" anchor="t">
            <a:spAutoFit/>
          </a:bodyPr>
          <a:lstStyle/>
          <a:p>
            <a:r>
              <a:rPr lang="pt-BR" sz="1000" dirty="0">
                <a:solidFill>
                  <a:schemeClr val="bg1"/>
                </a:solidFill>
                <a:latin typeface="Franklin Gothic Medium Cond" panose="020B0606030402020204" pitchFamily="34" charset="0"/>
                <a:cs typeface="Calibri Light"/>
              </a:rPr>
              <a:t>Quase </a:t>
            </a:r>
          </a:p>
          <a:p>
            <a:r>
              <a:rPr lang="pt-BR" sz="3500" b="1" dirty="0">
                <a:solidFill>
                  <a:schemeClr val="bg1"/>
                </a:solidFill>
                <a:latin typeface="Franklin Gothic Medium Cond" panose="020B0606030402020204" pitchFamily="34" charset="0"/>
                <a:cs typeface="Calibri Light"/>
              </a:rPr>
              <a:t>615</a:t>
            </a:r>
          </a:p>
          <a:p>
            <a:r>
              <a:rPr lang="pt-BR" sz="1600" dirty="0">
                <a:solidFill>
                  <a:schemeClr val="bg1"/>
                </a:solidFill>
                <a:latin typeface="Franklin Gothic Medium Cond" panose="020B0606030402020204" pitchFamily="34" charset="0"/>
                <a:cs typeface="Calibri Light"/>
              </a:rPr>
              <a:t>Visualizações</a:t>
            </a:r>
          </a:p>
          <a:p>
            <a:r>
              <a:rPr lang="pt-BR" sz="1600" dirty="0">
                <a:solidFill>
                  <a:schemeClr val="bg1"/>
                </a:solidFill>
                <a:latin typeface="Franklin Gothic Medium Cond" panose="020B0606030402020204" pitchFamily="34" charset="0"/>
                <a:cs typeface="Calibri Light"/>
              </a:rPr>
              <a:t>por postagem</a:t>
            </a:r>
          </a:p>
        </p:txBody>
      </p:sp>
      <p:pic>
        <p:nvPicPr>
          <p:cNvPr id="15" name="Imagem 5" descr="Uma imagem contendo lego, relógio, segurando, mulher&#10;&#10;Descrição gerada com muito alta confiança">
            <a:extLst>
              <a:ext uri="{FF2B5EF4-FFF2-40B4-BE49-F238E27FC236}">
                <a16:creationId xmlns:a16="http://schemas.microsoft.com/office/drawing/2014/main" xmlns="" id="{CF6FE6C9-CA2E-4C1D-8D8B-391410C3D45C}"/>
              </a:ext>
            </a:extLst>
          </p:cNvPr>
          <p:cNvPicPr>
            <a:picLocks noChangeAspect="1"/>
          </p:cNvPicPr>
          <p:nvPr/>
        </p:nvPicPr>
        <p:blipFill>
          <a:blip r:embed="rId2" cstate="print"/>
          <a:stretch>
            <a:fillRect/>
          </a:stretch>
        </p:blipFill>
        <p:spPr>
          <a:xfrm>
            <a:off x="3836216" y="3699026"/>
            <a:ext cx="1074461" cy="1065830"/>
          </a:xfrm>
          <a:prstGeom prst="rect">
            <a:avLst/>
          </a:prstGeom>
        </p:spPr>
      </p:pic>
      <p:sp>
        <p:nvSpPr>
          <p:cNvPr id="16" name="Elipse 15">
            <a:extLst>
              <a:ext uri="{FF2B5EF4-FFF2-40B4-BE49-F238E27FC236}">
                <a16:creationId xmlns:a16="http://schemas.microsoft.com/office/drawing/2014/main" xmlns="" id="{3AA2EDF8-15C6-4E7F-A20D-294BD4DB2DE3}"/>
              </a:ext>
            </a:extLst>
          </p:cNvPr>
          <p:cNvSpPr/>
          <p:nvPr/>
        </p:nvSpPr>
        <p:spPr>
          <a:xfrm>
            <a:off x="2564981" y="4106406"/>
            <a:ext cx="1809684" cy="1815946"/>
          </a:xfrm>
          <a:prstGeom prst="ellipse">
            <a:avLst/>
          </a:prstGeom>
          <a:solidFill>
            <a:schemeClr val="tx1">
              <a:lumMod val="85000"/>
              <a:lumOff val="15000"/>
            </a:schemeClr>
          </a:solidFill>
          <a:ln>
            <a:noFill/>
          </a:ln>
          <a:effectLst>
            <a:glow rad="228600">
              <a:schemeClr val="tx1">
                <a:lumMod val="85000"/>
                <a:lumOff val="1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17" name="CaixaDeTexto 16">
            <a:extLst>
              <a:ext uri="{FF2B5EF4-FFF2-40B4-BE49-F238E27FC236}">
                <a16:creationId xmlns:a16="http://schemas.microsoft.com/office/drawing/2014/main" xmlns="" id="{D68B78AC-2B27-44AC-AD0A-BE080CF90DFF}"/>
              </a:ext>
            </a:extLst>
          </p:cNvPr>
          <p:cNvSpPr txBox="1"/>
          <p:nvPr/>
        </p:nvSpPr>
        <p:spPr>
          <a:xfrm>
            <a:off x="2618280" y="4370548"/>
            <a:ext cx="1979438" cy="1277273"/>
          </a:xfrm>
          <a:prstGeom prst="rect">
            <a:avLst/>
          </a:prstGeom>
          <a:noFill/>
        </p:spPr>
        <p:txBody>
          <a:bodyPr wrap="square" rtlCol="0" anchor="t">
            <a:spAutoFit/>
          </a:bodyPr>
          <a:lstStyle/>
          <a:p>
            <a:r>
              <a:rPr lang="pt-BR" sz="1000" dirty="0">
                <a:solidFill>
                  <a:schemeClr val="bg1"/>
                </a:solidFill>
                <a:latin typeface="Franklin Gothic Medium Cond" panose="020B0606030402020204" pitchFamily="34" charset="0"/>
                <a:cs typeface="Calibri Light"/>
              </a:rPr>
              <a:t>Quase </a:t>
            </a:r>
          </a:p>
          <a:p>
            <a:r>
              <a:rPr lang="pt-BR" sz="3500" b="1" dirty="0">
                <a:solidFill>
                  <a:schemeClr val="bg1"/>
                </a:solidFill>
                <a:latin typeface="Franklin Gothic Medium Cond" panose="020B0606030402020204" pitchFamily="34" charset="0"/>
                <a:cs typeface="Calibri Light"/>
              </a:rPr>
              <a:t>106MIL</a:t>
            </a:r>
          </a:p>
          <a:p>
            <a:r>
              <a:rPr lang="pt-BR" sz="1600" dirty="0">
                <a:solidFill>
                  <a:schemeClr val="bg1"/>
                </a:solidFill>
                <a:latin typeface="Franklin Gothic Medium Cond" panose="020B0606030402020204" pitchFamily="34" charset="0"/>
                <a:cs typeface="Calibri Light"/>
              </a:rPr>
              <a:t>Visualizações no total</a:t>
            </a:r>
          </a:p>
          <a:p>
            <a:endParaRPr lang="pt-BR" sz="1600" dirty="0">
              <a:solidFill>
                <a:schemeClr val="bg1"/>
              </a:solidFill>
              <a:latin typeface="Franklin Gothic Medium Cond" panose="020B0606030402020204" pitchFamily="34" charset="0"/>
              <a:cs typeface="Calibri Light"/>
            </a:endParaRPr>
          </a:p>
        </p:txBody>
      </p:sp>
      <p:pic>
        <p:nvPicPr>
          <p:cNvPr id="9" name="Imagem 5" descr="Uma imagem contendo lego, relógio, segurando, mulher&#10;&#10;Descrição gerada com muito alta confiança">
            <a:extLst>
              <a:ext uri="{FF2B5EF4-FFF2-40B4-BE49-F238E27FC236}">
                <a16:creationId xmlns:a16="http://schemas.microsoft.com/office/drawing/2014/main" xmlns="" id="{E2C9A7F4-600F-4220-AFE0-2A5F4B384DB6}"/>
              </a:ext>
            </a:extLst>
          </p:cNvPr>
          <p:cNvPicPr>
            <a:picLocks noChangeAspect="1"/>
          </p:cNvPicPr>
          <p:nvPr/>
        </p:nvPicPr>
        <p:blipFill>
          <a:blip r:embed="rId2" cstate="print"/>
          <a:stretch>
            <a:fillRect/>
          </a:stretch>
        </p:blipFill>
        <p:spPr>
          <a:xfrm>
            <a:off x="6171977" y="3699026"/>
            <a:ext cx="1074461" cy="1065830"/>
          </a:xfrm>
          <a:prstGeom prst="rect">
            <a:avLst/>
          </a:prstGeom>
        </p:spPr>
      </p:pic>
      <p:sp>
        <p:nvSpPr>
          <p:cNvPr id="10" name="Elipse 9">
            <a:extLst>
              <a:ext uri="{FF2B5EF4-FFF2-40B4-BE49-F238E27FC236}">
                <a16:creationId xmlns:a16="http://schemas.microsoft.com/office/drawing/2014/main" xmlns="" id="{8229296D-5DB0-4D7C-A685-0045E5B6E7F4}"/>
              </a:ext>
            </a:extLst>
          </p:cNvPr>
          <p:cNvSpPr/>
          <p:nvPr/>
        </p:nvSpPr>
        <p:spPr>
          <a:xfrm>
            <a:off x="4900742" y="4106406"/>
            <a:ext cx="1809684" cy="1815946"/>
          </a:xfrm>
          <a:prstGeom prst="ellipse">
            <a:avLst/>
          </a:prstGeom>
          <a:solidFill>
            <a:srgbClr val="FF0000"/>
          </a:solidFill>
          <a:ln>
            <a:noFill/>
          </a:ln>
          <a:effectLst>
            <a:glow rad="228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11" name="CaixaDeTexto 10">
            <a:extLst>
              <a:ext uri="{FF2B5EF4-FFF2-40B4-BE49-F238E27FC236}">
                <a16:creationId xmlns:a16="http://schemas.microsoft.com/office/drawing/2014/main" xmlns="" id="{28ABA0BC-B3D6-4976-B8B7-082712FA9966}"/>
              </a:ext>
            </a:extLst>
          </p:cNvPr>
          <p:cNvSpPr txBox="1"/>
          <p:nvPr/>
        </p:nvSpPr>
        <p:spPr>
          <a:xfrm>
            <a:off x="4982179" y="4370548"/>
            <a:ext cx="1979438" cy="1031051"/>
          </a:xfrm>
          <a:prstGeom prst="rect">
            <a:avLst/>
          </a:prstGeom>
          <a:noFill/>
        </p:spPr>
        <p:txBody>
          <a:bodyPr wrap="square" rtlCol="0" anchor="t">
            <a:spAutoFit/>
          </a:bodyPr>
          <a:lstStyle/>
          <a:p>
            <a:endParaRPr lang="pt-BR" sz="1000" dirty="0">
              <a:solidFill>
                <a:schemeClr val="bg1"/>
              </a:solidFill>
              <a:latin typeface="Franklin Gothic Medium Cond" panose="020B0606030402020204" pitchFamily="34" charset="0"/>
              <a:cs typeface="Calibri Light"/>
            </a:endParaRPr>
          </a:p>
          <a:p>
            <a:r>
              <a:rPr lang="pt-BR" sz="3500" b="1" dirty="0">
                <a:solidFill>
                  <a:schemeClr val="bg1"/>
                </a:solidFill>
                <a:latin typeface="Franklin Gothic Medium Cond" panose="020B0606030402020204" pitchFamily="34" charset="0"/>
                <a:cs typeface="Calibri Light"/>
              </a:rPr>
              <a:t>165</a:t>
            </a:r>
          </a:p>
          <a:p>
            <a:r>
              <a:rPr lang="pt-BR" sz="1600" dirty="0">
                <a:solidFill>
                  <a:schemeClr val="bg1"/>
                </a:solidFill>
                <a:latin typeface="Franklin Gothic Medium Cond" panose="020B0606030402020204" pitchFamily="34" charset="0"/>
                <a:cs typeface="Calibri Light"/>
              </a:rPr>
              <a:t>Publicações no total </a:t>
            </a:r>
          </a:p>
        </p:txBody>
      </p:sp>
      <p:pic>
        <p:nvPicPr>
          <p:cNvPr id="2" name="Imagem 1">
            <a:extLst>
              <a:ext uri="{FF2B5EF4-FFF2-40B4-BE49-F238E27FC236}">
                <a16:creationId xmlns:a16="http://schemas.microsoft.com/office/drawing/2014/main" xmlns="" id="{55B774D8-77CE-4B90-A3CC-EE36224AEBD8}"/>
              </a:ext>
            </a:extLst>
          </p:cNvPr>
          <p:cNvPicPr>
            <a:picLocks noChangeAspect="1"/>
          </p:cNvPicPr>
          <p:nvPr/>
        </p:nvPicPr>
        <p:blipFill rotWithShape="1">
          <a:blip r:embed="rId3" cstate="print"/>
          <a:srcRect t="10256" r="5226" b="13406"/>
          <a:stretch/>
        </p:blipFill>
        <p:spPr>
          <a:xfrm>
            <a:off x="10087598" y="2633298"/>
            <a:ext cx="1686825" cy="3019304"/>
          </a:xfrm>
          <a:prstGeom prst="rect">
            <a:avLst/>
          </a:prstGeom>
        </p:spPr>
      </p:pic>
      <p:pic>
        <p:nvPicPr>
          <p:cNvPr id="18" name="Imagem 17">
            <a:extLst>
              <a:ext uri="{FF2B5EF4-FFF2-40B4-BE49-F238E27FC236}">
                <a16:creationId xmlns:a16="http://schemas.microsoft.com/office/drawing/2014/main" xmlns="" id="{29C8A22E-02F9-46F5-A370-3B2E62EDC7E2}"/>
              </a:ext>
            </a:extLst>
          </p:cNvPr>
          <p:cNvPicPr>
            <a:picLocks noChangeAspect="1"/>
          </p:cNvPicPr>
          <p:nvPr/>
        </p:nvPicPr>
        <p:blipFill rotWithShape="1">
          <a:blip r:embed="rId4" cstate="print"/>
          <a:srcRect t="11508" r="-2001" b="6872"/>
          <a:stretch/>
        </p:blipFill>
        <p:spPr>
          <a:xfrm>
            <a:off x="7685682" y="2633298"/>
            <a:ext cx="1686825" cy="2999466"/>
          </a:xfrm>
          <a:prstGeom prst="rect">
            <a:avLst/>
          </a:prstGeom>
        </p:spPr>
      </p:pic>
      <p:sp>
        <p:nvSpPr>
          <p:cNvPr id="22" name="Seta: Curva para Cima 21">
            <a:extLst>
              <a:ext uri="{FF2B5EF4-FFF2-40B4-BE49-F238E27FC236}">
                <a16:creationId xmlns:a16="http://schemas.microsoft.com/office/drawing/2014/main" xmlns="" id="{9CA6005D-7CEA-492A-8564-C57FF5656374}"/>
              </a:ext>
            </a:extLst>
          </p:cNvPr>
          <p:cNvSpPr/>
          <p:nvPr/>
        </p:nvSpPr>
        <p:spPr>
          <a:xfrm flipV="1">
            <a:off x="8066597" y="1957224"/>
            <a:ext cx="2276617" cy="745439"/>
          </a:xfrm>
          <a:prstGeom prst="curvedUpArrow">
            <a:avLst>
              <a:gd name="adj1" fmla="val 25000"/>
              <a:gd name="adj2" fmla="val 50000"/>
              <a:gd name="adj3" fmla="val 33599"/>
            </a:avLst>
          </a:prstGeom>
          <a:solidFill>
            <a:srgbClr val="FF0000"/>
          </a:solidFill>
          <a:ln>
            <a:solidFill>
              <a:srgbClr val="E2EE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9" name="Retângulo 18">
            <a:extLst>
              <a:ext uri="{FF2B5EF4-FFF2-40B4-BE49-F238E27FC236}">
                <a16:creationId xmlns:a16="http://schemas.microsoft.com/office/drawing/2014/main" xmlns="" id="{8805AB60-5C00-4AB8-97BD-439F8319FD44}"/>
              </a:ext>
            </a:extLst>
          </p:cNvPr>
          <p:cNvSpPr/>
          <p:nvPr/>
        </p:nvSpPr>
        <p:spPr>
          <a:xfrm>
            <a:off x="7519964" y="2702663"/>
            <a:ext cx="855710" cy="8626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xmlns="" val="36492815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xmlns="" id="{763F6F1E-34DF-4095-98C3-E3DB23C45ACA}"/>
              </a:ext>
            </a:extLst>
          </p:cNvPr>
          <p:cNvSpPr>
            <a:spLocks noGrp="1"/>
          </p:cNvSpPr>
          <p:nvPr>
            <p:ph sz="half" idx="14"/>
          </p:nvPr>
        </p:nvSpPr>
        <p:spPr/>
        <p:txBody>
          <a:bodyPr/>
          <a:lstStyle/>
          <a:p>
            <a:r>
              <a:rPr lang="pt-BR" dirty="0"/>
              <a:t>COMUNICAÇÃO</a:t>
            </a:r>
          </a:p>
        </p:txBody>
      </p:sp>
      <p:sp>
        <p:nvSpPr>
          <p:cNvPr id="5" name="CaixaDeTexto 4">
            <a:extLst>
              <a:ext uri="{FF2B5EF4-FFF2-40B4-BE49-F238E27FC236}">
                <a16:creationId xmlns:a16="http://schemas.microsoft.com/office/drawing/2014/main" xmlns="" id="{82C0F465-E777-4FDA-A0F8-001729ED4A00}"/>
              </a:ext>
            </a:extLst>
          </p:cNvPr>
          <p:cNvSpPr txBox="1"/>
          <p:nvPr/>
        </p:nvSpPr>
        <p:spPr>
          <a:xfrm>
            <a:off x="428263" y="2445827"/>
            <a:ext cx="4840865" cy="2092881"/>
          </a:xfrm>
          <a:prstGeom prst="rect">
            <a:avLst/>
          </a:prstGeom>
          <a:noFill/>
        </p:spPr>
        <p:txBody>
          <a:bodyPr wrap="square" rtlCol="0">
            <a:spAutoFit/>
          </a:bodyPr>
          <a:lstStyle/>
          <a:p>
            <a:pPr algn="just"/>
            <a:r>
              <a:rPr lang="pt-BR" sz="1400" dirty="0">
                <a:latin typeface="Franklin Gothic Medium Cond" panose="020B0606030402020204" pitchFamily="34" charset="0"/>
                <a:cs typeface="Arial" pitchFamily="34" charset="0"/>
              </a:rPr>
              <a:t>	</a:t>
            </a:r>
            <a:r>
              <a:rPr lang="pt-BR" sz="1400" dirty="0">
                <a:latin typeface="Franklin Gothic Medium Cond" panose="020B0606030402020204" pitchFamily="34" charset="0"/>
                <a:cs typeface="Arial"/>
              </a:rPr>
              <a:t>O Conselho de Arquitetura e Urbanismo de Alagoas (CAU/AL) realizou quase 6 mil atendimentos durante o ano de 2020.  Apesar do número expressivo, </a:t>
            </a:r>
            <a:r>
              <a:rPr lang="pt-BR" b="1" dirty="0">
                <a:latin typeface="Franklin Gothic Medium Cond" panose="020B0606030402020204" pitchFamily="34" charset="0"/>
                <a:cs typeface="Arial"/>
              </a:rPr>
              <a:t>apenas 06 fichas </a:t>
            </a:r>
            <a:r>
              <a:rPr lang="pt-BR" sz="1400" dirty="0">
                <a:latin typeface="Franklin Gothic Medium Cond" panose="020B0606030402020204" pitchFamily="34" charset="0"/>
                <a:cs typeface="Arial"/>
              </a:rPr>
              <a:t>de avaliação foram preenchidas, o que não serve como parâmetro de indicador.  </a:t>
            </a:r>
          </a:p>
          <a:p>
            <a:pPr algn="just"/>
            <a:endParaRPr lang="pt-BR" sz="1400" dirty="0">
              <a:latin typeface="Franklin Gothic Medium Cond" panose="020B0606030402020204" pitchFamily="34" charset="0"/>
              <a:cs typeface="Arial"/>
            </a:endParaRPr>
          </a:p>
          <a:p>
            <a:pPr algn="just"/>
            <a:r>
              <a:rPr lang="pt-BR" sz="1400" dirty="0">
                <a:latin typeface="Franklin Gothic Medium Cond" panose="020B0606030402020204" pitchFamily="34" charset="0"/>
                <a:cs typeface="Arial"/>
              </a:rPr>
              <a:t>Formas de divulgação utilizadas:</a:t>
            </a:r>
          </a:p>
          <a:p>
            <a:pPr algn="just"/>
            <a:endParaRPr lang="pt-BR" sz="1400" dirty="0">
              <a:latin typeface="Franklin Gothic Medium Cond" panose="020B0606030402020204" pitchFamily="34" charset="0"/>
              <a:cs typeface="Arial"/>
            </a:endParaRPr>
          </a:p>
          <a:p>
            <a:pPr algn="just"/>
            <a:r>
              <a:rPr lang="pt-BR" sz="1400" dirty="0">
                <a:latin typeface="Franklin Gothic Medium Cond" panose="020B0606030402020204" pitchFamily="34" charset="0"/>
                <a:cs typeface="Arial"/>
              </a:rPr>
              <a:t>1. Formulário impresso na sede do CAU/AL;</a:t>
            </a:r>
          </a:p>
          <a:p>
            <a:pPr algn="just"/>
            <a:r>
              <a:rPr lang="pt-BR" sz="1400" dirty="0">
                <a:latin typeface="Franklin Gothic Medium Cond" panose="020B0606030402020204" pitchFamily="34" charset="0"/>
                <a:cs typeface="Arial"/>
              </a:rPr>
              <a:t>2. Envio do link da pesquisa por e-mail.</a:t>
            </a:r>
          </a:p>
        </p:txBody>
      </p:sp>
      <p:sp>
        <p:nvSpPr>
          <p:cNvPr id="6" name="CaixaDeTexto 5">
            <a:extLst>
              <a:ext uri="{FF2B5EF4-FFF2-40B4-BE49-F238E27FC236}">
                <a16:creationId xmlns:a16="http://schemas.microsoft.com/office/drawing/2014/main" xmlns="" id="{87E50E0C-AA38-4152-99EE-6207A1BFAF02}"/>
              </a:ext>
            </a:extLst>
          </p:cNvPr>
          <p:cNvSpPr txBox="1"/>
          <p:nvPr/>
        </p:nvSpPr>
        <p:spPr>
          <a:xfrm>
            <a:off x="-2269511" y="1372419"/>
            <a:ext cx="9018867" cy="400110"/>
          </a:xfrm>
          <a:prstGeom prst="rect">
            <a:avLst/>
          </a:prstGeom>
          <a:noFill/>
        </p:spPr>
        <p:txBody>
          <a:bodyPr wrap="square" rtlCol="0">
            <a:spAutoFit/>
          </a:bodyPr>
          <a:lstStyle/>
          <a:p>
            <a:pPr algn="ctr"/>
            <a:r>
              <a:rPr lang="pt-BR" sz="2000" b="1" dirty="0">
                <a:solidFill>
                  <a:srgbClr val="082118"/>
                </a:solidFill>
                <a:latin typeface="Franklin Gothic Medium Cond" panose="020B0606030402020204" pitchFamily="34" charset="0"/>
              </a:rPr>
              <a:t>PESQUISA DE SATISFAÇÃO</a:t>
            </a:r>
          </a:p>
        </p:txBody>
      </p:sp>
      <p:sp>
        <p:nvSpPr>
          <p:cNvPr id="7" name="CaixaDeTexto 6">
            <a:extLst>
              <a:ext uri="{FF2B5EF4-FFF2-40B4-BE49-F238E27FC236}">
                <a16:creationId xmlns:a16="http://schemas.microsoft.com/office/drawing/2014/main" xmlns="" id="{7C1DA18A-9C5B-4D59-A4F2-A9BF6427E2AA}"/>
              </a:ext>
            </a:extLst>
          </p:cNvPr>
          <p:cNvSpPr txBox="1"/>
          <p:nvPr/>
        </p:nvSpPr>
        <p:spPr>
          <a:xfrm>
            <a:off x="3942045" y="2081413"/>
            <a:ext cx="2261783" cy="400110"/>
          </a:xfrm>
          <a:prstGeom prst="rect">
            <a:avLst/>
          </a:prstGeom>
          <a:noFill/>
        </p:spPr>
        <p:txBody>
          <a:bodyPr wrap="square" rtlCol="0">
            <a:spAutoFit/>
          </a:bodyPr>
          <a:lstStyle/>
          <a:p>
            <a:pPr algn="ctr"/>
            <a:r>
              <a:rPr lang="pt-BR" sz="2000" b="1" dirty="0">
                <a:solidFill>
                  <a:srgbClr val="082118"/>
                </a:solidFill>
                <a:latin typeface="Franklin Gothic Medium Cond" panose="020B0606030402020204" pitchFamily="34" charset="0"/>
              </a:rPr>
              <a:t>2020</a:t>
            </a:r>
          </a:p>
        </p:txBody>
      </p:sp>
      <p:sp>
        <p:nvSpPr>
          <p:cNvPr id="8" name="CaixaDeTexto 7">
            <a:extLst>
              <a:ext uri="{FF2B5EF4-FFF2-40B4-BE49-F238E27FC236}">
                <a16:creationId xmlns:a16="http://schemas.microsoft.com/office/drawing/2014/main" xmlns="" id="{2BD18350-BEFE-40E6-B4CB-30574A5D2CDF}"/>
              </a:ext>
            </a:extLst>
          </p:cNvPr>
          <p:cNvSpPr txBox="1"/>
          <p:nvPr/>
        </p:nvSpPr>
        <p:spPr>
          <a:xfrm>
            <a:off x="5072937" y="2066345"/>
            <a:ext cx="2261783" cy="400110"/>
          </a:xfrm>
          <a:prstGeom prst="rect">
            <a:avLst/>
          </a:prstGeom>
          <a:noFill/>
        </p:spPr>
        <p:txBody>
          <a:bodyPr wrap="square" rtlCol="0">
            <a:spAutoFit/>
          </a:bodyPr>
          <a:lstStyle/>
          <a:p>
            <a:pPr algn="ctr"/>
            <a:r>
              <a:rPr lang="pt-BR" sz="2000" b="1" dirty="0">
                <a:solidFill>
                  <a:srgbClr val="082118"/>
                </a:solidFill>
                <a:latin typeface="Franklin Gothic Medium Cond" panose="020B0606030402020204" pitchFamily="34" charset="0"/>
              </a:rPr>
              <a:t>2021</a:t>
            </a:r>
          </a:p>
        </p:txBody>
      </p:sp>
      <p:sp>
        <p:nvSpPr>
          <p:cNvPr id="9" name="Retângulo 8">
            <a:extLst>
              <a:ext uri="{FF2B5EF4-FFF2-40B4-BE49-F238E27FC236}">
                <a16:creationId xmlns:a16="http://schemas.microsoft.com/office/drawing/2014/main" xmlns="" id="{C05B20B6-6DCF-49BE-A113-AD8FB4E9AD59}"/>
              </a:ext>
            </a:extLst>
          </p:cNvPr>
          <p:cNvSpPr/>
          <p:nvPr/>
        </p:nvSpPr>
        <p:spPr>
          <a:xfrm>
            <a:off x="5550460" y="2109177"/>
            <a:ext cx="181053" cy="3950877"/>
          </a:xfrm>
          <a:prstGeom prst="rect">
            <a:avLst/>
          </a:prstGeom>
          <a:solidFill>
            <a:srgbClr val="4E5F56"/>
          </a:solidFill>
          <a:ln>
            <a:solidFill>
              <a:srgbClr val="0821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xmlns="" id="{19926145-0EAF-43B5-98BD-823D2DF276EF}"/>
              </a:ext>
            </a:extLst>
          </p:cNvPr>
          <p:cNvSpPr txBox="1"/>
          <p:nvPr/>
        </p:nvSpPr>
        <p:spPr>
          <a:xfrm>
            <a:off x="6189759" y="2389555"/>
            <a:ext cx="5219364" cy="2893100"/>
          </a:xfrm>
          <a:prstGeom prst="rect">
            <a:avLst/>
          </a:prstGeom>
          <a:noFill/>
        </p:spPr>
        <p:txBody>
          <a:bodyPr wrap="square" rtlCol="0">
            <a:spAutoFit/>
          </a:bodyPr>
          <a:lstStyle/>
          <a:p>
            <a:pPr algn="just"/>
            <a:r>
              <a:rPr lang="pt-BR" sz="1400" dirty="0">
                <a:latin typeface="Franklin Gothic Medium Cond" panose="020B0606030402020204" pitchFamily="34" charset="0"/>
                <a:cs typeface="Arial" pitchFamily="34" charset="0"/>
              </a:rPr>
              <a:t>	Para atender o objetivo estratégico “</a:t>
            </a:r>
            <a:r>
              <a:rPr lang="pt-BR" sz="1400" b="1" i="1" dirty="0">
                <a:latin typeface="Franklin Gothic Medium Cond" panose="020B0606030402020204" pitchFamily="34" charset="0"/>
                <a:cs typeface="Arial" pitchFamily="34" charset="0"/>
              </a:rPr>
              <a:t>Assegurar a eficácia no relacionamento e comunicação com a sociedade”</a:t>
            </a:r>
            <a:r>
              <a:rPr lang="pt-BR" sz="1400" dirty="0">
                <a:latin typeface="Franklin Gothic Medium Cond" panose="020B0606030402020204" pitchFamily="34" charset="0"/>
                <a:cs typeface="Arial" pitchFamily="34" charset="0"/>
              </a:rPr>
              <a:t>, foi necessário reformular e criar novas estratégias para alavancar as pesquisas.</a:t>
            </a:r>
          </a:p>
          <a:p>
            <a:pPr algn="just"/>
            <a:endParaRPr lang="pt-BR" sz="1400" dirty="0">
              <a:latin typeface="Franklin Gothic Medium Cond" panose="020B0606030402020204" pitchFamily="34" charset="0"/>
              <a:cs typeface="Arial" pitchFamily="34" charset="0"/>
            </a:endParaRPr>
          </a:p>
          <a:p>
            <a:pPr algn="just"/>
            <a:r>
              <a:rPr lang="pt-BR" sz="1400" dirty="0">
                <a:latin typeface="Franklin Gothic Medium Cond" panose="020B0606030402020204" pitchFamily="34" charset="0"/>
                <a:cs typeface="Arial" pitchFamily="34" charset="0"/>
              </a:rPr>
              <a:t>Novas formas de divulgação:</a:t>
            </a:r>
          </a:p>
          <a:p>
            <a:pPr algn="just"/>
            <a:endParaRPr lang="pt-BR" sz="1400" dirty="0">
              <a:latin typeface="Franklin Gothic Medium Cond" panose="020B0606030402020204" pitchFamily="34" charset="0"/>
              <a:cs typeface="Arial" pitchFamily="34" charset="0"/>
            </a:endParaRPr>
          </a:p>
          <a:p>
            <a:pPr marL="342900" indent="-342900" algn="just">
              <a:buAutoNum type="arabicPeriod"/>
            </a:pPr>
            <a:r>
              <a:rPr lang="pt-BR" sz="1400" dirty="0">
                <a:latin typeface="Franklin Gothic Medium Cond" panose="020B0606030402020204" pitchFamily="34" charset="0"/>
                <a:cs typeface="Arial"/>
              </a:rPr>
              <a:t>Formulário impresso na sede do CAU/AL;</a:t>
            </a:r>
          </a:p>
          <a:p>
            <a:pPr marL="342900" indent="-342900" algn="just">
              <a:buAutoNum type="arabicPeriod"/>
            </a:pPr>
            <a:r>
              <a:rPr lang="pt-BR" sz="1400" dirty="0">
                <a:latin typeface="Franklin Gothic Medium Cond" panose="020B0606030402020204" pitchFamily="34" charset="0"/>
                <a:cs typeface="Arial"/>
              </a:rPr>
              <a:t>Espaço sinalizado na sede do CAU/AL;</a:t>
            </a:r>
          </a:p>
          <a:p>
            <a:pPr marL="342900" indent="-342900" algn="just">
              <a:buAutoNum type="arabicPeriod"/>
            </a:pPr>
            <a:r>
              <a:rPr lang="pt-BR" sz="1400" dirty="0">
                <a:latin typeface="Franklin Gothic Medium Cond" panose="020B0606030402020204" pitchFamily="34" charset="0"/>
                <a:cs typeface="Arial"/>
              </a:rPr>
              <a:t>Link da pesquisa integrado na assinatura do e-mail institucional;</a:t>
            </a:r>
          </a:p>
          <a:p>
            <a:pPr marL="342900" indent="-342900" algn="just">
              <a:buAutoNum type="arabicPeriod"/>
            </a:pPr>
            <a:r>
              <a:rPr lang="pt-BR" sz="1400" dirty="0">
                <a:latin typeface="Franklin Gothic Medium Cond" panose="020B0606030402020204" pitchFamily="34" charset="0"/>
                <a:cs typeface="Arial"/>
              </a:rPr>
              <a:t>Disponibilização de QR – </a:t>
            </a:r>
            <a:r>
              <a:rPr lang="pt-BR" sz="1400" dirty="0" err="1">
                <a:latin typeface="Franklin Gothic Medium Cond" panose="020B0606030402020204" pitchFamily="34" charset="0"/>
                <a:cs typeface="Arial"/>
              </a:rPr>
              <a:t>Code</a:t>
            </a:r>
            <a:r>
              <a:rPr lang="pt-BR" sz="1400" dirty="0">
                <a:latin typeface="Franklin Gothic Medium Cond" panose="020B0606030402020204" pitchFamily="34" charset="0"/>
                <a:cs typeface="Arial"/>
              </a:rPr>
              <a:t> da pesquisa;</a:t>
            </a:r>
          </a:p>
          <a:p>
            <a:pPr marL="342900" indent="-342900" algn="just">
              <a:buAutoNum type="arabicPeriod"/>
            </a:pPr>
            <a:r>
              <a:rPr lang="pt-BR" sz="1400" dirty="0">
                <a:latin typeface="Franklin Gothic Medium Cond" panose="020B0606030402020204" pitchFamily="34" charset="0"/>
                <a:cs typeface="Arial"/>
              </a:rPr>
              <a:t>Publicação em redes sociais;</a:t>
            </a:r>
          </a:p>
          <a:p>
            <a:pPr marL="342900" indent="-342900" algn="just">
              <a:buAutoNum type="arabicPeriod"/>
            </a:pPr>
            <a:r>
              <a:rPr lang="pt-BR" sz="1400" dirty="0">
                <a:latin typeface="Franklin Gothic Medium Cond" panose="020B0606030402020204" pitchFamily="34" charset="0"/>
                <a:cs typeface="Arial"/>
              </a:rPr>
              <a:t>Disponibilização da pesquisa no site do CAU/AL</a:t>
            </a:r>
          </a:p>
          <a:p>
            <a:pPr marL="342900" indent="-342900" algn="just">
              <a:buAutoNum type="arabicPeriod"/>
            </a:pPr>
            <a:r>
              <a:rPr lang="pt-BR" sz="1400" dirty="0">
                <a:latin typeface="Franklin Gothic Medium Cond" panose="020B0606030402020204" pitchFamily="34" charset="0"/>
                <a:cs typeface="Arial"/>
              </a:rPr>
              <a:t>Disponibilização no formulário da fiscalização (comunicado de visita).</a:t>
            </a:r>
          </a:p>
        </p:txBody>
      </p:sp>
      <p:pic>
        <p:nvPicPr>
          <p:cNvPr id="11" name="Picture 4" descr="Como funciona o trabalho de uma agência de comunicação">
            <a:extLst>
              <a:ext uri="{FF2B5EF4-FFF2-40B4-BE49-F238E27FC236}">
                <a16:creationId xmlns:a16="http://schemas.microsoft.com/office/drawing/2014/main" xmlns="" id="{AFA3695A-2699-4E10-820F-06A554170D4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21959" y="1095415"/>
            <a:ext cx="1269646" cy="10137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232067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xmlns="" id="{59606962-0F23-41CA-8AF3-8C58D6247B85}"/>
              </a:ext>
            </a:extLst>
          </p:cNvPr>
          <p:cNvSpPr>
            <a:spLocks noGrp="1"/>
          </p:cNvSpPr>
          <p:nvPr>
            <p:ph sz="half" idx="14"/>
          </p:nvPr>
        </p:nvSpPr>
        <p:spPr/>
        <p:txBody>
          <a:bodyPr/>
          <a:lstStyle/>
          <a:p>
            <a:r>
              <a:rPr lang="pt-BR" dirty="0"/>
              <a:t>COMUNICAÇÃO</a:t>
            </a:r>
          </a:p>
        </p:txBody>
      </p:sp>
      <p:sp>
        <p:nvSpPr>
          <p:cNvPr id="5" name="Retângulo 4">
            <a:extLst>
              <a:ext uri="{FF2B5EF4-FFF2-40B4-BE49-F238E27FC236}">
                <a16:creationId xmlns:a16="http://schemas.microsoft.com/office/drawing/2014/main" xmlns="" id="{F4B073AB-E641-48E6-BDA4-70A3890EE362}"/>
              </a:ext>
            </a:extLst>
          </p:cNvPr>
          <p:cNvSpPr/>
          <p:nvPr/>
        </p:nvSpPr>
        <p:spPr>
          <a:xfrm>
            <a:off x="7200726" y="674341"/>
            <a:ext cx="4354202" cy="2678718"/>
          </a:xfrm>
          <a:prstGeom prst="rect">
            <a:avLst/>
          </a:prstGeom>
          <a:noFill/>
          <a:ln w="12700">
            <a:solidFill>
              <a:srgbClr val="082118"/>
            </a:solidFill>
          </a:ln>
          <a:effectLst>
            <a:glow rad="101600">
              <a:srgbClr val="4E5F56">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xmlns="" id="{DA1A8A5F-477D-45B5-8EE8-164E92D4B47B}"/>
              </a:ext>
            </a:extLst>
          </p:cNvPr>
          <p:cNvSpPr/>
          <p:nvPr/>
        </p:nvSpPr>
        <p:spPr>
          <a:xfrm>
            <a:off x="380604" y="2083435"/>
            <a:ext cx="3180065" cy="2176402"/>
          </a:xfrm>
          <a:prstGeom prst="rect">
            <a:avLst/>
          </a:prstGeom>
          <a:noFill/>
          <a:ln w="12700">
            <a:solidFill>
              <a:srgbClr val="082118"/>
            </a:solidFill>
          </a:ln>
          <a:effectLst>
            <a:glow rad="101600">
              <a:srgbClr val="4E5F56">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xmlns="" id="{3E705658-456A-4EFA-AEC0-9EF04717AAB8}"/>
              </a:ext>
            </a:extLst>
          </p:cNvPr>
          <p:cNvPicPr>
            <a:picLocks noChangeAspect="1"/>
          </p:cNvPicPr>
          <p:nvPr/>
        </p:nvPicPr>
        <p:blipFill rotWithShape="1">
          <a:blip r:embed="rId2" cstate="print"/>
          <a:srcRect l="74308" t="31673" b="9352"/>
          <a:stretch/>
        </p:blipFill>
        <p:spPr>
          <a:xfrm>
            <a:off x="428263" y="2234089"/>
            <a:ext cx="3132406" cy="2025747"/>
          </a:xfrm>
          <a:prstGeom prst="rect">
            <a:avLst/>
          </a:prstGeom>
        </p:spPr>
      </p:pic>
      <p:pic>
        <p:nvPicPr>
          <p:cNvPr id="8" name="Imagem 7">
            <a:extLst>
              <a:ext uri="{FF2B5EF4-FFF2-40B4-BE49-F238E27FC236}">
                <a16:creationId xmlns:a16="http://schemas.microsoft.com/office/drawing/2014/main" xmlns="" id="{AF560693-3A3B-4A5E-A904-59966D048BF8}"/>
              </a:ext>
            </a:extLst>
          </p:cNvPr>
          <p:cNvPicPr>
            <a:picLocks noChangeAspect="1"/>
          </p:cNvPicPr>
          <p:nvPr/>
        </p:nvPicPr>
        <p:blipFill rotWithShape="1">
          <a:blip r:embed="rId3" cstate="print"/>
          <a:srcRect l="57692" t="16109" r="8039" b="6484"/>
          <a:stretch/>
        </p:blipFill>
        <p:spPr>
          <a:xfrm>
            <a:off x="8252828" y="3644239"/>
            <a:ext cx="3273964" cy="2083432"/>
          </a:xfrm>
          <a:prstGeom prst="rect">
            <a:avLst/>
          </a:prstGeom>
        </p:spPr>
      </p:pic>
      <p:pic>
        <p:nvPicPr>
          <p:cNvPr id="9" name="Imagem 8">
            <a:extLst>
              <a:ext uri="{FF2B5EF4-FFF2-40B4-BE49-F238E27FC236}">
                <a16:creationId xmlns:a16="http://schemas.microsoft.com/office/drawing/2014/main" xmlns="" id="{DF1E6B03-63E8-4252-9A58-3F2D60E3071C}"/>
              </a:ext>
            </a:extLst>
          </p:cNvPr>
          <p:cNvPicPr>
            <a:picLocks noChangeAspect="1"/>
          </p:cNvPicPr>
          <p:nvPr/>
        </p:nvPicPr>
        <p:blipFill rotWithShape="1">
          <a:blip r:embed="rId4" cstate="print"/>
          <a:srcRect l="58038" t="3290" r="6930" b="24916"/>
          <a:stretch/>
        </p:blipFill>
        <p:spPr>
          <a:xfrm>
            <a:off x="7283929" y="780901"/>
            <a:ext cx="4270999" cy="2466062"/>
          </a:xfrm>
          <a:prstGeom prst="rect">
            <a:avLst/>
          </a:prstGeom>
        </p:spPr>
      </p:pic>
      <p:pic>
        <p:nvPicPr>
          <p:cNvPr id="10" name="Imagem 9">
            <a:extLst>
              <a:ext uri="{FF2B5EF4-FFF2-40B4-BE49-F238E27FC236}">
                <a16:creationId xmlns:a16="http://schemas.microsoft.com/office/drawing/2014/main" xmlns="" id="{0A905E87-0D6D-47AB-9ADA-03DE4C02E556}"/>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32410" r="3200" b="20462"/>
          <a:stretch/>
        </p:blipFill>
        <p:spPr>
          <a:xfrm>
            <a:off x="2488762" y="3170652"/>
            <a:ext cx="2498482" cy="2703156"/>
          </a:xfrm>
          <a:prstGeom prst="rect">
            <a:avLst/>
          </a:prstGeom>
        </p:spPr>
      </p:pic>
      <p:sp>
        <p:nvSpPr>
          <p:cNvPr id="11" name="CaixaDeTexto 10">
            <a:extLst>
              <a:ext uri="{FF2B5EF4-FFF2-40B4-BE49-F238E27FC236}">
                <a16:creationId xmlns:a16="http://schemas.microsoft.com/office/drawing/2014/main" xmlns="" id="{5B206C8A-C9F1-4B29-A126-4FA4B89BD522}"/>
              </a:ext>
            </a:extLst>
          </p:cNvPr>
          <p:cNvSpPr txBox="1"/>
          <p:nvPr/>
        </p:nvSpPr>
        <p:spPr>
          <a:xfrm>
            <a:off x="-454088" y="1401226"/>
            <a:ext cx="8142058" cy="400110"/>
          </a:xfrm>
          <a:prstGeom prst="rect">
            <a:avLst/>
          </a:prstGeom>
          <a:noFill/>
        </p:spPr>
        <p:txBody>
          <a:bodyPr wrap="square" rtlCol="0">
            <a:spAutoFit/>
          </a:bodyPr>
          <a:lstStyle/>
          <a:p>
            <a:pPr algn="ctr"/>
            <a:r>
              <a:rPr lang="pt-BR" sz="2000" b="1" dirty="0">
                <a:solidFill>
                  <a:srgbClr val="082118"/>
                </a:solidFill>
                <a:latin typeface="Franklin Gothic Medium Cond" panose="020B0606030402020204" pitchFamily="34" charset="0"/>
              </a:rPr>
              <a:t>MOSAICO DE DIVULGAÇÃO DA PESQUISA DE SATISFAÇÃO</a:t>
            </a:r>
          </a:p>
        </p:txBody>
      </p:sp>
      <p:pic>
        <p:nvPicPr>
          <p:cNvPr id="12" name="Imagem 11">
            <a:extLst>
              <a:ext uri="{FF2B5EF4-FFF2-40B4-BE49-F238E27FC236}">
                <a16:creationId xmlns:a16="http://schemas.microsoft.com/office/drawing/2014/main" xmlns="" id="{A1DF164B-9DBF-4150-862E-DAE79C59DF4B}"/>
              </a:ext>
            </a:extLst>
          </p:cNvPr>
          <p:cNvPicPr>
            <a:picLocks noChangeAspect="1"/>
          </p:cNvPicPr>
          <p:nvPr/>
        </p:nvPicPr>
        <p:blipFill rotWithShape="1">
          <a:blip r:embed="rId6" cstate="print"/>
          <a:srcRect l="76269" t="15214" r="8846" b="10118"/>
          <a:stretch/>
        </p:blipFill>
        <p:spPr>
          <a:xfrm>
            <a:off x="5340129" y="2320707"/>
            <a:ext cx="2587950" cy="3657600"/>
          </a:xfrm>
          <a:prstGeom prst="rect">
            <a:avLst/>
          </a:prstGeom>
        </p:spPr>
      </p:pic>
      <p:sp>
        <p:nvSpPr>
          <p:cNvPr id="13" name="Retângulo 12">
            <a:extLst>
              <a:ext uri="{FF2B5EF4-FFF2-40B4-BE49-F238E27FC236}">
                <a16:creationId xmlns:a16="http://schemas.microsoft.com/office/drawing/2014/main" xmlns="" id="{97B4845E-3679-4908-8235-A0B354405A3E}"/>
              </a:ext>
            </a:extLst>
          </p:cNvPr>
          <p:cNvSpPr/>
          <p:nvPr/>
        </p:nvSpPr>
        <p:spPr>
          <a:xfrm>
            <a:off x="2437157" y="3094041"/>
            <a:ext cx="2587951" cy="2779767"/>
          </a:xfrm>
          <a:prstGeom prst="rect">
            <a:avLst/>
          </a:prstGeom>
          <a:noFill/>
          <a:ln w="12700">
            <a:solidFill>
              <a:srgbClr val="082118"/>
            </a:solidFill>
          </a:ln>
          <a:effectLst>
            <a:glow rad="101600">
              <a:srgbClr val="4E5F56">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xmlns="" id="{51CABBE7-1DB7-45A7-9284-8176998C44A9}"/>
              </a:ext>
            </a:extLst>
          </p:cNvPr>
          <p:cNvSpPr/>
          <p:nvPr/>
        </p:nvSpPr>
        <p:spPr>
          <a:xfrm>
            <a:off x="5302265" y="2234089"/>
            <a:ext cx="2587951" cy="3744218"/>
          </a:xfrm>
          <a:prstGeom prst="rect">
            <a:avLst/>
          </a:prstGeom>
          <a:noFill/>
          <a:ln w="12700">
            <a:solidFill>
              <a:srgbClr val="082118"/>
            </a:solidFill>
          </a:ln>
          <a:effectLst>
            <a:glow rad="101600">
              <a:srgbClr val="4E5F56">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xmlns="" id="{9F3F7F8F-F690-48B9-BD53-1E9AC6B7AE9A}"/>
              </a:ext>
            </a:extLst>
          </p:cNvPr>
          <p:cNvSpPr/>
          <p:nvPr/>
        </p:nvSpPr>
        <p:spPr>
          <a:xfrm>
            <a:off x="8167372" y="3584989"/>
            <a:ext cx="3418193" cy="2170818"/>
          </a:xfrm>
          <a:prstGeom prst="rect">
            <a:avLst/>
          </a:prstGeom>
          <a:noFill/>
          <a:ln w="12700">
            <a:solidFill>
              <a:srgbClr val="082118"/>
            </a:solidFill>
          </a:ln>
          <a:effectLst>
            <a:glow rad="101600">
              <a:srgbClr val="4E5F56">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Picture 4" descr="Como funciona o trabalho de uma agência de comunicação">
            <a:extLst>
              <a:ext uri="{FF2B5EF4-FFF2-40B4-BE49-F238E27FC236}">
                <a16:creationId xmlns:a16="http://schemas.microsoft.com/office/drawing/2014/main" xmlns="" id="{07712E97-8869-46EA-A87B-D92E87835077}"/>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069738" y="450423"/>
            <a:ext cx="1269646" cy="10137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417016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xmlns="" id="{34B864D9-0106-47DB-975E-4AC447A34F73}"/>
              </a:ext>
            </a:extLst>
          </p:cNvPr>
          <p:cNvSpPr>
            <a:spLocks noGrp="1"/>
          </p:cNvSpPr>
          <p:nvPr>
            <p:ph sz="half" idx="14"/>
          </p:nvPr>
        </p:nvSpPr>
        <p:spPr/>
        <p:txBody>
          <a:bodyPr/>
          <a:lstStyle/>
          <a:p>
            <a:r>
              <a:rPr lang="pt-BR" dirty="0"/>
              <a:t>COMUNICAÇÃO</a:t>
            </a:r>
          </a:p>
        </p:txBody>
      </p:sp>
      <p:sp>
        <p:nvSpPr>
          <p:cNvPr id="5" name="CaixaDeTexto 4">
            <a:extLst>
              <a:ext uri="{FF2B5EF4-FFF2-40B4-BE49-F238E27FC236}">
                <a16:creationId xmlns:a16="http://schemas.microsoft.com/office/drawing/2014/main" xmlns="" id="{0AE49F37-D179-4921-A525-FC338BF32E0B}"/>
              </a:ext>
            </a:extLst>
          </p:cNvPr>
          <p:cNvSpPr txBox="1"/>
          <p:nvPr/>
        </p:nvSpPr>
        <p:spPr>
          <a:xfrm>
            <a:off x="-984739" y="1463040"/>
            <a:ext cx="8142058" cy="523220"/>
          </a:xfrm>
          <a:prstGeom prst="rect">
            <a:avLst/>
          </a:prstGeom>
          <a:noFill/>
        </p:spPr>
        <p:txBody>
          <a:bodyPr wrap="square" rtlCol="0">
            <a:spAutoFit/>
          </a:bodyPr>
          <a:lstStyle/>
          <a:p>
            <a:pPr algn="ctr"/>
            <a:r>
              <a:rPr lang="pt-BR" sz="2000" b="1" dirty="0">
                <a:solidFill>
                  <a:srgbClr val="082118"/>
                </a:solidFill>
                <a:latin typeface="Franklin Gothic Medium Cond" panose="020B0606030402020204" pitchFamily="34" charset="0"/>
              </a:rPr>
              <a:t>PESQUISA DE SATISFAÇÃO NA </a:t>
            </a:r>
            <a:r>
              <a:rPr lang="pt-BR" sz="2800" b="1" dirty="0">
                <a:solidFill>
                  <a:srgbClr val="082118"/>
                </a:solidFill>
                <a:latin typeface="Franklin Gothic Medium Cond" panose="020B0606030402020204" pitchFamily="34" charset="0"/>
              </a:rPr>
              <a:t>F</a:t>
            </a:r>
            <a:r>
              <a:rPr lang="pt-BR" sz="2000" b="1" dirty="0">
                <a:solidFill>
                  <a:srgbClr val="082118"/>
                </a:solidFill>
                <a:latin typeface="Franklin Gothic Medium Cond" panose="020B0606030402020204" pitchFamily="34" charset="0"/>
              </a:rPr>
              <a:t>ISCALIZAÇÃO  </a:t>
            </a:r>
          </a:p>
        </p:txBody>
      </p:sp>
      <p:sp>
        <p:nvSpPr>
          <p:cNvPr id="6" name="Retângulo 5">
            <a:extLst>
              <a:ext uri="{FF2B5EF4-FFF2-40B4-BE49-F238E27FC236}">
                <a16:creationId xmlns:a16="http://schemas.microsoft.com/office/drawing/2014/main" xmlns="" id="{5EBABD51-7845-461A-94D3-1A7F79D9EADD}"/>
              </a:ext>
            </a:extLst>
          </p:cNvPr>
          <p:cNvSpPr/>
          <p:nvPr/>
        </p:nvSpPr>
        <p:spPr>
          <a:xfrm>
            <a:off x="7695026" y="1420836"/>
            <a:ext cx="3121268" cy="4430861"/>
          </a:xfrm>
          <a:prstGeom prst="rect">
            <a:avLst/>
          </a:prstGeom>
          <a:noFill/>
          <a:ln w="12700">
            <a:solidFill>
              <a:srgbClr val="082118"/>
            </a:solidFill>
          </a:ln>
          <a:effectLst>
            <a:glow rad="101600">
              <a:srgbClr val="4E5F56">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xmlns="" id="{40343C1A-7612-4D01-B37E-C99D1F2FB194}"/>
              </a:ext>
            </a:extLst>
          </p:cNvPr>
          <p:cNvSpPr txBox="1"/>
          <p:nvPr/>
        </p:nvSpPr>
        <p:spPr>
          <a:xfrm>
            <a:off x="428264" y="2119864"/>
            <a:ext cx="6282496" cy="3417346"/>
          </a:xfrm>
          <a:prstGeom prst="rect">
            <a:avLst/>
          </a:prstGeom>
          <a:noFill/>
        </p:spPr>
        <p:txBody>
          <a:bodyPr wrap="square" rtlCol="0">
            <a:spAutoFit/>
          </a:bodyPr>
          <a:lstStyle/>
          <a:p>
            <a:pPr algn="just">
              <a:lnSpc>
                <a:spcPct val="150000"/>
              </a:lnSpc>
            </a:pPr>
            <a:r>
              <a:rPr lang="pt-BR" sz="1400" dirty="0">
                <a:latin typeface="Franklin Gothic Medium Cond" panose="020B0606030402020204" pitchFamily="34" charset="0"/>
                <a:cs typeface="Arial" pitchFamily="34" charset="0"/>
              </a:rPr>
              <a:t>	O CAU/AL é uma Autarquia Federal que regulamenta o exercício profissional da Arquitetura e Urbanismo, e tem como função orientar, disciplinar e </a:t>
            </a:r>
            <a:r>
              <a:rPr lang="pt-BR" sz="2000" b="1" dirty="0">
                <a:latin typeface="Franklin Gothic Medium Cond" panose="020B0606030402020204" pitchFamily="34" charset="0"/>
                <a:cs typeface="Arial" pitchFamily="34" charset="0"/>
              </a:rPr>
              <a:t>FISCALIZAR </a:t>
            </a:r>
            <a:r>
              <a:rPr lang="pt-BR" sz="1400" dirty="0">
                <a:latin typeface="Franklin Gothic Medium Cond" panose="020B0606030402020204" pitchFamily="34" charset="0"/>
                <a:cs typeface="Arial" pitchFamily="34" charset="0"/>
              </a:rPr>
              <a:t>o exercício da profissão de Arquitetura e Urbanismo.</a:t>
            </a:r>
          </a:p>
          <a:p>
            <a:pPr algn="just">
              <a:lnSpc>
                <a:spcPct val="150000"/>
              </a:lnSpc>
            </a:pPr>
            <a:endParaRPr lang="pt-BR" sz="1400" dirty="0">
              <a:latin typeface="Franklin Gothic Medium Cond" panose="020B0606030402020204" pitchFamily="34" charset="0"/>
              <a:cs typeface="Arial" pitchFamily="34" charset="0"/>
            </a:endParaRPr>
          </a:p>
          <a:p>
            <a:pPr algn="just">
              <a:lnSpc>
                <a:spcPct val="150000"/>
              </a:lnSpc>
            </a:pPr>
            <a:r>
              <a:rPr lang="pt-BR" sz="1400" dirty="0">
                <a:latin typeface="Franklin Gothic Medium Cond" panose="020B0606030402020204" pitchFamily="34" charset="0"/>
                <a:cs typeface="Arial" pitchFamily="34" charset="0"/>
              </a:rPr>
              <a:t>	De forma </a:t>
            </a:r>
            <a:r>
              <a:rPr lang="pt-BR" sz="2000" b="1" dirty="0">
                <a:latin typeface="Franklin Gothic Medium Cond" panose="020B0606030402020204" pitchFamily="34" charset="0"/>
                <a:cs typeface="Arial" pitchFamily="34" charset="0"/>
              </a:rPr>
              <a:t>INÉDITA</a:t>
            </a:r>
            <a:r>
              <a:rPr lang="pt-BR" sz="1400" dirty="0">
                <a:latin typeface="Franklin Gothic Medium Cond" panose="020B0606030402020204" pitchFamily="34" charset="0"/>
                <a:cs typeface="Arial" pitchFamily="34" charset="0"/>
              </a:rPr>
              <a:t>,  em 2021 foi decidido disponibilizar  a pesquisa </a:t>
            </a:r>
            <a:r>
              <a:rPr lang="pt-BR" sz="1600" dirty="0">
                <a:latin typeface="Franklin Gothic Medium Cond" panose="020B0606030402020204" pitchFamily="34" charset="0"/>
                <a:cs typeface="Arial"/>
              </a:rPr>
              <a:t>nos documentos da área de fiscalização para o segundo semestre, de forma a aferir o comportamento dos agentes do Conselho em suas missões. A instituição entendeu ser importante escutar a sociedade na ponta, uma vez, que quase 1/3 dos processos de fiscalização é leigos</a:t>
            </a:r>
            <a:r>
              <a:rPr lang="pt-BR" sz="1400" dirty="0">
                <a:latin typeface="Franklin Gothic Medium Cond" panose="020B0606030402020204" pitchFamily="34" charset="0"/>
                <a:cs typeface="Arial" pitchFamily="34" charset="0"/>
              </a:rPr>
              <a:t>. </a:t>
            </a:r>
            <a:endParaRPr lang="pt-BR" dirty="0">
              <a:latin typeface="Franklin Gothic Medium Cond" panose="020B0606030402020204" pitchFamily="34" charset="0"/>
            </a:endParaRPr>
          </a:p>
        </p:txBody>
      </p:sp>
      <p:pic>
        <p:nvPicPr>
          <p:cNvPr id="8" name="Imagem 7">
            <a:extLst>
              <a:ext uri="{FF2B5EF4-FFF2-40B4-BE49-F238E27FC236}">
                <a16:creationId xmlns:a16="http://schemas.microsoft.com/office/drawing/2014/main" xmlns="" id="{2198C9BE-B08B-45DD-B4C0-D4D2B7BAE1F2}"/>
              </a:ext>
            </a:extLst>
          </p:cNvPr>
          <p:cNvPicPr>
            <a:picLocks noChangeAspect="1"/>
          </p:cNvPicPr>
          <p:nvPr/>
        </p:nvPicPr>
        <p:blipFill rotWithShape="1">
          <a:blip r:embed="rId2" cstate="print"/>
          <a:srcRect l="24462" t="17108" r="46115" b="5004"/>
          <a:stretch/>
        </p:blipFill>
        <p:spPr>
          <a:xfrm>
            <a:off x="7793500" y="1561517"/>
            <a:ext cx="2966522" cy="4206576"/>
          </a:xfrm>
          <a:prstGeom prst="rect">
            <a:avLst/>
          </a:prstGeom>
        </p:spPr>
      </p:pic>
      <p:sp>
        <p:nvSpPr>
          <p:cNvPr id="9" name="Seta: Curva para Cima 8">
            <a:extLst>
              <a:ext uri="{FF2B5EF4-FFF2-40B4-BE49-F238E27FC236}">
                <a16:creationId xmlns:a16="http://schemas.microsoft.com/office/drawing/2014/main" xmlns="" id="{3180404E-BE41-404B-A240-0424F55AADD5}"/>
              </a:ext>
            </a:extLst>
          </p:cNvPr>
          <p:cNvSpPr/>
          <p:nvPr/>
        </p:nvSpPr>
        <p:spPr>
          <a:xfrm rot="8108081" flipV="1">
            <a:off x="10613576" y="4967220"/>
            <a:ext cx="1109902" cy="676746"/>
          </a:xfrm>
          <a:prstGeom prst="curvedUpArrow">
            <a:avLst/>
          </a:prstGeom>
          <a:solidFill>
            <a:srgbClr val="0821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0" name="Picture 4" descr="Como funciona o trabalho de uma agência de comunicação">
            <a:extLst>
              <a:ext uri="{FF2B5EF4-FFF2-40B4-BE49-F238E27FC236}">
                <a16:creationId xmlns:a16="http://schemas.microsoft.com/office/drawing/2014/main" xmlns="" id="{FD4CC96D-9C6A-4033-B358-A30E2E4FD0E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21704" y="1054635"/>
            <a:ext cx="1269646" cy="10137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517397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xmlns="" id="{15C01EFD-9279-4471-A3AF-990ADF28CF53}"/>
              </a:ext>
            </a:extLst>
          </p:cNvPr>
          <p:cNvSpPr>
            <a:spLocks noGrp="1"/>
          </p:cNvSpPr>
          <p:nvPr>
            <p:ph sz="half" idx="14"/>
          </p:nvPr>
        </p:nvSpPr>
        <p:spPr/>
        <p:txBody>
          <a:bodyPr/>
          <a:lstStyle/>
          <a:p>
            <a:r>
              <a:rPr lang="pt-BR" dirty="0"/>
              <a:t>COMUNICAÇÃO</a:t>
            </a:r>
          </a:p>
        </p:txBody>
      </p:sp>
      <p:sp>
        <p:nvSpPr>
          <p:cNvPr id="5" name="Texto explicativo retangular com cantos arredondados 74">
            <a:extLst>
              <a:ext uri="{FF2B5EF4-FFF2-40B4-BE49-F238E27FC236}">
                <a16:creationId xmlns:a16="http://schemas.microsoft.com/office/drawing/2014/main" xmlns="" id="{ED98B951-7E04-4C9D-BABA-38F9861E364B}"/>
              </a:ext>
            </a:extLst>
          </p:cNvPr>
          <p:cNvSpPr/>
          <p:nvPr/>
        </p:nvSpPr>
        <p:spPr>
          <a:xfrm>
            <a:off x="1574925" y="1295481"/>
            <a:ext cx="2903131" cy="1523823"/>
          </a:xfrm>
          <a:prstGeom prst="wedgeRoundRectCallout">
            <a:avLst>
              <a:gd name="adj1" fmla="val -30270"/>
              <a:gd name="adj2" fmla="val 72560"/>
              <a:gd name="adj3" fmla="val 16667"/>
            </a:avLst>
          </a:prstGeom>
          <a:solidFill>
            <a:schemeClr val="bg1">
              <a:lumMod val="95000"/>
            </a:schemeClr>
          </a:solidFill>
          <a:ln w="31750">
            <a:solidFill>
              <a:srgbClr val="4E5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50000"/>
                </a:schemeClr>
              </a:solidFill>
            </a:endParaRPr>
          </a:p>
        </p:txBody>
      </p:sp>
      <p:sp>
        <p:nvSpPr>
          <p:cNvPr id="6" name="Retângulo 5">
            <a:extLst>
              <a:ext uri="{FF2B5EF4-FFF2-40B4-BE49-F238E27FC236}">
                <a16:creationId xmlns:a16="http://schemas.microsoft.com/office/drawing/2014/main" xmlns="" id="{167C8EAA-DB9A-46D5-9982-6F88BDF58CBA}"/>
              </a:ext>
            </a:extLst>
          </p:cNvPr>
          <p:cNvSpPr/>
          <p:nvPr/>
        </p:nvSpPr>
        <p:spPr>
          <a:xfrm>
            <a:off x="6913474" y="3914699"/>
            <a:ext cx="4733519" cy="2127197"/>
          </a:xfrm>
          <a:prstGeom prst="rect">
            <a:avLst/>
          </a:prstGeom>
          <a:solidFill>
            <a:schemeClr val="bg1">
              <a:lumMod val="95000"/>
            </a:schemeClr>
          </a:solidFill>
          <a:ln w="31750">
            <a:solidFill>
              <a:srgbClr val="4E5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xmlns="" id="{F0CF683E-A264-493D-86BF-0582D4370C4D}"/>
              </a:ext>
            </a:extLst>
          </p:cNvPr>
          <p:cNvSpPr/>
          <p:nvPr/>
        </p:nvSpPr>
        <p:spPr>
          <a:xfrm>
            <a:off x="6913474" y="1660230"/>
            <a:ext cx="4733519" cy="2127197"/>
          </a:xfrm>
          <a:prstGeom prst="rect">
            <a:avLst/>
          </a:prstGeom>
          <a:solidFill>
            <a:schemeClr val="bg1">
              <a:lumMod val="95000"/>
            </a:schemeClr>
          </a:solidFill>
          <a:ln w="31750">
            <a:solidFill>
              <a:srgbClr val="4E5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Texto explicativo retangular com cantos arredondados 73">
            <a:extLst>
              <a:ext uri="{FF2B5EF4-FFF2-40B4-BE49-F238E27FC236}">
                <a16:creationId xmlns:a16="http://schemas.microsoft.com/office/drawing/2014/main" xmlns="" id="{6B18A96C-7423-4BBF-85AD-B227D22D52B9}"/>
              </a:ext>
            </a:extLst>
          </p:cNvPr>
          <p:cNvSpPr/>
          <p:nvPr/>
        </p:nvSpPr>
        <p:spPr>
          <a:xfrm>
            <a:off x="3253578" y="2857114"/>
            <a:ext cx="2306058" cy="1358505"/>
          </a:xfrm>
          <a:prstGeom prst="wedgeRoundRectCallout">
            <a:avLst>
              <a:gd name="adj1" fmla="val -64509"/>
              <a:gd name="adj2" fmla="val -2694"/>
              <a:gd name="adj3" fmla="val 16667"/>
            </a:avLst>
          </a:prstGeom>
          <a:solidFill>
            <a:schemeClr val="bg1">
              <a:lumMod val="95000"/>
            </a:schemeClr>
          </a:solidFill>
          <a:ln w="31750">
            <a:solidFill>
              <a:srgbClr val="4E5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xmlns="" id="{1B1BAA92-E98E-47D4-9773-9FD06F02D21D}"/>
              </a:ext>
            </a:extLst>
          </p:cNvPr>
          <p:cNvSpPr/>
          <p:nvPr/>
        </p:nvSpPr>
        <p:spPr>
          <a:xfrm>
            <a:off x="2148627" y="5239263"/>
            <a:ext cx="847136" cy="811092"/>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Espaço Reservado para Conteúdo 29">
            <a:extLst>
              <a:ext uri="{FF2B5EF4-FFF2-40B4-BE49-F238E27FC236}">
                <a16:creationId xmlns:a16="http://schemas.microsoft.com/office/drawing/2014/main" xmlns="" id="{DD303A83-AF1B-4BFB-90F8-1AF430A11CD2}"/>
              </a:ext>
            </a:extLst>
          </p:cNvPr>
          <p:cNvPicPr>
            <a:picLocks noChangeAspect="1"/>
          </p:cNvPicPr>
          <p:nvPr/>
        </p:nvPicPr>
        <p:blipFill rotWithShape="1">
          <a:blip r:embed="rId2" cstate="print">
            <a:duotone>
              <a:schemeClr val="accent3">
                <a:shade val="45000"/>
                <a:satMod val="135000"/>
              </a:schemeClr>
              <a:prstClr val="white"/>
            </a:duotone>
          </a:blip>
          <a:srcRect l="18688" t="58745" r="68837" b="20519"/>
          <a:stretch/>
        </p:blipFill>
        <p:spPr>
          <a:xfrm rot="1542732">
            <a:off x="2378865" y="5329421"/>
            <a:ext cx="380227" cy="437585"/>
          </a:xfrm>
          <a:prstGeom prst="rect">
            <a:avLst/>
          </a:prstGeom>
        </p:spPr>
      </p:pic>
      <p:sp>
        <p:nvSpPr>
          <p:cNvPr id="11" name="Retângulo 10">
            <a:extLst>
              <a:ext uri="{FF2B5EF4-FFF2-40B4-BE49-F238E27FC236}">
                <a16:creationId xmlns:a16="http://schemas.microsoft.com/office/drawing/2014/main" xmlns="" id="{91776F65-29E0-4048-8925-1C24609E2AE4}"/>
              </a:ext>
            </a:extLst>
          </p:cNvPr>
          <p:cNvSpPr/>
          <p:nvPr/>
        </p:nvSpPr>
        <p:spPr>
          <a:xfrm>
            <a:off x="1527793" y="1451536"/>
            <a:ext cx="2950263" cy="1292662"/>
          </a:xfrm>
          <a:prstGeom prst="rect">
            <a:avLst/>
          </a:prstGeom>
          <a:noFill/>
          <a:ln>
            <a:noFill/>
          </a:ln>
        </p:spPr>
        <p:txBody>
          <a:bodyPr wrap="square">
            <a:spAutoFit/>
          </a:bodyPr>
          <a:lstStyle/>
          <a:p>
            <a:pPr algn="ctr"/>
            <a:r>
              <a:rPr lang="pt-BR" sz="1300" dirty="0">
                <a:latin typeface="Franklin Gothic Medium Cond" panose="020B0606030402020204" pitchFamily="34" charset="0"/>
              </a:rPr>
              <a:t>O CAU/AL possui um Portal de Transparência onde é possível acessar as seguintes informações</a:t>
            </a:r>
          </a:p>
          <a:p>
            <a:pPr algn="ctr"/>
            <a:endParaRPr lang="pt-BR" sz="1300" dirty="0">
              <a:latin typeface="Franklin Gothic Medium Cond" panose="020B0606030402020204" pitchFamily="34" charset="0"/>
            </a:endParaRPr>
          </a:p>
          <a:p>
            <a:pPr algn="ctr"/>
            <a:r>
              <a:rPr lang="pt-BR" sz="1300" dirty="0">
                <a:latin typeface="Franklin Gothic Medium Cond" panose="020B0606030402020204" pitchFamily="34" charset="0"/>
              </a:rPr>
              <a:t>De acordo com à Lei 12.527/2011 de Acesso à Informação (LAI)</a:t>
            </a:r>
          </a:p>
        </p:txBody>
      </p:sp>
      <p:sp>
        <p:nvSpPr>
          <p:cNvPr id="12" name="Retângulo 11">
            <a:extLst>
              <a:ext uri="{FF2B5EF4-FFF2-40B4-BE49-F238E27FC236}">
                <a16:creationId xmlns:a16="http://schemas.microsoft.com/office/drawing/2014/main" xmlns="" id="{BE685C19-9A9A-41B1-BD08-D2C20E6751AA}"/>
              </a:ext>
            </a:extLst>
          </p:cNvPr>
          <p:cNvSpPr/>
          <p:nvPr/>
        </p:nvSpPr>
        <p:spPr>
          <a:xfrm>
            <a:off x="5772217" y="4346344"/>
            <a:ext cx="847136" cy="811092"/>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paço Reservado para Conteúdo 2">
            <a:extLst>
              <a:ext uri="{FF2B5EF4-FFF2-40B4-BE49-F238E27FC236}">
                <a16:creationId xmlns:a16="http://schemas.microsoft.com/office/drawing/2014/main" xmlns="" id="{DE9085F9-4507-4B89-9CA9-77B626FCBCDB}"/>
              </a:ext>
            </a:extLst>
          </p:cNvPr>
          <p:cNvSpPr txBox="1">
            <a:spLocks/>
          </p:cNvSpPr>
          <p:nvPr/>
        </p:nvSpPr>
        <p:spPr>
          <a:xfrm>
            <a:off x="5817871" y="4812543"/>
            <a:ext cx="852616" cy="588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000" b="1" dirty="0">
                <a:solidFill>
                  <a:schemeClr val="bg1">
                    <a:lumMod val="50000"/>
                  </a:schemeClr>
                </a:solidFill>
              </a:rPr>
              <a:t>Licitações</a:t>
            </a:r>
          </a:p>
        </p:txBody>
      </p:sp>
      <p:pic>
        <p:nvPicPr>
          <p:cNvPr id="14" name="Imagem 13">
            <a:extLst>
              <a:ext uri="{FF2B5EF4-FFF2-40B4-BE49-F238E27FC236}">
                <a16:creationId xmlns:a16="http://schemas.microsoft.com/office/drawing/2014/main" xmlns="" id="{9A33442E-A843-4475-9993-0E357D42E732}"/>
              </a:ext>
            </a:extLst>
          </p:cNvPr>
          <p:cNvPicPr>
            <a:picLocks noChangeAspect="1"/>
          </p:cNvPicPr>
          <p:nvPr/>
        </p:nvPicPr>
        <p:blipFill rotWithShape="1">
          <a:blip r:embed="rId3" cstate="print">
            <a:duotone>
              <a:prstClr val="black"/>
              <a:schemeClr val="accent3">
                <a:tint val="45000"/>
                <a:satMod val="400000"/>
              </a:schemeClr>
            </a:duotone>
          </a:blip>
          <a:srcRect l="85867" t="26531" r="2806" b="59183"/>
          <a:stretch/>
        </p:blipFill>
        <p:spPr>
          <a:xfrm>
            <a:off x="5998601" y="4409395"/>
            <a:ext cx="476493" cy="431559"/>
          </a:xfrm>
          <a:prstGeom prst="rect">
            <a:avLst/>
          </a:prstGeom>
        </p:spPr>
      </p:pic>
      <p:sp>
        <p:nvSpPr>
          <p:cNvPr id="15" name="Retângulo 14">
            <a:extLst>
              <a:ext uri="{FF2B5EF4-FFF2-40B4-BE49-F238E27FC236}">
                <a16:creationId xmlns:a16="http://schemas.microsoft.com/office/drawing/2014/main" xmlns="" id="{12B125AF-5747-4AAD-9D23-7D76F58DD9BF}"/>
              </a:ext>
            </a:extLst>
          </p:cNvPr>
          <p:cNvSpPr/>
          <p:nvPr/>
        </p:nvSpPr>
        <p:spPr>
          <a:xfrm>
            <a:off x="3967985" y="4347313"/>
            <a:ext cx="847136" cy="811093"/>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spaço Reservado para Conteúdo 2">
            <a:extLst>
              <a:ext uri="{FF2B5EF4-FFF2-40B4-BE49-F238E27FC236}">
                <a16:creationId xmlns:a16="http://schemas.microsoft.com/office/drawing/2014/main" xmlns="" id="{A38A8F51-215D-489E-BA53-414D76009B47}"/>
              </a:ext>
            </a:extLst>
          </p:cNvPr>
          <p:cNvSpPr txBox="1">
            <a:spLocks/>
          </p:cNvSpPr>
          <p:nvPr/>
        </p:nvSpPr>
        <p:spPr>
          <a:xfrm>
            <a:off x="3869381" y="4817532"/>
            <a:ext cx="1023869" cy="588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000" b="1" dirty="0">
                <a:solidFill>
                  <a:schemeClr val="bg1">
                    <a:lumMod val="50000"/>
                  </a:schemeClr>
                </a:solidFill>
              </a:rPr>
              <a:t>Planejamento</a:t>
            </a:r>
          </a:p>
        </p:txBody>
      </p:sp>
      <p:pic>
        <p:nvPicPr>
          <p:cNvPr id="17" name="Imagem 16">
            <a:extLst>
              <a:ext uri="{FF2B5EF4-FFF2-40B4-BE49-F238E27FC236}">
                <a16:creationId xmlns:a16="http://schemas.microsoft.com/office/drawing/2014/main" xmlns="" id="{359B65D8-6107-484B-A81A-6FA8CE6DD5B1}"/>
              </a:ext>
            </a:extLst>
          </p:cNvPr>
          <p:cNvPicPr>
            <a:picLocks noChangeAspect="1"/>
          </p:cNvPicPr>
          <p:nvPr/>
        </p:nvPicPr>
        <p:blipFill rotWithShape="1">
          <a:blip r:embed="rId4" cstate="print">
            <a:duotone>
              <a:prstClr val="black"/>
              <a:schemeClr val="accent3">
                <a:tint val="45000"/>
                <a:satMod val="400000"/>
              </a:schemeClr>
            </a:duotone>
          </a:blip>
          <a:srcRect l="30000" t="26123" r="60893" b="59047"/>
          <a:stretch/>
        </p:blipFill>
        <p:spPr>
          <a:xfrm>
            <a:off x="4220718" y="4402087"/>
            <a:ext cx="350055" cy="409329"/>
          </a:xfrm>
          <a:prstGeom prst="rect">
            <a:avLst/>
          </a:prstGeom>
        </p:spPr>
      </p:pic>
      <p:sp>
        <p:nvSpPr>
          <p:cNvPr id="18" name="Retângulo 17">
            <a:extLst>
              <a:ext uri="{FF2B5EF4-FFF2-40B4-BE49-F238E27FC236}">
                <a16:creationId xmlns:a16="http://schemas.microsoft.com/office/drawing/2014/main" xmlns="" id="{77B67ADC-5F1C-4ABE-9760-890F89DA27A3}"/>
              </a:ext>
            </a:extLst>
          </p:cNvPr>
          <p:cNvSpPr/>
          <p:nvPr/>
        </p:nvSpPr>
        <p:spPr>
          <a:xfrm>
            <a:off x="4869940" y="4352537"/>
            <a:ext cx="847136" cy="811093"/>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spaço Reservado para Conteúdo 2">
            <a:extLst>
              <a:ext uri="{FF2B5EF4-FFF2-40B4-BE49-F238E27FC236}">
                <a16:creationId xmlns:a16="http://schemas.microsoft.com/office/drawing/2014/main" xmlns="" id="{0761C74F-428D-4FD4-BF39-938D307AAD08}"/>
              </a:ext>
            </a:extLst>
          </p:cNvPr>
          <p:cNvSpPr txBox="1">
            <a:spLocks/>
          </p:cNvSpPr>
          <p:nvPr/>
        </p:nvSpPr>
        <p:spPr>
          <a:xfrm>
            <a:off x="4957723" y="4820046"/>
            <a:ext cx="891980" cy="588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000" b="1" dirty="0">
                <a:solidFill>
                  <a:schemeClr val="bg1">
                    <a:lumMod val="50000"/>
                  </a:schemeClr>
                </a:solidFill>
              </a:rPr>
              <a:t>Finanças</a:t>
            </a:r>
          </a:p>
        </p:txBody>
      </p:sp>
      <p:pic>
        <p:nvPicPr>
          <p:cNvPr id="20" name="Imagem 19">
            <a:extLst>
              <a:ext uri="{FF2B5EF4-FFF2-40B4-BE49-F238E27FC236}">
                <a16:creationId xmlns:a16="http://schemas.microsoft.com/office/drawing/2014/main" xmlns="" id="{CBA79251-8979-4122-963A-7F6D0D46B5BE}"/>
              </a:ext>
            </a:extLst>
          </p:cNvPr>
          <p:cNvPicPr>
            <a:picLocks noChangeAspect="1"/>
          </p:cNvPicPr>
          <p:nvPr/>
        </p:nvPicPr>
        <p:blipFill rotWithShape="1">
          <a:blip r:embed="rId5" cstate="print">
            <a:duotone>
              <a:prstClr val="black"/>
              <a:schemeClr val="tx1">
                <a:lumMod val="95000"/>
                <a:lumOff val="5000"/>
                <a:tint val="45000"/>
                <a:satMod val="400000"/>
              </a:schemeClr>
            </a:duotone>
          </a:blip>
          <a:srcRect l="50434" t="49388" r="39235" b="36598"/>
          <a:stretch/>
        </p:blipFill>
        <p:spPr>
          <a:xfrm>
            <a:off x="5041270" y="4335458"/>
            <a:ext cx="525346" cy="511688"/>
          </a:xfrm>
          <a:prstGeom prst="rect">
            <a:avLst/>
          </a:prstGeom>
        </p:spPr>
      </p:pic>
      <p:sp>
        <p:nvSpPr>
          <p:cNvPr id="21" name="Retângulo 20">
            <a:extLst>
              <a:ext uri="{FF2B5EF4-FFF2-40B4-BE49-F238E27FC236}">
                <a16:creationId xmlns:a16="http://schemas.microsoft.com/office/drawing/2014/main" xmlns="" id="{8F81B979-7179-424A-8239-93609B78C355}"/>
              </a:ext>
            </a:extLst>
          </p:cNvPr>
          <p:cNvSpPr/>
          <p:nvPr/>
        </p:nvSpPr>
        <p:spPr>
          <a:xfrm>
            <a:off x="3059048" y="5239263"/>
            <a:ext cx="847136" cy="811092"/>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a:extLst>
              <a:ext uri="{FF2B5EF4-FFF2-40B4-BE49-F238E27FC236}">
                <a16:creationId xmlns:a16="http://schemas.microsoft.com/office/drawing/2014/main" xmlns="" id="{B0F50404-E577-44E3-988D-6B77634F3EB5}"/>
              </a:ext>
            </a:extLst>
          </p:cNvPr>
          <p:cNvPicPr>
            <a:picLocks noChangeAspect="1"/>
          </p:cNvPicPr>
          <p:nvPr/>
        </p:nvPicPr>
        <p:blipFill rotWithShape="1">
          <a:blip r:embed="rId6" cstate="print">
            <a:duotone>
              <a:schemeClr val="accent3">
                <a:shade val="45000"/>
                <a:satMod val="135000"/>
              </a:schemeClr>
              <a:prstClr val="white"/>
            </a:duotone>
          </a:blip>
          <a:srcRect l="14159" t="25306" r="70459" b="58231"/>
          <a:stretch/>
        </p:blipFill>
        <p:spPr>
          <a:xfrm>
            <a:off x="3288959" y="5360753"/>
            <a:ext cx="371578" cy="285559"/>
          </a:xfrm>
          <a:prstGeom prst="rect">
            <a:avLst/>
          </a:prstGeom>
        </p:spPr>
      </p:pic>
      <p:sp>
        <p:nvSpPr>
          <p:cNvPr id="23" name="Retângulo 22">
            <a:extLst>
              <a:ext uri="{FF2B5EF4-FFF2-40B4-BE49-F238E27FC236}">
                <a16:creationId xmlns:a16="http://schemas.microsoft.com/office/drawing/2014/main" xmlns="" id="{8EE13AD7-F423-41A7-8CBD-556A0E904797}"/>
              </a:ext>
            </a:extLst>
          </p:cNvPr>
          <p:cNvSpPr/>
          <p:nvPr/>
        </p:nvSpPr>
        <p:spPr>
          <a:xfrm>
            <a:off x="3967986" y="5239265"/>
            <a:ext cx="847136" cy="811093"/>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4" name="Imagem 23">
            <a:extLst>
              <a:ext uri="{FF2B5EF4-FFF2-40B4-BE49-F238E27FC236}">
                <a16:creationId xmlns:a16="http://schemas.microsoft.com/office/drawing/2014/main" xmlns="" id="{7F8EEE80-6BD0-43EF-BC5F-DECC2D7294BF}"/>
              </a:ext>
            </a:extLst>
          </p:cNvPr>
          <p:cNvPicPr>
            <a:picLocks noChangeAspect="1"/>
          </p:cNvPicPr>
          <p:nvPr/>
        </p:nvPicPr>
        <p:blipFill rotWithShape="1">
          <a:blip r:embed="rId7" cstate="print">
            <a:duotone>
              <a:schemeClr val="accent3">
                <a:shade val="45000"/>
                <a:satMod val="135000"/>
              </a:schemeClr>
              <a:prstClr val="white"/>
            </a:duotone>
          </a:blip>
          <a:srcRect l="64056" t="27483" r="27908" b="57007"/>
          <a:stretch/>
        </p:blipFill>
        <p:spPr>
          <a:xfrm>
            <a:off x="4211306" y="5257272"/>
            <a:ext cx="319967" cy="443481"/>
          </a:xfrm>
          <a:prstGeom prst="rect">
            <a:avLst/>
          </a:prstGeom>
        </p:spPr>
      </p:pic>
      <p:sp>
        <p:nvSpPr>
          <p:cNvPr id="25" name="Retângulo 24">
            <a:extLst>
              <a:ext uri="{FF2B5EF4-FFF2-40B4-BE49-F238E27FC236}">
                <a16:creationId xmlns:a16="http://schemas.microsoft.com/office/drawing/2014/main" xmlns="" id="{48C6B05A-EAF7-4425-BDE6-2DC0791707EF}"/>
              </a:ext>
            </a:extLst>
          </p:cNvPr>
          <p:cNvSpPr/>
          <p:nvPr/>
        </p:nvSpPr>
        <p:spPr>
          <a:xfrm>
            <a:off x="5777687" y="5228381"/>
            <a:ext cx="847136" cy="811092"/>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Espaço Reservado para Conteúdo 2">
            <a:extLst>
              <a:ext uri="{FF2B5EF4-FFF2-40B4-BE49-F238E27FC236}">
                <a16:creationId xmlns:a16="http://schemas.microsoft.com/office/drawing/2014/main" xmlns="" id="{679A9DC1-2C68-4C05-BBBA-DFEA8E6CBF86}"/>
              </a:ext>
            </a:extLst>
          </p:cNvPr>
          <p:cNvSpPr txBox="1">
            <a:spLocks/>
          </p:cNvSpPr>
          <p:nvPr/>
        </p:nvSpPr>
        <p:spPr>
          <a:xfrm>
            <a:off x="5823273" y="5614653"/>
            <a:ext cx="782231" cy="588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000" b="1" dirty="0">
                <a:solidFill>
                  <a:schemeClr val="bg1">
                    <a:lumMod val="50000"/>
                  </a:schemeClr>
                </a:solidFill>
              </a:rPr>
              <a:t>Faça seu pedido</a:t>
            </a:r>
          </a:p>
        </p:txBody>
      </p:sp>
      <p:pic>
        <p:nvPicPr>
          <p:cNvPr id="27" name="Imagem 26">
            <a:extLst>
              <a:ext uri="{FF2B5EF4-FFF2-40B4-BE49-F238E27FC236}">
                <a16:creationId xmlns:a16="http://schemas.microsoft.com/office/drawing/2014/main" xmlns="" id="{8C0423C2-6550-41F5-879F-78901796D46D}"/>
              </a:ext>
            </a:extLst>
          </p:cNvPr>
          <p:cNvPicPr>
            <a:picLocks noChangeAspect="1"/>
          </p:cNvPicPr>
          <p:nvPr/>
        </p:nvPicPr>
        <p:blipFill rotWithShape="1">
          <a:blip r:embed="rId8" cstate="print">
            <a:duotone>
              <a:schemeClr val="accent3">
                <a:shade val="45000"/>
                <a:satMod val="135000"/>
              </a:schemeClr>
              <a:prstClr val="white"/>
            </a:duotone>
          </a:blip>
          <a:srcRect l="12092" t="24762" r="78495" b="59592"/>
          <a:stretch/>
        </p:blipFill>
        <p:spPr>
          <a:xfrm>
            <a:off x="6043753" y="5267217"/>
            <a:ext cx="335143" cy="400018"/>
          </a:xfrm>
          <a:prstGeom prst="rect">
            <a:avLst/>
          </a:prstGeom>
        </p:spPr>
      </p:pic>
      <p:sp>
        <p:nvSpPr>
          <p:cNvPr id="28" name="Retângulo 27">
            <a:extLst>
              <a:ext uri="{FF2B5EF4-FFF2-40B4-BE49-F238E27FC236}">
                <a16:creationId xmlns:a16="http://schemas.microsoft.com/office/drawing/2014/main" xmlns="" id="{DE7AAFBD-1151-4AD4-ACE7-155795E4B44A}"/>
              </a:ext>
            </a:extLst>
          </p:cNvPr>
          <p:cNvSpPr/>
          <p:nvPr/>
        </p:nvSpPr>
        <p:spPr>
          <a:xfrm>
            <a:off x="4869938" y="5239259"/>
            <a:ext cx="847136" cy="811092"/>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9" name="Imagem 28">
            <a:extLst>
              <a:ext uri="{FF2B5EF4-FFF2-40B4-BE49-F238E27FC236}">
                <a16:creationId xmlns:a16="http://schemas.microsoft.com/office/drawing/2014/main" xmlns="" id="{59BCE2E8-6273-4E09-B376-0A48C7F739DD}"/>
              </a:ext>
            </a:extLst>
          </p:cNvPr>
          <p:cNvPicPr>
            <a:picLocks noChangeAspect="1"/>
          </p:cNvPicPr>
          <p:nvPr/>
        </p:nvPicPr>
        <p:blipFill rotWithShape="1">
          <a:blip r:embed="rId9" cstate="print">
            <a:duotone>
              <a:prstClr val="black"/>
              <a:schemeClr val="accent3">
                <a:tint val="45000"/>
                <a:satMod val="400000"/>
              </a:schemeClr>
            </a:duotone>
          </a:blip>
          <a:srcRect l="53877" t="45714" r="35791" b="37143"/>
          <a:stretch/>
        </p:blipFill>
        <p:spPr>
          <a:xfrm>
            <a:off x="5159254" y="5313657"/>
            <a:ext cx="318719" cy="379753"/>
          </a:xfrm>
          <a:prstGeom prst="rect">
            <a:avLst/>
          </a:prstGeom>
        </p:spPr>
      </p:pic>
      <p:sp>
        <p:nvSpPr>
          <p:cNvPr id="30" name="Retângulo 29">
            <a:extLst>
              <a:ext uri="{FF2B5EF4-FFF2-40B4-BE49-F238E27FC236}">
                <a16:creationId xmlns:a16="http://schemas.microsoft.com/office/drawing/2014/main" xmlns="" id="{EC3C9722-A2F8-4A19-90F2-8E84CCFB51CA}"/>
              </a:ext>
            </a:extLst>
          </p:cNvPr>
          <p:cNvSpPr/>
          <p:nvPr/>
        </p:nvSpPr>
        <p:spPr>
          <a:xfrm>
            <a:off x="633833" y="3214000"/>
            <a:ext cx="2310656" cy="646331"/>
          </a:xfrm>
          <a:prstGeom prst="rect">
            <a:avLst/>
          </a:prstGeom>
          <a:noFill/>
        </p:spPr>
        <p:txBody>
          <a:bodyPr wrap="square">
            <a:spAutoFit/>
          </a:bodyPr>
          <a:lstStyle/>
          <a:p>
            <a:pPr algn="ctr"/>
            <a:r>
              <a:rPr lang="pt-BR" dirty="0">
                <a:solidFill>
                  <a:srgbClr val="4E5F56"/>
                </a:solidFill>
                <a:latin typeface="Franklin Gothic Medium Cond" panose="020B0606030402020204" pitchFamily="34" charset="0"/>
              </a:rPr>
              <a:t>Informações disponíveis ao cidadão</a:t>
            </a:r>
          </a:p>
        </p:txBody>
      </p:sp>
      <p:sp>
        <p:nvSpPr>
          <p:cNvPr id="31" name="Espaço Reservado para Conteúdo 2">
            <a:extLst>
              <a:ext uri="{FF2B5EF4-FFF2-40B4-BE49-F238E27FC236}">
                <a16:creationId xmlns:a16="http://schemas.microsoft.com/office/drawing/2014/main" xmlns="" id="{37835D10-2DFA-409B-B9E1-EF24DD9E3546}"/>
              </a:ext>
            </a:extLst>
          </p:cNvPr>
          <p:cNvSpPr txBox="1">
            <a:spLocks/>
          </p:cNvSpPr>
          <p:nvPr/>
        </p:nvSpPr>
        <p:spPr>
          <a:xfrm>
            <a:off x="3389634" y="3794995"/>
            <a:ext cx="2053521" cy="784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000" u="sng" dirty="0">
                <a:hlinkClick r:id="rId10"/>
              </a:rPr>
              <a:t>http://transparencia.causalgov.br/</a:t>
            </a:r>
            <a:endParaRPr lang="pt-BR" sz="1000" b="1" dirty="0">
              <a:solidFill>
                <a:schemeClr val="bg1">
                  <a:lumMod val="50000"/>
                </a:schemeClr>
              </a:solidFill>
            </a:endParaRPr>
          </a:p>
        </p:txBody>
      </p:sp>
      <p:sp>
        <p:nvSpPr>
          <p:cNvPr id="32" name="Retângulo 31">
            <a:extLst>
              <a:ext uri="{FF2B5EF4-FFF2-40B4-BE49-F238E27FC236}">
                <a16:creationId xmlns:a16="http://schemas.microsoft.com/office/drawing/2014/main" xmlns="" id="{E728531C-467A-4850-AB1D-379D96192862}"/>
              </a:ext>
            </a:extLst>
          </p:cNvPr>
          <p:cNvSpPr/>
          <p:nvPr/>
        </p:nvSpPr>
        <p:spPr>
          <a:xfrm>
            <a:off x="3804435" y="3059093"/>
            <a:ext cx="1564203" cy="523220"/>
          </a:xfrm>
          <a:prstGeom prst="rect">
            <a:avLst/>
          </a:prstGeom>
        </p:spPr>
        <p:txBody>
          <a:bodyPr wrap="square">
            <a:spAutoFit/>
          </a:bodyPr>
          <a:lstStyle/>
          <a:p>
            <a:pPr algn="ctr"/>
            <a:r>
              <a:rPr lang="pt-BR" sz="1400" dirty="0">
                <a:solidFill>
                  <a:srgbClr val="4E5F56"/>
                </a:solidFill>
                <a:latin typeface="Franklin Gothic Medium Cond" panose="020B0606030402020204" pitchFamily="34" charset="0"/>
              </a:rPr>
              <a:t>Endereço do Portal de Transparência</a:t>
            </a:r>
          </a:p>
        </p:txBody>
      </p:sp>
      <p:pic>
        <p:nvPicPr>
          <p:cNvPr id="33" name="Imagem 32">
            <a:extLst>
              <a:ext uri="{FF2B5EF4-FFF2-40B4-BE49-F238E27FC236}">
                <a16:creationId xmlns:a16="http://schemas.microsoft.com/office/drawing/2014/main" xmlns="" id="{0ACFFBA3-DA63-42BB-8C15-847A916FF3BF}"/>
              </a:ext>
            </a:extLst>
          </p:cNvPr>
          <p:cNvPicPr>
            <a:picLocks noChangeAspect="1"/>
          </p:cNvPicPr>
          <p:nvPr/>
        </p:nvPicPr>
        <p:blipFill rotWithShape="1">
          <a:blip r:embed="rId11" cstate="print">
            <a:duotone>
              <a:prstClr val="black"/>
              <a:srgbClr val="008080">
                <a:tint val="45000"/>
                <a:satMod val="400000"/>
              </a:srgbClr>
            </a:duotone>
          </a:blip>
          <a:srcRect l="53265" t="26123" r="37704" b="58503"/>
          <a:stretch/>
        </p:blipFill>
        <p:spPr>
          <a:xfrm>
            <a:off x="3327045" y="2995519"/>
            <a:ext cx="611856" cy="721144"/>
          </a:xfrm>
          <a:prstGeom prst="rect">
            <a:avLst/>
          </a:prstGeom>
        </p:spPr>
      </p:pic>
      <p:sp>
        <p:nvSpPr>
          <p:cNvPr id="34" name="Retângulo 33">
            <a:extLst>
              <a:ext uri="{FF2B5EF4-FFF2-40B4-BE49-F238E27FC236}">
                <a16:creationId xmlns:a16="http://schemas.microsoft.com/office/drawing/2014/main" xmlns="" id="{70C7FAA6-11CB-4C50-B78F-542050EF5929}"/>
              </a:ext>
            </a:extLst>
          </p:cNvPr>
          <p:cNvSpPr/>
          <p:nvPr/>
        </p:nvSpPr>
        <p:spPr>
          <a:xfrm>
            <a:off x="2148627" y="4347311"/>
            <a:ext cx="847136" cy="811092"/>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5" name="Imagem 34">
            <a:extLst>
              <a:ext uri="{FF2B5EF4-FFF2-40B4-BE49-F238E27FC236}">
                <a16:creationId xmlns:a16="http://schemas.microsoft.com/office/drawing/2014/main" xmlns="" id="{52C18177-7491-469F-AE8D-9CC01F7C25D3}"/>
              </a:ext>
            </a:extLst>
          </p:cNvPr>
          <p:cNvPicPr>
            <a:picLocks noChangeAspect="1"/>
          </p:cNvPicPr>
          <p:nvPr/>
        </p:nvPicPr>
        <p:blipFill rotWithShape="1">
          <a:blip r:embed="rId12" cstate="print">
            <a:duotone>
              <a:prstClr val="black"/>
              <a:schemeClr val="tx1">
                <a:tint val="45000"/>
                <a:satMod val="400000"/>
              </a:schemeClr>
            </a:duotone>
          </a:blip>
          <a:srcRect l="1072" t="25442" r="88520" b="56191"/>
          <a:stretch/>
        </p:blipFill>
        <p:spPr>
          <a:xfrm>
            <a:off x="2440428" y="4463238"/>
            <a:ext cx="257100" cy="325803"/>
          </a:xfrm>
          <a:prstGeom prst="rect">
            <a:avLst/>
          </a:prstGeom>
        </p:spPr>
      </p:pic>
      <p:sp>
        <p:nvSpPr>
          <p:cNvPr id="36" name="Espaço Reservado para Conteúdo 2">
            <a:extLst>
              <a:ext uri="{FF2B5EF4-FFF2-40B4-BE49-F238E27FC236}">
                <a16:creationId xmlns:a16="http://schemas.microsoft.com/office/drawing/2014/main" xmlns="" id="{5E9A43D0-9876-44D0-B8F9-4B4F86EC11C3}"/>
              </a:ext>
            </a:extLst>
          </p:cNvPr>
          <p:cNvSpPr txBox="1">
            <a:spLocks/>
          </p:cNvSpPr>
          <p:nvPr/>
        </p:nvSpPr>
        <p:spPr>
          <a:xfrm>
            <a:off x="2085151" y="4811413"/>
            <a:ext cx="1057483" cy="5888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000" b="1" dirty="0">
                <a:solidFill>
                  <a:schemeClr val="bg1">
                    <a:lumMod val="50000"/>
                  </a:schemeClr>
                </a:solidFill>
              </a:rPr>
              <a:t>Institucional</a:t>
            </a:r>
          </a:p>
        </p:txBody>
      </p:sp>
      <p:sp>
        <p:nvSpPr>
          <p:cNvPr id="37" name="Retângulo 36">
            <a:extLst>
              <a:ext uri="{FF2B5EF4-FFF2-40B4-BE49-F238E27FC236}">
                <a16:creationId xmlns:a16="http://schemas.microsoft.com/office/drawing/2014/main" xmlns="" id="{65F71251-1FEC-4CDE-A6C8-6C48ADC757C2}"/>
              </a:ext>
            </a:extLst>
          </p:cNvPr>
          <p:cNvSpPr/>
          <p:nvPr/>
        </p:nvSpPr>
        <p:spPr>
          <a:xfrm>
            <a:off x="3059048" y="4347312"/>
            <a:ext cx="847136" cy="811093"/>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Espaço Reservado para Conteúdo 2">
            <a:extLst>
              <a:ext uri="{FF2B5EF4-FFF2-40B4-BE49-F238E27FC236}">
                <a16:creationId xmlns:a16="http://schemas.microsoft.com/office/drawing/2014/main" xmlns="" id="{067D6D15-9033-49E6-99E1-FCB6E87075DF}"/>
              </a:ext>
            </a:extLst>
          </p:cNvPr>
          <p:cNvSpPr txBox="1">
            <a:spLocks/>
          </p:cNvSpPr>
          <p:nvPr/>
        </p:nvSpPr>
        <p:spPr>
          <a:xfrm>
            <a:off x="3015036" y="4811414"/>
            <a:ext cx="947812" cy="588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000" b="1" dirty="0">
                <a:solidFill>
                  <a:schemeClr val="bg1">
                    <a:lumMod val="50000"/>
                  </a:schemeClr>
                </a:solidFill>
              </a:rPr>
              <a:t>Legislação</a:t>
            </a:r>
          </a:p>
        </p:txBody>
      </p:sp>
      <p:pic>
        <p:nvPicPr>
          <p:cNvPr id="39" name="Imagem 38">
            <a:extLst>
              <a:ext uri="{FF2B5EF4-FFF2-40B4-BE49-F238E27FC236}">
                <a16:creationId xmlns:a16="http://schemas.microsoft.com/office/drawing/2014/main" xmlns="" id="{D1CA8824-F2E9-4E6E-B0B4-E4680ADC7053}"/>
              </a:ext>
            </a:extLst>
          </p:cNvPr>
          <p:cNvPicPr>
            <a:picLocks noChangeAspect="1"/>
          </p:cNvPicPr>
          <p:nvPr/>
        </p:nvPicPr>
        <p:blipFill rotWithShape="1">
          <a:blip r:embed="rId13" cstate="print">
            <a:duotone>
              <a:prstClr val="black"/>
              <a:schemeClr val="tx1">
                <a:tint val="45000"/>
                <a:satMod val="400000"/>
              </a:schemeClr>
            </a:duotone>
          </a:blip>
          <a:srcRect l="39413" t="39728" r="48036" b="40136"/>
          <a:stretch/>
        </p:blipFill>
        <p:spPr>
          <a:xfrm>
            <a:off x="3309217" y="4427844"/>
            <a:ext cx="330421" cy="380665"/>
          </a:xfrm>
          <a:prstGeom prst="rect">
            <a:avLst/>
          </a:prstGeom>
        </p:spPr>
      </p:pic>
      <p:sp>
        <p:nvSpPr>
          <p:cNvPr id="40" name="Título 1">
            <a:extLst>
              <a:ext uri="{FF2B5EF4-FFF2-40B4-BE49-F238E27FC236}">
                <a16:creationId xmlns:a16="http://schemas.microsoft.com/office/drawing/2014/main" xmlns="" id="{3CB7710F-E3E8-47F3-A425-B621733ADF52}"/>
              </a:ext>
            </a:extLst>
          </p:cNvPr>
          <p:cNvSpPr txBox="1">
            <a:spLocks/>
          </p:cNvSpPr>
          <p:nvPr/>
        </p:nvSpPr>
        <p:spPr>
          <a:xfrm>
            <a:off x="4604669" y="373823"/>
            <a:ext cx="7039480" cy="1147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500" kern="1200">
                <a:solidFill>
                  <a:srgbClr val="008080"/>
                </a:solidFill>
                <a:latin typeface="Segoe Script" panose="030B0504020000000003" pitchFamily="66" charset="0"/>
                <a:ea typeface="+mj-ea"/>
                <a:cs typeface="+mj-cs"/>
              </a:defRPr>
            </a:lvl1pPr>
          </a:lstStyle>
          <a:p>
            <a:pPr algn="just"/>
            <a:r>
              <a:rPr lang="pt-BR" sz="2000" b="1" dirty="0">
                <a:solidFill>
                  <a:srgbClr val="4E5F56"/>
                </a:solidFill>
                <a:latin typeface="Franklin Gothic Medium Cond" panose="020B0606030402020204" pitchFamily="34" charset="0"/>
                <a:cs typeface="Arial" panose="020B0604020202020204" pitchFamily="34" charset="0"/>
              </a:rPr>
              <a:t>MECANISMOS DE TRANSPARÊNCIA DAS INFORMAÇÕES RELEVANTES SOBRE A  ATUAÇÃO DA UNIDADE E MEDIDAS PARA GARANTIR A ACESSIBILIDADE AOS PRODUTOS, SERVIÇOS E INSTALAÇÕES</a:t>
            </a:r>
          </a:p>
        </p:txBody>
      </p:sp>
      <p:sp>
        <p:nvSpPr>
          <p:cNvPr id="41" name="Retângulo 40">
            <a:extLst>
              <a:ext uri="{FF2B5EF4-FFF2-40B4-BE49-F238E27FC236}">
                <a16:creationId xmlns:a16="http://schemas.microsoft.com/office/drawing/2014/main" xmlns="" id="{383967F0-21A9-4B96-8F32-CAB0AB4DE93E}"/>
              </a:ext>
            </a:extLst>
          </p:cNvPr>
          <p:cNvSpPr/>
          <p:nvPr/>
        </p:nvSpPr>
        <p:spPr>
          <a:xfrm>
            <a:off x="8373667" y="2007435"/>
            <a:ext cx="2997395" cy="1384995"/>
          </a:xfrm>
          <a:prstGeom prst="rect">
            <a:avLst/>
          </a:prstGeom>
          <a:noFill/>
        </p:spPr>
        <p:txBody>
          <a:bodyPr wrap="square">
            <a:spAutoFit/>
          </a:bodyPr>
          <a:lstStyle/>
          <a:p>
            <a:pPr algn="just"/>
            <a:r>
              <a:rPr lang="pt-BR" sz="1400" dirty="0">
                <a:latin typeface="Franklin Gothic Medium Cond" panose="020B0606030402020204" pitchFamily="34" charset="0"/>
                <a:cs typeface="Arial" panose="020B0604020202020204" pitchFamily="34" charset="0"/>
              </a:rPr>
              <a:t>Prezamos por manter nossos sistemas funcionais como por exemplo, o SICCAU, e plataformas de atendimento aos arquitetos e urbanistas e a sociedade, realizando constantes manutenções preventivas e atualizações periódicas.</a:t>
            </a:r>
            <a:endParaRPr lang="pt-BR" sz="1400" b="1" i="1" dirty="0">
              <a:latin typeface="Franklin Gothic Medium Cond" panose="020B0606030402020204" pitchFamily="34" charset="0"/>
              <a:cs typeface="Arial" panose="020B0604020202020204" pitchFamily="34" charset="0"/>
            </a:endParaRPr>
          </a:p>
        </p:txBody>
      </p:sp>
      <p:sp>
        <p:nvSpPr>
          <p:cNvPr id="42" name="Retângulo 41">
            <a:extLst>
              <a:ext uri="{FF2B5EF4-FFF2-40B4-BE49-F238E27FC236}">
                <a16:creationId xmlns:a16="http://schemas.microsoft.com/office/drawing/2014/main" xmlns="" id="{D9CBF520-F8CC-49D5-BBF3-56F6E2DEFFB2}"/>
              </a:ext>
            </a:extLst>
          </p:cNvPr>
          <p:cNvSpPr/>
          <p:nvPr/>
        </p:nvSpPr>
        <p:spPr>
          <a:xfrm>
            <a:off x="8445476" y="4026534"/>
            <a:ext cx="2997395" cy="1815882"/>
          </a:xfrm>
          <a:prstGeom prst="rect">
            <a:avLst/>
          </a:prstGeom>
          <a:noFill/>
        </p:spPr>
        <p:txBody>
          <a:bodyPr wrap="square">
            <a:spAutoFit/>
          </a:bodyPr>
          <a:lstStyle/>
          <a:p>
            <a:pPr algn="just"/>
            <a:r>
              <a:rPr lang="pt-BR" sz="1400" dirty="0">
                <a:latin typeface="Franklin Gothic Medium Cond" panose="020B0606030402020204" pitchFamily="34" charset="0"/>
                <a:cs typeface="Arial" panose="020B0604020202020204" pitchFamily="34" charset="0"/>
              </a:rPr>
              <a:t>Todas as informações são publicadas no Portal de Transparência, na medida em que as instâncias apreciam e as aprovam. Na busca de maior agilidade na disponibilização dos conteúdos o CAU/AL vem encurtando os prazos para as aprovações em suas instâncias, além de diminuir instâncias de aprovações.</a:t>
            </a:r>
          </a:p>
        </p:txBody>
      </p:sp>
      <p:sp>
        <p:nvSpPr>
          <p:cNvPr id="43" name="Retângulo 42">
            <a:extLst>
              <a:ext uri="{FF2B5EF4-FFF2-40B4-BE49-F238E27FC236}">
                <a16:creationId xmlns:a16="http://schemas.microsoft.com/office/drawing/2014/main" xmlns="" id="{60C7F9BE-FD2E-4016-B436-8742CE654089}"/>
              </a:ext>
            </a:extLst>
          </p:cNvPr>
          <p:cNvSpPr/>
          <p:nvPr/>
        </p:nvSpPr>
        <p:spPr>
          <a:xfrm>
            <a:off x="6859725" y="2469821"/>
            <a:ext cx="1388635" cy="523220"/>
          </a:xfrm>
          <a:prstGeom prst="rect">
            <a:avLst/>
          </a:prstGeom>
        </p:spPr>
        <p:txBody>
          <a:bodyPr wrap="square">
            <a:spAutoFit/>
          </a:bodyPr>
          <a:lstStyle/>
          <a:p>
            <a:r>
              <a:rPr lang="pt-BR" sz="1400" dirty="0">
                <a:solidFill>
                  <a:srgbClr val="4E5F56"/>
                </a:solidFill>
                <a:latin typeface="Franklin Gothic Medium Cond" panose="020B0606030402020204" pitchFamily="34" charset="0"/>
              </a:rPr>
              <a:t>Medidas</a:t>
            </a:r>
            <a:r>
              <a:rPr lang="pt-BR" sz="1400" b="1" dirty="0">
                <a:solidFill>
                  <a:srgbClr val="4E5F56"/>
                </a:solidFill>
                <a:latin typeface="Franklin Gothic Medium Cond" panose="020B0606030402020204" pitchFamily="34" charset="0"/>
              </a:rPr>
              <a:t> </a:t>
            </a:r>
            <a:r>
              <a:rPr lang="pt-BR" sz="1400" dirty="0">
                <a:solidFill>
                  <a:srgbClr val="4E5F56"/>
                </a:solidFill>
                <a:latin typeface="Franklin Gothic Medium Cond" panose="020B0606030402020204" pitchFamily="34" charset="0"/>
              </a:rPr>
              <a:t>Adotadas</a:t>
            </a:r>
          </a:p>
        </p:txBody>
      </p:sp>
      <p:sp>
        <p:nvSpPr>
          <p:cNvPr id="44" name="Retângulo 43">
            <a:extLst>
              <a:ext uri="{FF2B5EF4-FFF2-40B4-BE49-F238E27FC236}">
                <a16:creationId xmlns:a16="http://schemas.microsoft.com/office/drawing/2014/main" xmlns="" id="{C21A2595-21A6-4419-B240-46234A7C57DD}"/>
              </a:ext>
            </a:extLst>
          </p:cNvPr>
          <p:cNvSpPr/>
          <p:nvPr/>
        </p:nvSpPr>
        <p:spPr>
          <a:xfrm>
            <a:off x="6876007" y="4686691"/>
            <a:ext cx="1388635" cy="523220"/>
          </a:xfrm>
          <a:prstGeom prst="rect">
            <a:avLst/>
          </a:prstGeom>
        </p:spPr>
        <p:txBody>
          <a:bodyPr wrap="square">
            <a:spAutoFit/>
          </a:bodyPr>
          <a:lstStyle/>
          <a:p>
            <a:r>
              <a:rPr lang="pt-BR" sz="1400" dirty="0">
                <a:latin typeface="Franklin Gothic Medium Cond" panose="020B0606030402020204" pitchFamily="34" charset="0"/>
              </a:rPr>
              <a:t>Informações Adicionais</a:t>
            </a:r>
          </a:p>
        </p:txBody>
      </p:sp>
      <p:sp>
        <p:nvSpPr>
          <p:cNvPr id="45" name="Trapezoide 44">
            <a:extLst>
              <a:ext uri="{FF2B5EF4-FFF2-40B4-BE49-F238E27FC236}">
                <a16:creationId xmlns:a16="http://schemas.microsoft.com/office/drawing/2014/main" xmlns="" id="{13C08C2F-652E-456C-BD44-FA77EF74EB21}"/>
              </a:ext>
            </a:extLst>
          </p:cNvPr>
          <p:cNvSpPr/>
          <p:nvPr/>
        </p:nvSpPr>
        <p:spPr>
          <a:xfrm rot="16200000">
            <a:off x="7240634" y="2585314"/>
            <a:ext cx="1942402" cy="323662"/>
          </a:xfrm>
          <a:prstGeom prst="trapezoid">
            <a:avLst>
              <a:gd name="adj" fmla="val 194134"/>
            </a:avLst>
          </a:prstGeom>
          <a:solidFill>
            <a:srgbClr val="4E5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Trapezoide 45">
            <a:extLst>
              <a:ext uri="{FF2B5EF4-FFF2-40B4-BE49-F238E27FC236}">
                <a16:creationId xmlns:a16="http://schemas.microsoft.com/office/drawing/2014/main" xmlns="" id="{100DB828-3D4B-4E78-A4C0-5842B1EE7E07}"/>
              </a:ext>
            </a:extLst>
          </p:cNvPr>
          <p:cNvSpPr/>
          <p:nvPr/>
        </p:nvSpPr>
        <p:spPr>
          <a:xfrm rot="16200000">
            <a:off x="7240634" y="4816941"/>
            <a:ext cx="1942402" cy="323662"/>
          </a:xfrm>
          <a:prstGeom prst="trapezoid">
            <a:avLst>
              <a:gd name="adj" fmla="val 183204"/>
            </a:avLst>
          </a:prstGeom>
          <a:solidFill>
            <a:srgbClr val="4E5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7" name="Imagem 46">
            <a:extLst>
              <a:ext uri="{FF2B5EF4-FFF2-40B4-BE49-F238E27FC236}">
                <a16:creationId xmlns:a16="http://schemas.microsoft.com/office/drawing/2014/main" xmlns="" id="{4F408DBF-6276-4C1D-93BB-BAB2EBD86976}"/>
              </a:ext>
            </a:extLst>
          </p:cNvPr>
          <p:cNvPicPr>
            <a:picLocks noChangeAspect="1"/>
          </p:cNvPicPr>
          <p:nvPr/>
        </p:nvPicPr>
        <p:blipFill rotWithShape="1">
          <a:blip r:embed="rId14" cstate="print">
            <a:duotone>
              <a:prstClr val="black"/>
              <a:schemeClr val="accent3">
                <a:tint val="45000"/>
                <a:satMod val="400000"/>
              </a:schemeClr>
            </a:duotone>
          </a:blip>
          <a:srcRect l="60536" t="28254" r="29018" b="58889"/>
          <a:stretch/>
        </p:blipFill>
        <p:spPr>
          <a:xfrm>
            <a:off x="7155312" y="4086662"/>
            <a:ext cx="830024" cy="707240"/>
          </a:xfrm>
          <a:prstGeom prst="rect">
            <a:avLst/>
          </a:prstGeom>
        </p:spPr>
      </p:pic>
      <p:pic>
        <p:nvPicPr>
          <p:cNvPr id="48" name="Imagem 47">
            <a:extLst>
              <a:ext uri="{FF2B5EF4-FFF2-40B4-BE49-F238E27FC236}">
                <a16:creationId xmlns:a16="http://schemas.microsoft.com/office/drawing/2014/main" xmlns="" id="{82D3C464-9D36-4C9F-9905-7045873FAF1B}"/>
              </a:ext>
            </a:extLst>
          </p:cNvPr>
          <p:cNvPicPr>
            <a:picLocks noChangeAspect="1"/>
          </p:cNvPicPr>
          <p:nvPr/>
        </p:nvPicPr>
        <p:blipFill rotWithShape="1">
          <a:blip r:embed="rId15" cstate="print"/>
          <a:srcRect l="38802" t="25986" r="51326" b="59184"/>
          <a:stretch/>
        </p:blipFill>
        <p:spPr>
          <a:xfrm>
            <a:off x="7234259" y="1894891"/>
            <a:ext cx="654275" cy="680416"/>
          </a:xfrm>
          <a:prstGeom prst="rect">
            <a:avLst/>
          </a:prstGeom>
        </p:spPr>
      </p:pic>
      <p:sp>
        <p:nvSpPr>
          <p:cNvPr id="49" name="Espaço Reservado para Conteúdo 2">
            <a:extLst>
              <a:ext uri="{FF2B5EF4-FFF2-40B4-BE49-F238E27FC236}">
                <a16:creationId xmlns:a16="http://schemas.microsoft.com/office/drawing/2014/main" xmlns="" id="{B0907E8C-45E7-4C6B-898E-7DE043298BCA}"/>
              </a:ext>
            </a:extLst>
          </p:cNvPr>
          <p:cNvSpPr txBox="1">
            <a:spLocks/>
          </p:cNvSpPr>
          <p:nvPr/>
        </p:nvSpPr>
        <p:spPr>
          <a:xfrm>
            <a:off x="3924546" y="5669785"/>
            <a:ext cx="947808" cy="588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000" b="1" dirty="0">
                <a:solidFill>
                  <a:schemeClr val="bg1">
                    <a:lumMod val="50000"/>
                  </a:schemeClr>
                </a:solidFill>
              </a:rPr>
              <a:t>Arquitetos e Urbanistas</a:t>
            </a:r>
          </a:p>
        </p:txBody>
      </p:sp>
    </p:spTree>
    <p:extLst>
      <p:ext uri="{BB962C8B-B14F-4D97-AF65-F5344CB8AC3E}">
        <p14:creationId xmlns:p14="http://schemas.microsoft.com/office/powerpoint/2010/main" xmlns="" val="35415054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4C6B951F-7105-40A2-9CB3-F3BC6A6FCABA}"/>
              </a:ext>
            </a:extLst>
          </p:cNvPr>
          <p:cNvSpPr>
            <a:spLocks noGrp="1"/>
          </p:cNvSpPr>
          <p:nvPr>
            <p:ph sz="half" idx="14"/>
          </p:nvPr>
        </p:nvSpPr>
        <p:spPr/>
        <p:txBody>
          <a:bodyPr/>
          <a:lstStyle/>
          <a:p>
            <a:r>
              <a:rPr lang="pt-BR" dirty="0"/>
              <a:t>COMUNICAÇÃO</a:t>
            </a:r>
          </a:p>
        </p:txBody>
      </p:sp>
      <p:sp>
        <p:nvSpPr>
          <p:cNvPr id="4" name="CaixaDeTexto 3">
            <a:extLst>
              <a:ext uri="{FF2B5EF4-FFF2-40B4-BE49-F238E27FC236}">
                <a16:creationId xmlns:a16="http://schemas.microsoft.com/office/drawing/2014/main" xmlns="" id="{C0F92C91-18AC-490C-9ED9-3088B2AF4409}"/>
              </a:ext>
            </a:extLst>
          </p:cNvPr>
          <p:cNvSpPr txBox="1"/>
          <p:nvPr/>
        </p:nvSpPr>
        <p:spPr>
          <a:xfrm>
            <a:off x="-2227307" y="1442952"/>
            <a:ext cx="9018867" cy="400110"/>
          </a:xfrm>
          <a:prstGeom prst="rect">
            <a:avLst/>
          </a:prstGeom>
          <a:noFill/>
        </p:spPr>
        <p:txBody>
          <a:bodyPr wrap="square" rtlCol="0">
            <a:spAutoFit/>
          </a:bodyPr>
          <a:lstStyle/>
          <a:p>
            <a:pPr algn="ctr"/>
            <a:r>
              <a:rPr lang="pt-BR" sz="2000" b="1" dirty="0">
                <a:solidFill>
                  <a:srgbClr val="082118"/>
                </a:solidFill>
                <a:latin typeface="Franklin Gothic Medium Cond" panose="020B0606030402020204" pitchFamily="34" charset="0"/>
              </a:rPr>
              <a:t>DESAFIOS E PERSPECTIVAS</a:t>
            </a:r>
          </a:p>
        </p:txBody>
      </p:sp>
      <p:sp>
        <p:nvSpPr>
          <p:cNvPr id="5" name="CaixaDeTexto 4">
            <a:extLst>
              <a:ext uri="{FF2B5EF4-FFF2-40B4-BE49-F238E27FC236}">
                <a16:creationId xmlns:a16="http://schemas.microsoft.com/office/drawing/2014/main" xmlns="" id="{A1E6D7B8-4884-4DBC-B8F0-71A3902B9841}"/>
              </a:ext>
            </a:extLst>
          </p:cNvPr>
          <p:cNvSpPr txBox="1"/>
          <p:nvPr/>
        </p:nvSpPr>
        <p:spPr>
          <a:xfrm>
            <a:off x="428263" y="1730318"/>
            <a:ext cx="6363297" cy="4105355"/>
          </a:xfrm>
          <a:prstGeom prst="rect">
            <a:avLst/>
          </a:prstGeom>
          <a:noFill/>
        </p:spPr>
        <p:txBody>
          <a:bodyPr wrap="square" rtlCol="0">
            <a:spAutoFit/>
          </a:bodyPr>
          <a:lstStyle/>
          <a:p>
            <a:pPr algn="just">
              <a:lnSpc>
                <a:spcPct val="150000"/>
              </a:lnSpc>
            </a:pPr>
            <a:r>
              <a:rPr lang="pt-BR" sz="1350" dirty="0">
                <a:latin typeface="Franklin Gothic Medium Cond" panose="020B0606030402020204" pitchFamily="34" charset="0"/>
              </a:rPr>
              <a:t>Passamos por momentos desafiadores na melhoria contínua da comunicação no último  um ano e meio, especialmente nesses últimos seis meses de nova gestão onde aprimoramos e focamos nossa comunicação, tornando-a, digamos, mais profissional, intuitiva e assertiva. </a:t>
            </a:r>
          </a:p>
          <a:p>
            <a:pPr algn="just">
              <a:lnSpc>
                <a:spcPct val="150000"/>
              </a:lnSpc>
            </a:pPr>
            <a:r>
              <a:rPr lang="pt-BR" sz="1350" dirty="0">
                <a:latin typeface="Franklin Gothic Medium Cond" panose="020B0606030402020204" pitchFamily="34" charset="0"/>
              </a:rPr>
              <a:t>Para os próximos seis meses, a perspectiva é realizar eventos on-line de forma organizada, reativando e alimentado o canal do Youtube (que existe desde 2012) com seminários, vídeos institucionais e eventos. Associar a agenda do CAU de forma virtual e agora, com retorno da “normalidade”, de forma presencial é o grande desafio. O CAU/AL é pequeno, com única sede na capital, logo, tal amadurecimento se faz necessário para capilarizar as ações para os profissionais do interior. </a:t>
            </a:r>
          </a:p>
          <a:p>
            <a:pPr algn="just">
              <a:lnSpc>
                <a:spcPct val="150000"/>
              </a:lnSpc>
            </a:pPr>
            <a:r>
              <a:rPr lang="pt-BR" sz="1350" dirty="0">
                <a:latin typeface="Franklin Gothic Medium Cond" panose="020B0606030402020204" pitchFamily="34" charset="0"/>
              </a:rPr>
              <a:t>Estamos otimistas com a implementação de atendimento virtual pelo WhatsApp, isso nos proporcionará uma otimização das demandas, ganho de tempo hora homem trabalhado e possibilitará ao CAU/AL rastrear as informações dos atendimentos, medi-lo quantitativamente e qualitativamente . </a:t>
            </a:r>
          </a:p>
        </p:txBody>
      </p:sp>
      <p:pic>
        <p:nvPicPr>
          <p:cNvPr id="6" name="Imagem 5">
            <a:extLst>
              <a:ext uri="{FF2B5EF4-FFF2-40B4-BE49-F238E27FC236}">
                <a16:creationId xmlns:a16="http://schemas.microsoft.com/office/drawing/2014/main" xmlns="" id="{BDC7F5AF-1DA6-4642-BD40-8EB37693464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84739" y="772547"/>
            <a:ext cx="4539659" cy="4941661"/>
          </a:xfrm>
          <a:prstGeom prst="rect">
            <a:avLst/>
          </a:prstGeom>
        </p:spPr>
      </p:pic>
    </p:spTree>
    <p:extLst>
      <p:ext uri="{BB962C8B-B14F-4D97-AF65-F5344CB8AC3E}">
        <p14:creationId xmlns:p14="http://schemas.microsoft.com/office/powerpoint/2010/main" xmlns="" val="4140874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xmlns="" id="{57B4AFD9-D73C-4A2C-B023-B6892547D3F1}"/>
              </a:ext>
            </a:extLst>
          </p:cNvPr>
          <p:cNvSpPr>
            <a:spLocks noGrp="1"/>
          </p:cNvSpPr>
          <p:nvPr>
            <p:ph sz="half" idx="14"/>
          </p:nvPr>
        </p:nvSpPr>
        <p:spPr/>
        <p:txBody>
          <a:bodyPr/>
          <a:lstStyle/>
          <a:p>
            <a:r>
              <a:rPr lang="pt-BR" dirty="0"/>
              <a:t>ASSISTÊNCIA TÉCNICA</a:t>
            </a:r>
          </a:p>
        </p:txBody>
      </p:sp>
      <p:grpSp>
        <p:nvGrpSpPr>
          <p:cNvPr id="5" name="Grupo 44">
            <a:extLst>
              <a:ext uri="{FF2B5EF4-FFF2-40B4-BE49-F238E27FC236}">
                <a16:creationId xmlns:a16="http://schemas.microsoft.com/office/drawing/2014/main" xmlns="" id="{C4ED7E24-2514-48C1-8C9D-6075ABE1EC91}"/>
              </a:ext>
              <a:ext uri="{C183D7F6-B498-43B3-948B-1728B52AA6E4}">
                <adec:decorative xmlns:adec="http://schemas.microsoft.com/office/drawing/2017/decorative" xmlns="" val="1"/>
              </a:ext>
            </a:extLst>
          </p:cNvPr>
          <p:cNvGrpSpPr/>
          <p:nvPr/>
        </p:nvGrpSpPr>
        <p:grpSpPr>
          <a:xfrm>
            <a:off x="4451068" y="1516533"/>
            <a:ext cx="3745081" cy="1929562"/>
            <a:chOff x="304800" y="1577182"/>
            <a:chExt cx="3419021" cy="2214588"/>
          </a:xfrm>
          <a:effectLst>
            <a:outerShdw blurRad="50800" dist="38100" dir="5400000" algn="t" rotWithShape="0">
              <a:prstClr val="black">
                <a:alpha val="20000"/>
              </a:prstClr>
            </a:outerShdw>
          </a:effectLst>
        </p:grpSpPr>
        <p:sp>
          <p:nvSpPr>
            <p:cNvPr id="6" name="Retângulo 5">
              <a:extLst>
                <a:ext uri="{FF2B5EF4-FFF2-40B4-BE49-F238E27FC236}">
                  <a16:creationId xmlns:a16="http://schemas.microsoft.com/office/drawing/2014/main" xmlns="" id="{A7833FD5-05E8-4DF7-BE20-5081DD3CA865}"/>
                </a:ext>
              </a:extLst>
            </p:cNvPr>
            <p:cNvSpPr/>
            <p:nvPr/>
          </p:nvSpPr>
          <p:spPr>
            <a:xfrm>
              <a:off x="304800" y="1577182"/>
              <a:ext cx="3419021" cy="1795488"/>
            </a:xfrm>
            <a:prstGeom prst="rect">
              <a:avLst/>
            </a:prstGeom>
            <a:solidFill>
              <a:srgbClr val="4E5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200" b="1" dirty="0">
                  <a:solidFill>
                    <a:schemeClr val="bg1"/>
                  </a:solidFill>
                  <a:latin typeface="Franklin Gothic Medium Cond" panose="020B0606030402020204" pitchFamily="34" charset="0"/>
                </a:rPr>
                <a:t>3 %</a:t>
              </a:r>
            </a:p>
          </p:txBody>
        </p:sp>
        <p:sp>
          <p:nvSpPr>
            <p:cNvPr id="7" name="Retângulo 6">
              <a:extLst>
                <a:ext uri="{FF2B5EF4-FFF2-40B4-BE49-F238E27FC236}">
                  <a16:creationId xmlns:a16="http://schemas.microsoft.com/office/drawing/2014/main" xmlns="" id="{FA086BC1-576F-4E9A-B752-CA3D517B7D74}"/>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rgbClr val="FF0000"/>
                  </a:solidFill>
                  <a:latin typeface="Franklin Gothic Medium Cond" panose="020B0606030402020204" pitchFamily="34" charset="0"/>
                  <a:cs typeface="Arial" panose="020B0604020202020204" pitchFamily="34" charset="0"/>
                </a:rPr>
                <a:t>LIMITE ALCANÇADO</a:t>
              </a:r>
            </a:p>
          </p:txBody>
        </p:sp>
      </p:grpSp>
      <p:sp>
        <p:nvSpPr>
          <p:cNvPr id="8" name="Oval 47">
            <a:extLst>
              <a:ext uri="{FF2B5EF4-FFF2-40B4-BE49-F238E27FC236}">
                <a16:creationId xmlns:a16="http://schemas.microsoft.com/office/drawing/2014/main" xmlns="" id="{B8A79E64-F793-41D4-BCF5-D3B839CA3528}"/>
              </a:ext>
              <a:ext uri="{C183D7F6-B498-43B3-948B-1728B52AA6E4}">
                <adec:decorative xmlns:adec="http://schemas.microsoft.com/office/drawing/2017/decorative" xmlns="" val="1"/>
              </a:ext>
            </a:extLst>
          </p:cNvPr>
          <p:cNvSpPr/>
          <p:nvPr/>
        </p:nvSpPr>
        <p:spPr>
          <a:xfrm>
            <a:off x="6093680" y="1217230"/>
            <a:ext cx="644152" cy="632907"/>
          </a:xfrm>
          <a:prstGeom prst="ellipse">
            <a:avLst/>
          </a:prstGeom>
          <a:solidFill>
            <a:srgbClr val="082118"/>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latin typeface="Franklin Gothic Book" panose="020B0503020102020204" pitchFamily="34" charset="0"/>
            </a:endParaRPr>
          </a:p>
        </p:txBody>
      </p:sp>
      <p:pic>
        <p:nvPicPr>
          <p:cNvPr id="9" name="Gráfico 8" descr="Alvo">
            <a:extLst>
              <a:ext uri="{FF2B5EF4-FFF2-40B4-BE49-F238E27FC236}">
                <a16:creationId xmlns:a16="http://schemas.microsoft.com/office/drawing/2014/main" xmlns="" id="{48C4DA4A-1872-47AE-9A30-C5D4796C7EB4}"/>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6125216" y="1225345"/>
            <a:ext cx="611127" cy="611127"/>
          </a:xfrm>
          <a:prstGeom prst="rect">
            <a:avLst/>
          </a:prstGeom>
        </p:spPr>
      </p:pic>
      <p:grpSp>
        <p:nvGrpSpPr>
          <p:cNvPr id="10" name="Grupo 42">
            <a:extLst>
              <a:ext uri="{FF2B5EF4-FFF2-40B4-BE49-F238E27FC236}">
                <a16:creationId xmlns:a16="http://schemas.microsoft.com/office/drawing/2014/main" xmlns="" id="{A124A884-BDC9-420E-8CF8-E3C942290595}"/>
              </a:ext>
              <a:ext uri="{C183D7F6-B498-43B3-948B-1728B52AA6E4}">
                <adec:decorative xmlns:adec="http://schemas.microsoft.com/office/drawing/2017/decorative" xmlns="" val="1"/>
              </a:ext>
            </a:extLst>
          </p:cNvPr>
          <p:cNvGrpSpPr/>
          <p:nvPr/>
        </p:nvGrpSpPr>
        <p:grpSpPr>
          <a:xfrm>
            <a:off x="447090" y="1502058"/>
            <a:ext cx="3745081" cy="1923542"/>
            <a:chOff x="304800" y="1577182"/>
            <a:chExt cx="3419021" cy="2214588"/>
          </a:xfrm>
          <a:effectLst>
            <a:outerShdw blurRad="50800" dist="38100" dir="5400000" algn="t" rotWithShape="0">
              <a:prstClr val="black">
                <a:alpha val="20000"/>
              </a:prstClr>
            </a:outerShdw>
          </a:effectLst>
        </p:grpSpPr>
        <p:sp>
          <p:nvSpPr>
            <p:cNvPr id="11" name="Retângulo 10">
              <a:extLst>
                <a:ext uri="{FF2B5EF4-FFF2-40B4-BE49-F238E27FC236}">
                  <a16:creationId xmlns:a16="http://schemas.microsoft.com/office/drawing/2014/main" xmlns="" id="{ECADC209-9065-46BB-8CDB-1BC8133C1DF0}"/>
                </a:ext>
              </a:extLst>
            </p:cNvPr>
            <p:cNvSpPr/>
            <p:nvPr/>
          </p:nvSpPr>
          <p:spPr>
            <a:xfrm>
              <a:off x="304800" y="1577182"/>
              <a:ext cx="3419021" cy="1795488"/>
            </a:xfrm>
            <a:prstGeom prst="rect">
              <a:avLst/>
            </a:prstGeom>
            <a:solidFill>
              <a:srgbClr val="4E5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200" b="1" dirty="0">
                  <a:solidFill>
                    <a:schemeClr val="bg1"/>
                  </a:solidFill>
                  <a:latin typeface="Franklin Gothic Medium Cond" panose="020B0606030402020204" pitchFamily="34" charset="0"/>
                  <a:cs typeface="Arial" panose="020B0604020202020204" pitchFamily="34" charset="0"/>
                </a:rPr>
                <a:t>R$ 27.600,00</a:t>
              </a:r>
            </a:p>
          </p:txBody>
        </p:sp>
        <p:sp>
          <p:nvSpPr>
            <p:cNvPr id="12" name="Retângulo 11">
              <a:extLst>
                <a:ext uri="{FF2B5EF4-FFF2-40B4-BE49-F238E27FC236}">
                  <a16:creationId xmlns:a16="http://schemas.microsoft.com/office/drawing/2014/main" xmlns="" id="{41E100F6-2571-4A57-A206-660ECB433C34}"/>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rgbClr val="FF0000"/>
                  </a:solidFill>
                  <a:latin typeface="Franklin Gothic Medium Cond" panose="020B0606030402020204" pitchFamily="34" charset="0"/>
                  <a:cs typeface="Arial" panose="020B0604020202020204" pitchFamily="34" charset="0"/>
                </a:rPr>
                <a:t>INVESTIMENTO REALIZADO</a:t>
              </a:r>
            </a:p>
          </p:txBody>
        </p:sp>
      </p:grpSp>
      <p:sp>
        <p:nvSpPr>
          <p:cNvPr id="13" name="Oval 5">
            <a:extLst>
              <a:ext uri="{FF2B5EF4-FFF2-40B4-BE49-F238E27FC236}">
                <a16:creationId xmlns:a16="http://schemas.microsoft.com/office/drawing/2014/main" xmlns="" id="{17218403-7A2F-44B5-9E25-0A865D6CD01F}"/>
              </a:ext>
              <a:ext uri="{C183D7F6-B498-43B3-948B-1728B52AA6E4}">
                <adec:decorative xmlns:adec="http://schemas.microsoft.com/office/drawing/2017/decorative" xmlns="" val="1"/>
              </a:ext>
            </a:extLst>
          </p:cNvPr>
          <p:cNvSpPr/>
          <p:nvPr/>
        </p:nvSpPr>
        <p:spPr>
          <a:xfrm>
            <a:off x="1679425" y="1276907"/>
            <a:ext cx="578196" cy="559566"/>
          </a:xfrm>
          <a:prstGeom prst="ellipse">
            <a:avLst/>
          </a:prstGeom>
          <a:solidFill>
            <a:srgbClr val="082118"/>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latin typeface="Franklin Gothic Book" panose="020B0503020102020204" pitchFamily="34" charset="0"/>
            </a:endParaRPr>
          </a:p>
        </p:txBody>
      </p:sp>
      <p:sp>
        <p:nvSpPr>
          <p:cNvPr id="14" name="Retângulo 13">
            <a:extLst>
              <a:ext uri="{FF2B5EF4-FFF2-40B4-BE49-F238E27FC236}">
                <a16:creationId xmlns:a16="http://schemas.microsoft.com/office/drawing/2014/main" xmlns="" id="{03A0C3AE-A2D8-463D-83A2-837E2B8FA285}"/>
              </a:ext>
            </a:extLst>
          </p:cNvPr>
          <p:cNvSpPr/>
          <p:nvPr/>
        </p:nvSpPr>
        <p:spPr>
          <a:xfrm>
            <a:off x="4462418" y="2708353"/>
            <a:ext cx="3704700" cy="307777"/>
          </a:xfrm>
          <a:prstGeom prst="rect">
            <a:avLst/>
          </a:prstGeom>
        </p:spPr>
        <p:txBody>
          <a:bodyPr wrap="square" rtlCol="0">
            <a:spAutoFit/>
          </a:bodyPr>
          <a:lstStyle/>
          <a:p>
            <a:pPr marL="174625" indent="-174625" algn="ctr">
              <a:spcBef>
                <a:spcPts val="600"/>
              </a:spcBef>
            </a:pPr>
            <a:r>
              <a:rPr lang="pt-BR" sz="1400" dirty="0">
                <a:solidFill>
                  <a:schemeClr val="bg1"/>
                </a:solidFill>
                <a:latin typeface="Franklin Gothic Book" panose="020B0503020102020204" pitchFamily="34" charset="0"/>
              </a:rPr>
              <a:t>3 % da Receita Líquida</a:t>
            </a:r>
          </a:p>
        </p:txBody>
      </p:sp>
      <p:pic>
        <p:nvPicPr>
          <p:cNvPr id="15" name="Gráfico 14" descr="Dólar">
            <a:extLst>
              <a:ext uri="{FF2B5EF4-FFF2-40B4-BE49-F238E27FC236}">
                <a16:creationId xmlns:a16="http://schemas.microsoft.com/office/drawing/2014/main" xmlns="" id="{5BB47DEC-B29A-413B-8EF4-C3AE61E22EF8}"/>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1725068" y="1298829"/>
            <a:ext cx="486910" cy="486910"/>
          </a:xfrm>
          <a:prstGeom prst="rect">
            <a:avLst/>
          </a:prstGeom>
        </p:spPr>
      </p:pic>
      <p:sp>
        <p:nvSpPr>
          <p:cNvPr id="16" name="Retângulo 15">
            <a:extLst>
              <a:ext uri="{FF2B5EF4-FFF2-40B4-BE49-F238E27FC236}">
                <a16:creationId xmlns:a16="http://schemas.microsoft.com/office/drawing/2014/main" xmlns="" id="{6767B298-53E9-4905-86D8-00ED7755FABF}"/>
              </a:ext>
            </a:extLst>
          </p:cNvPr>
          <p:cNvSpPr/>
          <p:nvPr/>
        </p:nvSpPr>
        <p:spPr>
          <a:xfrm>
            <a:off x="458440" y="2733113"/>
            <a:ext cx="3745081" cy="307777"/>
          </a:xfrm>
          <a:prstGeom prst="rect">
            <a:avLst/>
          </a:prstGeom>
        </p:spPr>
        <p:txBody>
          <a:bodyPr wrap="square" rtlCol="0">
            <a:spAutoFit/>
          </a:bodyPr>
          <a:lstStyle/>
          <a:p>
            <a:pPr algn="ctr">
              <a:spcBef>
                <a:spcPts val="600"/>
              </a:spcBef>
            </a:pPr>
            <a:r>
              <a:rPr lang="pt-BR" sz="1400" dirty="0">
                <a:solidFill>
                  <a:schemeClr val="bg1"/>
                </a:solidFill>
                <a:latin typeface="Franklin Gothic Book" panose="020B0503020102020204" pitchFamily="34" charset="0"/>
                <a:cs typeface="Arial" panose="020B0604020202020204" pitchFamily="34" charset="0"/>
              </a:rPr>
              <a:t>47,6 % do previsto</a:t>
            </a:r>
          </a:p>
        </p:txBody>
      </p:sp>
      <p:sp>
        <p:nvSpPr>
          <p:cNvPr id="17" name="CaixaDeTexto 16">
            <a:extLst>
              <a:ext uri="{FF2B5EF4-FFF2-40B4-BE49-F238E27FC236}">
                <a16:creationId xmlns:a16="http://schemas.microsoft.com/office/drawing/2014/main" xmlns="" id="{3934796D-86CC-4B88-837D-F94B9FA8B599}"/>
              </a:ext>
            </a:extLst>
          </p:cNvPr>
          <p:cNvSpPr txBox="1"/>
          <p:nvPr/>
        </p:nvSpPr>
        <p:spPr>
          <a:xfrm>
            <a:off x="411929" y="4467957"/>
            <a:ext cx="3717784" cy="738664"/>
          </a:xfrm>
          <a:prstGeom prst="rect">
            <a:avLst/>
          </a:prstGeom>
          <a:noFill/>
        </p:spPr>
        <p:txBody>
          <a:bodyPr wrap="square" rtlCol="0">
            <a:spAutoFit/>
          </a:bodyPr>
          <a:lstStyle/>
          <a:p>
            <a:r>
              <a:rPr lang="pt-BR" sz="1400" dirty="0">
                <a:latin typeface="Franklin Gothic Medium Cond" panose="020B0606030402020204" pitchFamily="34" charset="0"/>
                <a:cs typeface="Arial" panose="020B0604020202020204" pitchFamily="34" charset="0"/>
              </a:rPr>
              <a:t>Nº de famílias atendidas</a:t>
            </a:r>
          </a:p>
          <a:p>
            <a:r>
              <a:rPr lang="pt-BR" sz="1400" dirty="0">
                <a:latin typeface="Franklin Gothic Medium Cond" panose="020B0606030402020204" pitchFamily="34" charset="0"/>
                <a:cs typeface="Arial" panose="020B0604020202020204" pitchFamily="34" charset="0"/>
              </a:rPr>
              <a:t>_______________________________x100</a:t>
            </a:r>
          </a:p>
          <a:p>
            <a:r>
              <a:rPr lang="pt-BR" sz="1400" dirty="0">
                <a:latin typeface="Franklin Gothic Medium Cond" panose="020B0606030402020204" pitchFamily="34" charset="0"/>
                <a:cs typeface="Arial" panose="020B0604020202020204" pitchFamily="34" charset="0"/>
              </a:rPr>
              <a:t>Total de 30 famílias atendidas</a:t>
            </a:r>
            <a:endParaRPr lang="pt-BR" sz="1400" dirty="0">
              <a:latin typeface="Franklin Gothic Medium Cond" panose="020B0606030402020204" pitchFamily="34" charset="0"/>
            </a:endParaRPr>
          </a:p>
        </p:txBody>
      </p:sp>
      <p:sp>
        <p:nvSpPr>
          <p:cNvPr id="18" name="Retângulo 17">
            <a:extLst>
              <a:ext uri="{FF2B5EF4-FFF2-40B4-BE49-F238E27FC236}">
                <a16:creationId xmlns:a16="http://schemas.microsoft.com/office/drawing/2014/main" xmlns="" id="{599D72CC-3F10-4A7B-AA39-7C319D602B77}"/>
              </a:ext>
            </a:extLst>
          </p:cNvPr>
          <p:cNvSpPr/>
          <p:nvPr/>
        </p:nvSpPr>
        <p:spPr>
          <a:xfrm>
            <a:off x="471017" y="3705970"/>
            <a:ext cx="3626354" cy="78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a:solidFill>
                  <a:schemeClr val="tx2">
                    <a:lumMod val="50000"/>
                  </a:schemeClr>
                </a:solidFill>
                <a:latin typeface="Franklin Gothic Book" panose="020B0503020102020204" pitchFamily="34" charset="0"/>
                <a:cs typeface="Arial" panose="020B0604020202020204" pitchFamily="34" charset="0"/>
              </a:rPr>
              <a:t>INDICADOR  1</a:t>
            </a:r>
            <a:br>
              <a:rPr lang="pt-BR" b="1" dirty="0">
                <a:solidFill>
                  <a:schemeClr val="tx2">
                    <a:lumMod val="50000"/>
                  </a:schemeClr>
                </a:solidFill>
                <a:latin typeface="Franklin Gothic Book" panose="020B0503020102020204" pitchFamily="34" charset="0"/>
                <a:cs typeface="Arial" panose="020B0604020202020204" pitchFamily="34" charset="0"/>
              </a:rPr>
            </a:br>
            <a:r>
              <a:rPr lang="pt-BR" sz="1400" b="1" dirty="0">
                <a:solidFill>
                  <a:schemeClr val="tx2">
                    <a:lumMod val="50000"/>
                  </a:schemeClr>
                </a:solidFill>
                <a:latin typeface="Franklin Gothic Book" panose="020B0503020102020204" pitchFamily="34" charset="0"/>
                <a:cs typeface="Arial" panose="020B0604020202020204" pitchFamily="34" charset="0"/>
              </a:rPr>
              <a:t>Índice de famílias atendidas</a:t>
            </a:r>
          </a:p>
        </p:txBody>
      </p:sp>
      <p:sp>
        <p:nvSpPr>
          <p:cNvPr id="19" name="Retângulo 18">
            <a:extLst>
              <a:ext uri="{FF2B5EF4-FFF2-40B4-BE49-F238E27FC236}">
                <a16:creationId xmlns:a16="http://schemas.microsoft.com/office/drawing/2014/main" xmlns="" id="{E8AD982F-F01E-44FB-B9BF-445BA9288FA4}"/>
              </a:ext>
            </a:extLst>
          </p:cNvPr>
          <p:cNvSpPr/>
          <p:nvPr/>
        </p:nvSpPr>
        <p:spPr>
          <a:xfrm>
            <a:off x="447089" y="3749514"/>
            <a:ext cx="3682623" cy="1947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a:latin typeface="Franklin Gothic Book" panose="020B0503020102020204" pitchFamily="34" charset="0"/>
            </a:endParaRPr>
          </a:p>
        </p:txBody>
      </p:sp>
      <p:sp>
        <p:nvSpPr>
          <p:cNvPr id="20" name="Retângulo 19">
            <a:extLst>
              <a:ext uri="{FF2B5EF4-FFF2-40B4-BE49-F238E27FC236}">
                <a16:creationId xmlns:a16="http://schemas.microsoft.com/office/drawing/2014/main" xmlns="" id="{890E31C7-D3FB-473B-A6A1-9E57AC3B1EB7}"/>
              </a:ext>
            </a:extLst>
          </p:cNvPr>
          <p:cNvSpPr/>
          <p:nvPr/>
        </p:nvSpPr>
        <p:spPr>
          <a:xfrm>
            <a:off x="8466396" y="1534280"/>
            <a:ext cx="3278514" cy="831420"/>
          </a:xfrm>
          <a:prstGeom prst="rect">
            <a:avLst/>
          </a:prstGeom>
          <a:solidFill>
            <a:srgbClr val="4E5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2000" b="1" dirty="0">
                <a:latin typeface="Franklin Gothic Medium Cond" panose="020B0606030402020204" pitchFamily="34" charset="0"/>
                <a:cs typeface="Arial" panose="020B0604020202020204" pitchFamily="34" charset="0"/>
              </a:rPr>
              <a:t>PRINCIPAIS PROJETOS</a:t>
            </a:r>
          </a:p>
        </p:txBody>
      </p:sp>
      <p:sp>
        <p:nvSpPr>
          <p:cNvPr id="21" name="Retângulo 20">
            <a:extLst>
              <a:ext uri="{FF2B5EF4-FFF2-40B4-BE49-F238E27FC236}">
                <a16:creationId xmlns:a16="http://schemas.microsoft.com/office/drawing/2014/main" xmlns="" id="{8BA2642F-9708-47FA-87C0-B21A22241EAC}"/>
              </a:ext>
            </a:extLst>
          </p:cNvPr>
          <p:cNvSpPr/>
          <p:nvPr/>
        </p:nvSpPr>
        <p:spPr>
          <a:xfrm>
            <a:off x="8466396" y="2589831"/>
            <a:ext cx="3278514"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pt-BR" sz="2100" b="1" dirty="0">
                <a:solidFill>
                  <a:schemeClr val="bg1"/>
                </a:solidFill>
                <a:latin typeface="Franklin Gothic Medium Cond" panose="020B0606030402020204" pitchFamily="34" charset="0"/>
                <a:cs typeface="Arial" panose="020B0604020202020204" pitchFamily="34" charset="0"/>
              </a:rPr>
              <a:t>Projetos </a:t>
            </a:r>
          </a:p>
        </p:txBody>
      </p:sp>
      <p:sp>
        <p:nvSpPr>
          <p:cNvPr id="22" name="Retângulo 21">
            <a:extLst>
              <a:ext uri="{FF2B5EF4-FFF2-40B4-BE49-F238E27FC236}">
                <a16:creationId xmlns:a16="http://schemas.microsoft.com/office/drawing/2014/main" xmlns="" id="{DE68163B-8E61-4BDB-A8CF-63E6075E7838}"/>
              </a:ext>
            </a:extLst>
          </p:cNvPr>
          <p:cNvSpPr/>
          <p:nvPr/>
        </p:nvSpPr>
        <p:spPr>
          <a:xfrm>
            <a:off x="10975508" y="3271147"/>
            <a:ext cx="808190" cy="292416"/>
          </a:xfrm>
          <a:prstGeom prst="rect">
            <a:avLst/>
          </a:prstGeom>
        </p:spPr>
        <p:txBody>
          <a:bodyPr wrap="none" rtlCol="0" anchor="ctr">
            <a:normAutofit fontScale="92500" lnSpcReduction="20000"/>
          </a:bodyPr>
          <a:lstStyle/>
          <a:p>
            <a:pPr algn="r">
              <a:spcBef>
                <a:spcPts val="600"/>
              </a:spcBef>
            </a:pPr>
            <a:r>
              <a:rPr lang="pt-BR" sz="1600" dirty="0">
                <a:solidFill>
                  <a:schemeClr val="bg1"/>
                </a:solidFill>
                <a:latin typeface="Franklin Gothic Book" panose="020B0503020102020204" pitchFamily="34" charset="0"/>
              </a:rPr>
              <a:t>RNON</a:t>
            </a:r>
          </a:p>
        </p:txBody>
      </p:sp>
      <p:sp>
        <p:nvSpPr>
          <p:cNvPr id="23" name="Forma Livre 154" descr="Isto é o logotipo do Facebook.">
            <a:extLst>
              <a:ext uri="{FF2B5EF4-FFF2-40B4-BE49-F238E27FC236}">
                <a16:creationId xmlns:a16="http://schemas.microsoft.com/office/drawing/2014/main" xmlns="" id="{C86E8B88-4AB1-499C-A4FA-EBE9C373A2E8}"/>
              </a:ext>
            </a:extLst>
          </p:cNvPr>
          <p:cNvSpPr>
            <a:spLocks/>
          </p:cNvSpPr>
          <p:nvPr/>
        </p:nvSpPr>
        <p:spPr bwMode="auto">
          <a:xfrm>
            <a:off x="7683280" y="3835058"/>
            <a:ext cx="122285" cy="223548"/>
          </a:xfrm>
          <a:custGeom>
            <a:avLst/>
            <a:gdLst>
              <a:gd name="T0" fmla="*/ 49 w 49"/>
              <a:gd name="T1" fmla="*/ 28 h 92"/>
              <a:gd name="T2" fmla="*/ 32 w 49"/>
              <a:gd name="T3" fmla="*/ 28 h 92"/>
              <a:gd name="T4" fmla="*/ 32 w 49"/>
              <a:gd name="T5" fmla="*/ 20 h 92"/>
              <a:gd name="T6" fmla="*/ 36 w 49"/>
              <a:gd name="T7" fmla="*/ 16 h 92"/>
              <a:gd name="T8" fmla="*/ 48 w 49"/>
              <a:gd name="T9" fmla="*/ 16 h 92"/>
              <a:gd name="T10" fmla="*/ 48 w 49"/>
              <a:gd name="T11" fmla="*/ 0 h 92"/>
              <a:gd name="T12" fmla="*/ 31 w 49"/>
              <a:gd name="T13" fmla="*/ 0 h 92"/>
              <a:gd name="T14" fmla="*/ 12 w 49"/>
              <a:gd name="T15" fmla="*/ 19 h 92"/>
              <a:gd name="T16" fmla="*/ 12 w 49"/>
              <a:gd name="T17" fmla="*/ 28 h 92"/>
              <a:gd name="T18" fmla="*/ 0 w 49"/>
              <a:gd name="T19" fmla="*/ 28 h 92"/>
              <a:gd name="T20" fmla="*/ 0 w 49"/>
              <a:gd name="T21" fmla="*/ 44 h 92"/>
              <a:gd name="T22" fmla="*/ 12 w 49"/>
              <a:gd name="T23" fmla="*/ 44 h 92"/>
              <a:gd name="T24" fmla="*/ 12 w 49"/>
              <a:gd name="T25" fmla="*/ 92 h 92"/>
              <a:gd name="T26" fmla="*/ 32 w 49"/>
              <a:gd name="T27" fmla="*/ 92 h 92"/>
              <a:gd name="T28" fmla="*/ 32 w 49"/>
              <a:gd name="T29" fmla="*/ 44 h 92"/>
              <a:gd name="T30" fmla="*/ 47 w 49"/>
              <a:gd name="T31" fmla="*/ 44 h 92"/>
              <a:gd name="T32" fmla="*/ 49 w 49"/>
              <a:gd name="T33"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92">
                <a:moveTo>
                  <a:pt x="49" y="28"/>
                </a:moveTo>
                <a:cubicBezTo>
                  <a:pt x="32" y="28"/>
                  <a:pt x="32" y="28"/>
                  <a:pt x="32" y="28"/>
                </a:cubicBezTo>
                <a:cubicBezTo>
                  <a:pt x="32" y="20"/>
                  <a:pt x="32" y="20"/>
                  <a:pt x="32" y="20"/>
                </a:cubicBezTo>
                <a:cubicBezTo>
                  <a:pt x="32" y="17"/>
                  <a:pt x="34" y="16"/>
                  <a:pt x="36" y="16"/>
                </a:cubicBezTo>
                <a:cubicBezTo>
                  <a:pt x="38" y="16"/>
                  <a:pt x="48" y="16"/>
                  <a:pt x="48" y="16"/>
                </a:cubicBezTo>
                <a:cubicBezTo>
                  <a:pt x="48" y="0"/>
                  <a:pt x="48" y="0"/>
                  <a:pt x="48" y="0"/>
                </a:cubicBezTo>
                <a:cubicBezTo>
                  <a:pt x="31" y="0"/>
                  <a:pt x="31" y="0"/>
                  <a:pt x="31" y="0"/>
                </a:cubicBezTo>
                <a:cubicBezTo>
                  <a:pt x="15" y="0"/>
                  <a:pt x="12" y="12"/>
                  <a:pt x="12" y="19"/>
                </a:cubicBezTo>
                <a:cubicBezTo>
                  <a:pt x="12" y="28"/>
                  <a:pt x="12" y="28"/>
                  <a:pt x="12" y="28"/>
                </a:cubicBezTo>
                <a:cubicBezTo>
                  <a:pt x="0" y="28"/>
                  <a:pt x="0" y="28"/>
                  <a:pt x="0" y="28"/>
                </a:cubicBezTo>
                <a:cubicBezTo>
                  <a:pt x="0" y="44"/>
                  <a:pt x="0" y="44"/>
                  <a:pt x="0" y="44"/>
                </a:cubicBezTo>
                <a:cubicBezTo>
                  <a:pt x="12" y="44"/>
                  <a:pt x="12" y="44"/>
                  <a:pt x="12" y="44"/>
                </a:cubicBezTo>
                <a:cubicBezTo>
                  <a:pt x="12" y="65"/>
                  <a:pt x="12" y="92"/>
                  <a:pt x="12" y="92"/>
                </a:cubicBezTo>
                <a:cubicBezTo>
                  <a:pt x="32" y="92"/>
                  <a:pt x="32" y="92"/>
                  <a:pt x="32" y="92"/>
                </a:cubicBezTo>
                <a:cubicBezTo>
                  <a:pt x="32" y="92"/>
                  <a:pt x="32" y="64"/>
                  <a:pt x="32" y="44"/>
                </a:cubicBezTo>
                <a:cubicBezTo>
                  <a:pt x="47" y="44"/>
                  <a:pt x="47" y="44"/>
                  <a:pt x="47" y="44"/>
                </a:cubicBezTo>
                <a:lnTo>
                  <a:pt x="49" y="28"/>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latin typeface="Franklin Gothic Book" panose="020B0503020102020204" pitchFamily="34" charset="0"/>
            </a:endParaRPr>
          </a:p>
        </p:txBody>
      </p:sp>
      <p:sp>
        <p:nvSpPr>
          <p:cNvPr id="24" name="Forma Livre 162" descr="Isto é o logotipo do Twitter.">
            <a:extLst>
              <a:ext uri="{FF2B5EF4-FFF2-40B4-BE49-F238E27FC236}">
                <a16:creationId xmlns:a16="http://schemas.microsoft.com/office/drawing/2014/main" xmlns="" id="{87427737-C55C-4A2B-B8BF-F1C8B0A3117E}"/>
              </a:ext>
            </a:extLst>
          </p:cNvPr>
          <p:cNvSpPr>
            <a:spLocks/>
          </p:cNvSpPr>
          <p:nvPr/>
        </p:nvSpPr>
        <p:spPr bwMode="auto">
          <a:xfrm>
            <a:off x="7650253" y="4583416"/>
            <a:ext cx="224540" cy="175129"/>
          </a:xfrm>
          <a:custGeom>
            <a:avLst/>
            <a:gdLst>
              <a:gd name="T0" fmla="*/ 90 w 90"/>
              <a:gd name="T1" fmla="*/ 9 h 72"/>
              <a:gd name="T2" fmla="*/ 81 w 90"/>
              <a:gd name="T3" fmla="*/ 9 h 72"/>
              <a:gd name="T4" fmla="*/ 86 w 90"/>
              <a:gd name="T5" fmla="*/ 1 h 72"/>
              <a:gd name="T6" fmla="*/ 75 w 90"/>
              <a:gd name="T7" fmla="*/ 6 h 72"/>
              <a:gd name="T8" fmla="*/ 61 w 90"/>
              <a:gd name="T9" fmla="*/ 0 h 72"/>
              <a:gd name="T10" fmla="*/ 43 w 90"/>
              <a:gd name="T11" fmla="*/ 18 h 72"/>
              <a:gd name="T12" fmla="*/ 44 w 90"/>
              <a:gd name="T13" fmla="*/ 22 h 72"/>
              <a:gd name="T14" fmla="*/ 6 w 90"/>
              <a:gd name="T15" fmla="*/ 3 h 72"/>
              <a:gd name="T16" fmla="*/ 4 w 90"/>
              <a:gd name="T17" fmla="*/ 12 h 72"/>
              <a:gd name="T18" fmla="*/ 12 w 90"/>
              <a:gd name="T19" fmla="*/ 28 h 72"/>
              <a:gd name="T20" fmla="*/ 4 w 90"/>
              <a:gd name="T21" fmla="*/ 25 h 72"/>
              <a:gd name="T22" fmla="*/ 4 w 90"/>
              <a:gd name="T23" fmla="*/ 26 h 72"/>
              <a:gd name="T24" fmla="*/ 18 w 90"/>
              <a:gd name="T25" fmla="*/ 43 h 72"/>
              <a:gd name="T26" fmla="*/ 10 w 90"/>
              <a:gd name="T27" fmla="*/ 44 h 72"/>
              <a:gd name="T28" fmla="*/ 27 w 90"/>
              <a:gd name="T29" fmla="*/ 56 h 72"/>
              <a:gd name="T30" fmla="*/ 0 w 90"/>
              <a:gd name="T31" fmla="*/ 64 h 72"/>
              <a:gd name="T32" fmla="*/ 28 w 90"/>
              <a:gd name="T33" fmla="*/ 72 h 72"/>
              <a:gd name="T34" fmla="*/ 80 w 90"/>
              <a:gd name="T35" fmla="*/ 20 h 72"/>
              <a:gd name="T36" fmla="*/ 80 w 90"/>
              <a:gd name="T37" fmla="*/ 18 h 72"/>
              <a:gd name="T38" fmla="*/ 90 w 90"/>
              <a:gd name="T39" fmla="*/ 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72">
                <a:moveTo>
                  <a:pt x="90" y="9"/>
                </a:moveTo>
                <a:cubicBezTo>
                  <a:pt x="87" y="11"/>
                  <a:pt x="84" y="11"/>
                  <a:pt x="81" y="9"/>
                </a:cubicBezTo>
                <a:cubicBezTo>
                  <a:pt x="85" y="7"/>
                  <a:pt x="85" y="6"/>
                  <a:pt x="86" y="1"/>
                </a:cubicBezTo>
                <a:cubicBezTo>
                  <a:pt x="83" y="3"/>
                  <a:pt x="79" y="5"/>
                  <a:pt x="75" y="6"/>
                </a:cubicBezTo>
                <a:cubicBezTo>
                  <a:pt x="71" y="2"/>
                  <a:pt x="67" y="0"/>
                  <a:pt x="61" y="0"/>
                </a:cubicBezTo>
                <a:cubicBezTo>
                  <a:pt x="51" y="0"/>
                  <a:pt x="43" y="8"/>
                  <a:pt x="43" y="18"/>
                </a:cubicBezTo>
                <a:cubicBezTo>
                  <a:pt x="43" y="20"/>
                  <a:pt x="43" y="21"/>
                  <a:pt x="44" y="22"/>
                </a:cubicBezTo>
                <a:cubicBezTo>
                  <a:pt x="29" y="22"/>
                  <a:pt x="15" y="14"/>
                  <a:pt x="6" y="3"/>
                </a:cubicBezTo>
                <a:cubicBezTo>
                  <a:pt x="5" y="6"/>
                  <a:pt x="4" y="9"/>
                  <a:pt x="4" y="12"/>
                </a:cubicBezTo>
                <a:cubicBezTo>
                  <a:pt x="4" y="19"/>
                  <a:pt x="7" y="24"/>
                  <a:pt x="12" y="28"/>
                </a:cubicBezTo>
                <a:cubicBezTo>
                  <a:pt x="9" y="27"/>
                  <a:pt x="6" y="27"/>
                  <a:pt x="4" y="25"/>
                </a:cubicBezTo>
                <a:cubicBezTo>
                  <a:pt x="4" y="25"/>
                  <a:pt x="4" y="25"/>
                  <a:pt x="4" y="26"/>
                </a:cubicBezTo>
                <a:cubicBezTo>
                  <a:pt x="4" y="34"/>
                  <a:pt x="10" y="42"/>
                  <a:pt x="18" y="43"/>
                </a:cubicBezTo>
                <a:cubicBezTo>
                  <a:pt x="15" y="44"/>
                  <a:pt x="13" y="44"/>
                  <a:pt x="10" y="44"/>
                </a:cubicBezTo>
                <a:cubicBezTo>
                  <a:pt x="12" y="51"/>
                  <a:pt x="19" y="56"/>
                  <a:pt x="27" y="56"/>
                </a:cubicBezTo>
                <a:cubicBezTo>
                  <a:pt x="19" y="62"/>
                  <a:pt x="9" y="65"/>
                  <a:pt x="0" y="64"/>
                </a:cubicBezTo>
                <a:cubicBezTo>
                  <a:pt x="8" y="69"/>
                  <a:pt x="18" y="72"/>
                  <a:pt x="28" y="72"/>
                </a:cubicBezTo>
                <a:cubicBezTo>
                  <a:pt x="61" y="72"/>
                  <a:pt x="80" y="44"/>
                  <a:pt x="80" y="20"/>
                </a:cubicBezTo>
                <a:cubicBezTo>
                  <a:pt x="80" y="19"/>
                  <a:pt x="80" y="19"/>
                  <a:pt x="80" y="18"/>
                </a:cubicBezTo>
                <a:cubicBezTo>
                  <a:pt x="83" y="15"/>
                  <a:pt x="87" y="13"/>
                  <a:pt x="90" y="9"/>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latin typeface="Franklin Gothic Book" panose="020B0503020102020204" pitchFamily="34" charset="0"/>
            </a:endParaRPr>
          </a:p>
        </p:txBody>
      </p:sp>
      <p:sp>
        <p:nvSpPr>
          <p:cNvPr id="25" name="Retângulo 24">
            <a:extLst>
              <a:ext uri="{FF2B5EF4-FFF2-40B4-BE49-F238E27FC236}">
                <a16:creationId xmlns:a16="http://schemas.microsoft.com/office/drawing/2014/main" xmlns="" id="{93EEFDD9-D0E8-40DA-B929-50097731CA3F}"/>
              </a:ext>
            </a:extLst>
          </p:cNvPr>
          <p:cNvSpPr/>
          <p:nvPr/>
        </p:nvSpPr>
        <p:spPr>
          <a:xfrm>
            <a:off x="8486979" y="3045273"/>
            <a:ext cx="3248072" cy="723275"/>
          </a:xfrm>
          <a:prstGeom prst="rect">
            <a:avLst/>
          </a:prstGeom>
        </p:spPr>
        <p:txBody>
          <a:bodyPr wrap="square" lIns="0" tIns="0" rIns="0" bIns="0" rtlCol="0" anchor="ctr">
            <a:spAutoFit/>
          </a:bodyPr>
          <a:lstStyle/>
          <a:p>
            <a:pPr algn="just">
              <a:spcBef>
                <a:spcPts val="600"/>
              </a:spcBef>
            </a:pPr>
            <a:r>
              <a:rPr lang="pt-BR" sz="1400" dirty="0">
                <a:solidFill>
                  <a:schemeClr val="tx1">
                    <a:lumMod val="75000"/>
                    <a:lumOff val="25000"/>
                  </a:schemeClr>
                </a:solidFill>
                <a:latin typeface="Franklin Gothic Medium Cond" panose="020B0606030402020204" pitchFamily="34" charset="0"/>
                <a:cs typeface="Arial" pitchFamily="34" charset="0"/>
              </a:rPr>
              <a:t>ATHIS – Assistência técnica em habitação de interesse social. </a:t>
            </a:r>
            <a:endParaRPr lang="pt-BR" sz="1400" dirty="0">
              <a:solidFill>
                <a:schemeClr val="tx1">
                  <a:lumMod val="75000"/>
                  <a:lumOff val="25000"/>
                </a:schemeClr>
              </a:solidFill>
              <a:latin typeface="Franklin Gothic Medium Cond" panose="020B0606030402020204" pitchFamily="34" charset="0"/>
              <a:cs typeface="Calibri Light"/>
            </a:endParaRPr>
          </a:p>
          <a:p>
            <a:pPr>
              <a:spcBef>
                <a:spcPts val="600"/>
              </a:spcBef>
            </a:pPr>
            <a:r>
              <a:rPr lang="pt-BR" sz="1400" dirty="0">
                <a:solidFill>
                  <a:schemeClr val="tx1">
                    <a:lumMod val="75000"/>
                    <a:lumOff val="25000"/>
                  </a:schemeClr>
                </a:solidFill>
                <a:latin typeface="Franklin Gothic Medium Cond" panose="020B0606030402020204" pitchFamily="34" charset="0"/>
              </a:rPr>
              <a:t> </a:t>
            </a:r>
          </a:p>
        </p:txBody>
      </p:sp>
      <p:sp>
        <p:nvSpPr>
          <p:cNvPr id="26" name="CaixaDeTexto 25">
            <a:extLst>
              <a:ext uri="{FF2B5EF4-FFF2-40B4-BE49-F238E27FC236}">
                <a16:creationId xmlns:a16="http://schemas.microsoft.com/office/drawing/2014/main" xmlns="" id="{7FF68B0C-3D8E-43BA-93CE-6A8A6395CE27}"/>
              </a:ext>
            </a:extLst>
          </p:cNvPr>
          <p:cNvSpPr txBox="1"/>
          <p:nvPr/>
        </p:nvSpPr>
        <p:spPr>
          <a:xfrm>
            <a:off x="4449335" y="3671669"/>
            <a:ext cx="3717783" cy="1815882"/>
          </a:xfrm>
          <a:prstGeom prst="rect">
            <a:avLst/>
          </a:prstGeom>
          <a:solidFill>
            <a:srgbClr val="4E5F56"/>
          </a:solidFill>
        </p:spPr>
        <p:txBody>
          <a:bodyPr wrap="square" rtlCol="0">
            <a:spAutoFit/>
          </a:bodyPr>
          <a:lstStyle/>
          <a:p>
            <a:pPr algn="ctr"/>
            <a:r>
              <a:rPr lang="pt-BR" sz="1400" b="1" dirty="0">
                <a:solidFill>
                  <a:schemeClr val="bg1"/>
                </a:solidFill>
                <a:latin typeface="Franklin Gothic Medium Cond" panose="020B0606030402020204" pitchFamily="34" charset="0"/>
                <a:cs typeface="Arial" panose="020B0604020202020204" pitchFamily="34" charset="0"/>
              </a:rPr>
              <a:t>INDICADOR 1</a:t>
            </a:r>
          </a:p>
          <a:p>
            <a:pPr algn="ctr"/>
            <a:r>
              <a:rPr lang="pt-BR" sz="1400" dirty="0">
                <a:solidFill>
                  <a:schemeClr val="bg1"/>
                </a:solidFill>
                <a:latin typeface="Franklin Gothic Medium Cond" panose="020B0606030402020204" pitchFamily="34" charset="0"/>
                <a:cs typeface="Arial" panose="020B0604020202020204" pitchFamily="34" charset="0"/>
              </a:rPr>
              <a:t>Índice de  famílias atendidas (%)</a:t>
            </a:r>
            <a:br>
              <a:rPr lang="pt-BR" sz="1400" dirty="0">
                <a:solidFill>
                  <a:schemeClr val="bg1"/>
                </a:solidFill>
                <a:latin typeface="Franklin Gothic Medium Cond" panose="020B0606030402020204" pitchFamily="34" charset="0"/>
                <a:cs typeface="Arial" panose="020B0604020202020204" pitchFamily="34" charset="0"/>
              </a:rPr>
            </a:br>
            <a:r>
              <a:rPr lang="pt-BR" sz="1400" dirty="0">
                <a:solidFill>
                  <a:schemeClr val="bg1"/>
                </a:solidFill>
                <a:latin typeface="Franklin Gothic Medium Cond" panose="020B0606030402020204" pitchFamily="34" charset="0"/>
                <a:cs typeface="Arial" panose="020B0604020202020204" pitchFamily="34" charset="0"/>
              </a:rPr>
              <a:t/>
            </a:r>
            <a:br>
              <a:rPr lang="pt-BR" sz="1400" dirty="0">
                <a:solidFill>
                  <a:schemeClr val="bg1"/>
                </a:solidFill>
                <a:latin typeface="Franklin Gothic Medium Cond" panose="020B0606030402020204" pitchFamily="34" charset="0"/>
                <a:cs typeface="Arial" panose="020B0604020202020204" pitchFamily="34" charset="0"/>
              </a:rPr>
            </a:br>
            <a:r>
              <a:rPr lang="pt-BR" sz="1400" dirty="0">
                <a:solidFill>
                  <a:schemeClr val="bg1"/>
                </a:solidFill>
                <a:latin typeface="Franklin Gothic Medium Cond" panose="020B0606030402020204" pitchFamily="34" charset="0"/>
                <a:cs typeface="Arial" panose="020B0604020202020204" pitchFamily="34" charset="0"/>
              </a:rPr>
              <a:t> Como meta, o CAU tinha traçado 40 famílias atendidas  para 2021.  Alcançamos o excelente número XX família. Foi realizado a formatação de edital para ser lançado no segundo semestre do ano.</a:t>
            </a:r>
          </a:p>
          <a:p>
            <a:pPr algn="ctr"/>
            <a:endParaRPr lang="pt-BR" sz="1400" dirty="0">
              <a:solidFill>
                <a:schemeClr val="bg1"/>
              </a:solidFill>
              <a:latin typeface="Franklin Gothic Medium Cond" panose="020B0606030402020204" pitchFamily="34" charset="0"/>
              <a:cs typeface="Arial" panose="020B0604020202020204" pitchFamily="34" charset="0"/>
            </a:endParaRPr>
          </a:p>
        </p:txBody>
      </p:sp>
      <p:sp>
        <p:nvSpPr>
          <p:cNvPr id="27" name="Forma Livre 162" descr="Isto é o logotipo do Twitter.">
            <a:extLst>
              <a:ext uri="{FF2B5EF4-FFF2-40B4-BE49-F238E27FC236}">
                <a16:creationId xmlns:a16="http://schemas.microsoft.com/office/drawing/2014/main" xmlns="" id="{6E766179-8972-4849-8859-843B260C9794}"/>
              </a:ext>
            </a:extLst>
          </p:cNvPr>
          <p:cNvSpPr>
            <a:spLocks/>
          </p:cNvSpPr>
          <p:nvPr/>
        </p:nvSpPr>
        <p:spPr bwMode="auto">
          <a:xfrm>
            <a:off x="9792772" y="4327658"/>
            <a:ext cx="151968" cy="102165"/>
          </a:xfrm>
          <a:custGeom>
            <a:avLst/>
            <a:gdLst>
              <a:gd name="T0" fmla="*/ 90 w 90"/>
              <a:gd name="T1" fmla="*/ 9 h 72"/>
              <a:gd name="T2" fmla="*/ 81 w 90"/>
              <a:gd name="T3" fmla="*/ 9 h 72"/>
              <a:gd name="T4" fmla="*/ 86 w 90"/>
              <a:gd name="T5" fmla="*/ 1 h 72"/>
              <a:gd name="T6" fmla="*/ 75 w 90"/>
              <a:gd name="T7" fmla="*/ 6 h 72"/>
              <a:gd name="T8" fmla="*/ 61 w 90"/>
              <a:gd name="T9" fmla="*/ 0 h 72"/>
              <a:gd name="T10" fmla="*/ 43 w 90"/>
              <a:gd name="T11" fmla="*/ 18 h 72"/>
              <a:gd name="T12" fmla="*/ 44 w 90"/>
              <a:gd name="T13" fmla="*/ 22 h 72"/>
              <a:gd name="T14" fmla="*/ 6 w 90"/>
              <a:gd name="T15" fmla="*/ 3 h 72"/>
              <a:gd name="T16" fmla="*/ 4 w 90"/>
              <a:gd name="T17" fmla="*/ 12 h 72"/>
              <a:gd name="T18" fmla="*/ 12 w 90"/>
              <a:gd name="T19" fmla="*/ 28 h 72"/>
              <a:gd name="T20" fmla="*/ 4 w 90"/>
              <a:gd name="T21" fmla="*/ 25 h 72"/>
              <a:gd name="T22" fmla="*/ 4 w 90"/>
              <a:gd name="T23" fmla="*/ 26 h 72"/>
              <a:gd name="T24" fmla="*/ 18 w 90"/>
              <a:gd name="T25" fmla="*/ 43 h 72"/>
              <a:gd name="T26" fmla="*/ 10 w 90"/>
              <a:gd name="T27" fmla="*/ 44 h 72"/>
              <a:gd name="T28" fmla="*/ 27 w 90"/>
              <a:gd name="T29" fmla="*/ 56 h 72"/>
              <a:gd name="T30" fmla="*/ 0 w 90"/>
              <a:gd name="T31" fmla="*/ 64 h 72"/>
              <a:gd name="T32" fmla="*/ 28 w 90"/>
              <a:gd name="T33" fmla="*/ 72 h 72"/>
              <a:gd name="T34" fmla="*/ 80 w 90"/>
              <a:gd name="T35" fmla="*/ 20 h 72"/>
              <a:gd name="T36" fmla="*/ 80 w 90"/>
              <a:gd name="T37" fmla="*/ 18 h 72"/>
              <a:gd name="T38" fmla="*/ 90 w 90"/>
              <a:gd name="T39" fmla="*/ 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72">
                <a:moveTo>
                  <a:pt x="90" y="9"/>
                </a:moveTo>
                <a:cubicBezTo>
                  <a:pt x="87" y="11"/>
                  <a:pt x="84" y="11"/>
                  <a:pt x="81" y="9"/>
                </a:cubicBezTo>
                <a:cubicBezTo>
                  <a:pt x="85" y="7"/>
                  <a:pt x="85" y="6"/>
                  <a:pt x="86" y="1"/>
                </a:cubicBezTo>
                <a:cubicBezTo>
                  <a:pt x="83" y="3"/>
                  <a:pt x="79" y="5"/>
                  <a:pt x="75" y="6"/>
                </a:cubicBezTo>
                <a:cubicBezTo>
                  <a:pt x="71" y="2"/>
                  <a:pt x="67" y="0"/>
                  <a:pt x="61" y="0"/>
                </a:cubicBezTo>
                <a:cubicBezTo>
                  <a:pt x="51" y="0"/>
                  <a:pt x="43" y="8"/>
                  <a:pt x="43" y="18"/>
                </a:cubicBezTo>
                <a:cubicBezTo>
                  <a:pt x="43" y="20"/>
                  <a:pt x="43" y="21"/>
                  <a:pt x="44" y="22"/>
                </a:cubicBezTo>
                <a:cubicBezTo>
                  <a:pt x="29" y="22"/>
                  <a:pt x="15" y="14"/>
                  <a:pt x="6" y="3"/>
                </a:cubicBezTo>
                <a:cubicBezTo>
                  <a:pt x="5" y="6"/>
                  <a:pt x="4" y="9"/>
                  <a:pt x="4" y="12"/>
                </a:cubicBezTo>
                <a:cubicBezTo>
                  <a:pt x="4" y="19"/>
                  <a:pt x="7" y="24"/>
                  <a:pt x="12" y="28"/>
                </a:cubicBezTo>
                <a:cubicBezTo>
                  <a:pt x="9" y="27"/>
                  <a:pt x="6" y="27"/>
                  <a:pt x="4" y="25"/>
                </a:cubicBezTo>
                <a:cubicBezTo>
                  <a:pt x="4" y="25"/>
                  <a:pt x="4" y="25"/>
                  <a:pt x="4" y="26"/>
                </a:cubicBezTo>
                <a:cubicBezTo>
                  <a:pt x="4" y="34"/>
                  <a:pt x="10" y="42"/>
                  <a:pt x="18" y="43"/>
                </a:cubicBezTo>
                <a:cubicBezTo>
                  <a:pt x="15" y="44"/>
                  <a:pt x="13" y="44"/>
                  <a:pt x="10" y="44"/>
                </a:cubicBezTo>
                <a:cubicBezTo>
                  <a:pt x="12" y="51"/>
                  <a:pt x="19" y="56"/>
                  <a:pt x="27" y="56"/>
                </a:cubicBezTo>
                <a:cubicBezTo>
                  <a:pt x="19" y="62"/>
                  <a:pt x="9" y="65"/>
                  <a:pt x="0" y="64"/>
                </a:cubicBezTo>
                <a:cubicBezTo>
                  <a:pt x="8" y="69"/>
                  <a:pt x="18" y="72"/>
                  <a:pt x="28" y="72"/>
                </a:cubicBezTo>
                <a:cubicBezTo>
                  <a:pt x="61" y="72"/>
                  <a:pt x="80" y="44"/>
                  <a:pt x="80" y="20"/>
                </a:cubicBezTo>
                <a:cubicBezTo>
                  <a:pt x="80" y="19"/>
                  <a:pt x="80" y="19"/>
                  <a:pt x="80" y="18"/>
                </a:cubicBezTo>
                <a:cubicBezTo>
                  <a:pt x="83" y="15"/>
                  <a:pt x="87" y="13"/>
                  <a:pt x="90" y="9"/>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p>
        </p:txBody>
      </p:sp>
      <p:pic>
        <p:nvPicPr>
          <p:cNvPr id="28" name="Imagem 27">
            <a:extLst>
              <a:ext uri="{FF2B5EF4-FFF2-40B4-BE49-F238E27FC236}">
                <a16:creationId xmlns:a16="http://schemas.microsoft.com/office/drawing/2014/main" xmlns="" id="{C312099B-F466-4183-B412-71C928ADEC6B}"/>
              </a:ext>
            </a:extLst>
          </p:cNvPr>
          <p:cNvPicPr>
            <a:picLocks noChangeAspect="1"/>
          </p:cNvPicPr>
          <p:nvPr/>
        </p:nvPicPr>
        <p:blipFill rotWithShape="1">
          <a:blip r:embed="rId6" cstate="print"/>
          <a:srcRect l="34599" t="47924" r="56769" b="35724"/>
          <a:stretch/>
        </p:blipFill>
        <p:spPr>
          <a:xfrm>
            <a:off x="8466396" y="4214885"/>
            <a:ext cx="618377" cy="758981"/>
          </a:xfrm>
          <a:prstGeom prst="rect">
            <a:avLst/>
          </a:prstGeom>
        </p:spPr>
      </p:pic>
      <p:sp>
        <p:nvSpPr>
          <p:cNvPr id="29" name="Título 4">
            <a:extLst>
              <a:ext uri="{FF2B5EF4-FFF2-40B4-BE49-F238E27FC236}">
                <a16:creationId xmlns:a16="http://schemas.microsoft.com/office/drawing/2014/main" xmlns="" id="{A3CC4724-F659-4B27-BABC-839DA1DFB7A5}"/>
              </a:ext>
            </a:extLst>
          </p:cNvPr>
          <p:cNvSpPr txBox="1">
            <a:spLocks/>
          </p:cNvSpPr>
          <p:nvPr/>
        </p:nvSpPr>
        <p:spPr>
          <a:xfrm>
            <a:off x="9084773" y="4027593"/>
            <a:ext cx="2914969" cy="10036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200" dirty="0">
                <a:latin typeface="Franklin Gothic Medium Cond" panose="020B0606030402020204" pitchFamily="34" charset="0"/>
                <a:cs typeface="Arial" panose="020B0604020202020204" pitchFamily="34" charset="0"/>
              </a:rPr>
              <a:t>OBJETIVO ESTRATÉGICO</a:t>
            </a:r>
          </a:p>
          <a:p>
            <a:r>
              <a:rPr lang="pt-BR" sz="1200" dirty="0">
                <a:latin typeface="Franklin Gothic Medium Cond" panose="020B0606030402020204" pitchFamily="34" charset="0"/>
                <a:cs typeface="Arial" panose="020B0604020202020204" pitchFamily="34" charset="0"/>
              </a:rPr>
              <a:t>Fomentar o </a:t>
            </a:r>
            <a:r>
              <a:rPr lang="pt-BR" sz="1400" dirty="0">
                <a:latin typeface="Franklin Gothic Medium Cond" panose="020B0606030402020204" pitchFamily="34" charset="0"/>
                <a:cs typeface="Arial" panose="020B0604020202020204" pitchFamily="34" charset="0"/>
              </a:rPr>
              <a:t>acesso</a:t>
            </a:r>
            <a:r>
              <a:rPr lang="pt-BR" sz="1200" dirty="0">
                <a:latin typeface="Franklin Gothic Medium Cond" panose="020B0606030402020204" pitchFamily="34" charset="0"/>
                <a:cs typeface="Arial" panose="020B0604020202020204" pitchFamily="34" charset="0"/>
              </a:rPr>
              <a:t> da sociedade à </a:t>
            </a:r>
            <a:r>
              <a:rPr lang="pt-BR" sz="1400" dirty="0">
                <a:latin typeface="Franklin Gothic Medium Cond" panose="020B0606030402020204" pitchFamily="34" charset="0"/>
                <a:cs typeface="Arial" panose="020B0604020202020204" pitchFamily="34" charset="0"/>
              </a:rPr>
              <a:t>Arquitetura e Urban</a:t>
            </a:r>
            <a:r>
              <a:rPr lang="pt-BR" sz="1200" dirty="0">
                <a:latin typeface="Franklin Gothic Medium Cond" panose="020B0606030402020204" pitchFamily="34" charset="0"/>
                <a:cs typeface="Arial" panose="020B0604020202020204" pitchFamily="34" charset="0"/>
              </a:rPr>
              <a:t>ismo</a:t>
            </a:r>
          </a:p>
        </p:txBody>
      </p:sp>
    </p:spTree>
    <p:extLst>
      <p:ext uri="{BB962C8B-B14F-4D97-AF65-F5344CB8AC3E}">
        <p14:creationId xmlns:p14="http://schemas.microsoft.com/office/powerpoint/2010/main" xmlns="" val="1954614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xmlns="" id="{3D3025BA-E7FF-4379-B471-9AE20450DCD4}"/>
              </a:ext>
            </a:extLst>
          </p:cNvPr>
          <p:cNvSpPr>
            <a:spLocks noGrp="1"/>
          </p:cNvSpPr>
          <p:nvPr>
            <p:ph sz="half" idx="14"/>
          </p:nvPr>
        </p:nvSpPr>
        <p:spPr/>
        <p:txBody>
          <a:bodyPr/>
          <a:lstStyle/>
          <a:p>
            <a:r>
              <a:rPr lang="pt-BR"/>
              <a:t>Estrutura Organizacional</a:t>
            </a:r>
          </a:p>
        </p:txBody>
      </p:sp>
      <p:grpSp>
        <p:nvGrpSpPr>
          <p:cNvPr id="7" name="Agrupar 6">
            <a:extLst>
              <a:ext uri="{FF2B5EF4-FFF2-40B4-BE49-F238E27FC236}">
                <a16:creationId xmlns:a16="http://schemas.microsoft.com/office/drawing/2014/main" xmlns="" id="{BCF8913E-8562-4980-B483-065ED2DC3E92}"/>
              </a:ext>
            </a:extLst>
          </p:cNvPr>
          <p:cNvGrpSpPr/>
          <p:nvPr/>
        </p:nvGrpSpPr>
        <p:grpSpPr>
          <a:xfrm>
            <a:off x="4116612" y="654957"/>
            <a:ext cx="7962902" cy="5321296"/>
            <a:chOff x="533400" y="1332899"/>
            <a:chExt cx="8061093" cy="5166512"/>
          </a:xfrm>
        </p:grpSpPr>
        <p:sp>
          <p:nvSpPr>
            <p:cNvPr id="8" name="Rounded Rectangle 1">
              <a:extLst>
                <a:ext uri="{FF2B5EF4-FFF2-40B4-BE49-F238E27FC236}">
                  <a16:creationId xmlns:a16="http://schemas.microsoft.com/office/drawing/2014/main" xmlns="" id="{B9FB82D0-D580-44C2-B143-DDEB783D73C9}"/>
                </a:ext>
              </a:extLst>
            </p:cNvPr>
            <p:cNvSpPr/>
            <p:nvPr/>
          </p:nvSpPr>
          <p:spPr>
            <a:xfrm>
              <a:off x="6427386" y="4578030"/>
              <a:ext cx="1230605" cy="563664"/>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dirty="0">
                  <a:solidFill>
                    <a:schemeClr val="bg1"/>
                  </a:solidFill>
                  <a:latin typeface="Arial" pitchFamily="34" charset="0"/>
                  <a:cs typeface="Arial" pitchFamily="34" charset="0"/>
                </a:rPr>
                <a:t>Gerência</a:t>
              </a:r>
            </a:p>
            <a:p>
              <a:pPr algn="ctr">
                <a:defRPr/>
              </a:pPr>
              <a:r>
                <a:rPr lang="pt-BR" sz="900" dirty="0">
                  <a:solidFill>
                    <a:schemeClr val="bg1"/>
                  </a:solidFill>
                  <a:latin typeface="Arial" pitchFamily="34" charset="0"/>
                  <a:cs typeface="Arial" pitchFamily="34" charset="0"/>
                </a:rPr>
                <a:t>Administrativa</a:t>
              </a:r>
            </a:p>
            <a:p>
              <a:pPr algn="ctr">
                <a:defRPr/>
              </a:pPr>
              <a:r>
                <a:rPr lang="pt-BR" sz="900" dirty="0">
                  <a:solidFill>
                    <a:schemeClr val="bg1"/>
                  </a:solidFill>
                  <a:latin typeface="Arial" pitchFamily="34" charset="0"/>
                  <a:cs typeface="Arial" pitchFamily="34" charset="0"/>
                </a:rPr>
                <a:t>Financeira</a:t>
              </a:r>
            </a:p>
          </p:txBody>
        </p:sp>
        <p:sp>
          <p:nvSpPr>
            <p:cNvPr id="9" name="Rounded Rectangle 1">
              <a:extLst>
                <a:ext uri="{FF2B5EF4-FFF2-40B4-BE49-F238E27FC236}">
                  <a16:creationId xmlns:a16="http://schemas.microsoft.com/office/drawing/2014/main" xmlns="" id="{7119D1EF-7261-49AD-B792-EE802CA4916D}"/>
                </a:ext>
              </a:extLst>
            </p:cNvPr>
            <p:cNvSpPr/>
            <p:nvPr/>
          </p:nvSpPr>
          <p:spPr>
            <a:xfrm>
              <a:off x="4287711" y="1371601"/>
              <a:ext cx="1863614" cy="407542"/>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bg1"/>
                  </a:solidFill>
                  <a:latin typeface="Arial" panose="020B0604020202020204" pitchFamily="34" charset="0"/>
                  <a:cs typeface="Arial" pitchFamily="34" charset="0"/>
                </a:rPr>
                <a:t>PLENÁRIO</a:t>
              </a:r>
            </a:p>
          </p:txBody>
        </p:sp>
        <p:sp>
          <p:nvSpPr>
            <p:cNvPr id="10" name="Rounded Rectangle 1">
              <a:extLst>
                <a:ext uri="{FF2B5EF4-FFF2-40B4-BE49-F238E27FC236}">
                  <a16:creationId xmlns:a16="http://schemas.microsoft.com/office/drawing/2014/main" xmlns="" id="{F677F409-D438-48B5-A77D-6A8A844E6814}"/>
                </a:ext>
              </a:extLst>
            </p:cNvPr>
            <p:cNvSpPr/>
            <p:nvPr/>
          </p:nvSpPr>
          <p:spPr>
            <a:xfrm>
              <a:off x="4522386" y="2728553"/>
              <a:ext cx="1383006" cy="259550"/>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dirty="0">
                  <a:solidFill>
                    <a:schemeClr val="bg1"/>
                  </a:solidFill>
                  <a:latin typeface="Arial" panose="020B0604020202020204" pitchFamily="34" charset="0"/>
                  <a:cs typeface="Arial" pitchFamily="34" charset="0"/>
                </a:rPr>
                <a:t>Presidência</a:t>
              </a:r>
            </a:p>
          </p:txBody>
        </p:sp>
        <p:cxnSp>
          <p:nvCxnSpPr>
            <p:cNvPr id="11" name="Elbow Connector 11">
              <a:extLst>
                <a:ext uri="{FF2B5EF4-FFF2-40B4-BE49-F238E27FC236}">
                  <a16:creationId xmlns:a16="http://schemas.microsoft.com/office/drawing/2014/main" xmlns="" id="{C3721A7B-72AD-4EFB-9FF1-D2E68B0777D5}"/>
                </a:ext>
              </a:extLst>
            </p:cNvPr>
            <p:cNvCxnSpPr>
              <a:cxnSpLocks/>
              <a:stCxn id="12" idx="2"/>
              <a:endCxn id="8" idx="0"/>
            </p:cNvCxnSpPr>
            <p:nvPr/>
          </p:nvCxnSpPr>
          <p:spPr>
            <a:xfrm rot="16200000" flipH="1">
              <a:off x="5691843" y="3227183"/>
              <a:ext cx="872892" cy="1828800"/>
            </a:xfrm>
            <a:prstGeom prst="bentConnector3">
              <a:avLst>
                <a:gd name="adj1" fmla="val 50000"/>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ounded Rectangle 1">
              <a:extLst>
                <a:ext uri="{FF2B5EF4-FFF2-40B4-BE49-F238E27FC236}">
                  <a16:creationId xmlns:a16="http://schemas.microsoft.com/office/drawing/2014/main" xmlns="" id="{20641791-4B90-4440-8F9C-C110E42076D9}"/>
                </a:ext>
              </a:extLst>
            </p:cNvPr>
            <p:cNvSpPr/>
            <p:nvPr/>
          </p:nvSpPr>
          <p:spPr>
            <a:xfrm>
              <a:off x="4575360" y="3414353"/>
              <a:ext cx="1277059" cy="290784"/>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bg1"/>
                  </a:solidFill>
                  <a:latin typeface="Arial" panose="020B0604020202020204" pitchFamily="34" charset="0"/>
                  <a:cs typeface="Arial" pitchFamily="34" charset="0"/>
                </a:rPr>
                <a:t>Gerência Geral</a:t>
              </a:r>
            </a:p>
          </p:txBody>
        </p:sp>
        <p:sp>
          <p:nvSpPr>
            <p:cNvPr id="13" name="Rounded Rectangle 1">
              <a:extLst>
                <a:ext uri="{FF2B5EF4-FFF2-40B4-BE49-F238E27FC236}">
                  <a16:creationId xmlns:a16="http://schemas.microsoft.com/office/drawing/2014/main" xmlns="" id="{1D7CF281-E9B5-412A-9237-EAE119F71DF2}"/>
                </a:ext>
              </a:extLst>
            </p:cNvPr>
            <p:cNvSpPr/>
            <p:nvPr/>
          </p:nvSpPr>
          <p:spPr>
            <a:xfrm>
              <a:off x="5208186" y="5700352"/>
              <a:ext cx="1136020" cy="799059"/>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bg1"/>
                  </a:solidFill>
                  <a:latin typeface="Arial" panose="020B0604020202020204" pitchFamily="34" charset="0"/>
                  <a:cs typeface="Arial" pitchFamily="34" charset="0"/>
                </a:rPr>
                <a:t>Gestão Pessoas Patrimonial,  Pessoal, Compras e Serviços</a:t>
              </a:r>
            </a:p>
          </p:txBody>
        </p:sp>
        <p:cxnSp>
          <p:nvCxnSpPr>
            <p:cNvPr id="14" name="Elbow Connector 11">
              <a:extLst>
                <a:ext uri="{FF2B5EF4-FFF2-40B4-BE49-F238E27FC236}">
                  <a16:creationId xmlns:a16="http://schemas.microsoft.com/office/drawing/2014/main" xmlns="" id="{43A42CC4-8B14-4124-A533-008CD5C956C3}"/>
                </a:ext>
              </a:extLst>
            </p:cNvPr>
            <p:cNvCxnSpPr>
              <a:cxnSpLocks/>
              <a:stCxn id="8" idx="2"/>
              <a:endCxn id="13" idx="0"/>
            </p:cNvCxnSpPr>
            <p:nvPr/>
          </p:nvCxnSpPr>
          <p:spPr>
            <a:xfrm rot="5400000">
              <a:off x="6130114" y="4787776"/>
              <a:ext cx="558658" cy="1266493"/>
            </a:xfrm>
            <a:prstGeom prst="bentConnector3">
              <a:avLst>
                <a:gd name="adj1" fmla="val 50000"/>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5" name="Rounded Rectangle 1">
              <a:extLst>
                <a:ext uri="{FF2B5EF4-FFF2-40B4-BE49-F238E27FC236}">
                  <a16:creationId xmlns:a16="http://schemas.microsoft.com/office/drawing/2014/main" xmlns="" id="{AD9378DF-13F3-477F-A877-774A93802BAB}"/>
                </a:ext>
              </a:extLst>
            </p:cNvPr>
            <p:cNvSpPr/>
            <p:nvPr/>
          </p:nvSpPr>
          <p:spPr>
            <a:xfrm>
              <a:off x="2702683" y="3291806"/>
              <a:ext cx="1238989" cy="239983"/>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dirty="0">
                  <a:solidFill>
                    <a:schemeClr val="bg1"/>
                  </a:solidFill>
                  <a:latin typeface="Arial" panose="020B0604020202020204" pitchFamily="34" charset="0"/>
                  <a:cs typeface="Arial" pitchFamily="34" charset="0"/>
                </a:rPr>
                <a:t>Assessoria Jurídica</a:t>
              </a:r>
            </a:p>
          </p:txBody>
        </p:sp>
        <p:sp>
          <p:nvSpPr>
            <p:cNvPr id="16" name="Rounded Rectangle 1">
              <a:extLst>
                <a:ext uri="{FF2B5EF4-FFF2-40B4-BE49-F238E27FC236}">
                  <a16:creationId xmlns:a16="http://schemas.microsoft.com/office/drawing/2014/main" xmlns="" id="{865FFBA2-5FD3-4BE8-8C1B-7A05F5B87E9A}"/>
                </a:ext>
              </a:extLst>
            </p:cNvPr>
            <p:cNvSpPr/>
            <p:nvPr/>
          </p:nvSpPr>
          <p:spPr>
            <a:xfrm>
              <a:off x="2998386" y="4617934"/>
              <a:ext cx="1230605" cy="563666"/>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bg1"/>
                  </a:solidFill>
                  <a:latin typeface="Arial" panose="020B0604020202020204" pitchFamily="34" charset="0"/>
                  <a:cs typeface="Arial" pitchFamily="34" charset="0"/>
                </a:rPr>
                <a:t>Gerência Técnica e de Fiscalização</a:t>
              </a:r>
            </a:p>
          </p:txBody>
        </p:sp>
        <p:sp>
          <p:nvSpPr>
            <p:cNvPr id="17" name="Rounded Rectangle 1">
              <a:extLst>
                <a:ext uri="{FF2B5EF4-FFF2-40B4-BE49-F238E27FC236}">
                  <a16:creationId xmlns:a16="http://schemas.microsoft.com/office/drawing/2014/main" xmlns="" id="{D141A432-4433-4261-BD98-B3DC5B21A1B9}"/>
                </a:ext>
              </a:extLst>
            </p:cNvPr>
            <p:cNvSpPr/>
            <p:nvPr/>
          </p:nvSpPr>
          <p:spPr>
            <a:xfrm>
              <a:off x="3553978" y="5700353"/>
              <a:ext cx="968408" cy="381000"/>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bg1"/>
                  </a:solidFill>
                  <a:latin typeface="Arial" panose="020B0604020202020204" pitchFamily="34" charset="0"/>
                  <a:cs typeface="Arial" pitchFamily="34" charset="0"/>
                </a:rPr>
                <a:t>Registros / Atendimento</a:t>
              </a:r>
            </a:p>
          </p:txBody>
        </p:sp>
        <p:sp>
          <p:nvSpPr>
            <p:cNvPr id="18" name="Rounded Rectangle 1">
              <a:extLst>
                <a:ext uri="{FF2B5EF4-FFF2-40B4-BE49-F238E27FC236}">
                  <a16:creationId xmlns:a16="http://schemas.microsoft.com/office/drawing/2014/main" xmlns="" id="{540F9D98-97CA-416E-A5F6-B3357B97FD5E}"/>
                </a:ext>
              </a:extLst>
            </p:cNvPr>
            <p:cNvSpPr/>
            <p:nvPr/>
          </p:nvSpPr>
          <p:spPr>
            <a:xfrm>
              <a:off x="2236386" y="5700353"/>
              <a:ext cx="956949" cy="381000"/>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bg1"/>
                  </a:solidFill>
                  <a:latin typeface="Arial" panose="020B0604020202020204" pitchFamily="34" charset="0"/>
                  <a:cs typeface="Arial" pitchFamily="34" charset="0"/>
                </a:rPr>
                <a:t>Fiscalização</a:t>
              </a:r>
            </a:p>
          </p:txBody>
        </p:sp>
        <p:cxnSp>
          <p:nvCxnSpPr>
            <p:cNvPr id="19" name="Elbow Connector 11">
              <a:extLst>
                <a:ext uri="{FF2B5EF4-FFF2-40B4-BE49-F238E27FC236}">
                  <a16:creationId xmlns:a16="http://schemas.microsoft.com/office/drawing/2014/main" xmlns="" id="{FD68912A-ED75-43C2-A1C2-841518372D75}"/>
                </a:ext>
              </a:extLst>
            </p:cNvPr>
            <p:cNvCxnSpPr>
              <a:cxnSpLocks/>
              <a:stCxn id="8" idx="2"/>
              <a:endCxn id="31" idx="0"/>
            </p:cNvCxnSpPr>
            <p:nvPr/>
          </p:nvCxnSpPr>
          <p:spPr>
            <a:xfrm rot="16200000" flipH="1">
              <a:off x="7297159" y="4887223"/>
              <a:ext cx="558659" cy="1067600"/>
            </a:xfrm>
            <a:prstGeom prst="bentConnector3">
              <a:avLst>
                <a:gd name="adj1" fmla="val 50000"/>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ounded Rectangle 1">
              <a:extLst>
                <a:ext uri="{FF2B5EF4-FFF2-40B4-BE49-F238E27FC236}">
                  <a16:creationId xmlns:a16="http://schemas.microsoft.com/office/drawing/2014/main" xmlns="" id="{7D36DAC7-DBBE-4DCD-A141-815E10022346}"/>
                </a:ext>
              </a:extLst>
            </p:cNvPr>
            <p:cNvSpPr/>
            <p:nvPr/>
          </p:nvSpPr>
          <p:spPr>
            <a:xfrm>
              <a:off x="2702683" y="3705136"/>
              <a:ext cx="1238989" cy="471217"/>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bg1"/>
                  </a:solidFill>
                  <a:latin typeface="Arial" panose="020B0604020202020204" pitchFamily="34" charset="0"/>
                  <a:cs typeface="Arial" pitchFamily="34" charset="0"/>
                </a:rPr>
                <a:t>Assessoria de relações públicas  e Comunicação</a:t>
              </a:r>
            </a:p>
          </p:txBody>
        </p:sp>
        <p:sp>
          <p:nvSpPr>
            <p:cNvPr id="21" name="Rounded Rectangle 1">
              <a:extLst>
                <a:ext uri="{FF2B5EF4-FFF2-40B4-BE49-F238E27FC236}">
                  <a16:creationId xmlns:a16="http://schemas.microsoft.com/office/drawing/2014/main" xmlns="" id="{4EB57C94-6139-4CA0-858F-53B9897A0A67}"/>
                </a:ext>
              </a:extLst>
            </p:cNvPr>
            <p:cNvSpPr/>
            <p:nvPr/>
          </p:nvSpPr>
          <p:spPr>
            <a:xfrm>
              <a:off x="6136779" y="3693460"/>
              <a:ext cx="1238988" cy="497538"/>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bg1"/>
                  </a:solidFill>
                  <a:latin typeface="Arial" panose="020B0604020202020204" pitchFamily="34" charset="0"/>
                  <a:cs typeface="Arial" pitchFamily="34" charset="0"/>
                </a:rPr>
                <a:t>Assessoria a Plenária e Comissões</a:t>
              </a:r>
            </a:p>
          </p:txBody>
        </p:sp>
        <p:cxnSp>
          <p:nvCxnSpPr>
            <p:cNvPr id="22" name="Elbow Connector 11">
              <a:extLst>
                <a:ext uri="{FF2B5EF4-FFF2-40B4-BE49-F238E27FC236}">
                  <a16:creationId xmlns:a16="http://schemas.microsoft.com/office/drawing/2014/main" xmlns="" id="{0B1F944D-4201-49A0-AB17-5BD5D15B62A4}"/>
                </a:ext>
              </a:extLst>
            </p:cNvPr>
            <p:cNvCxnSpPr>
              <a:cxnSpLocks/>
              <a:stCxn id="12" idx="1"/>
              <a:endCxn id="15" idx="3"/>
            </p:cNvCxnSpPr>
            <p:nvPr/>
          </p:nvCxnSpPr>
          <p:spPr>
            <a:xfrm rot="10800000">
              <a:off x="3941672" y="3411799"/>
              <a:ext cx="633688" cy="147947"/>
            </a:xfrm>
            <a:prstGeom prst="bentConnector3">
              <a:avLst>
                <a:gd name="adj1" fmla="val 50000"/>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Elbow Connector 11">
              <a:extLst>
                <a:ext uri="{FF2B5EF4-FFF2-40B4-BE49-F238E27FC236}">
                  <a16:creationId xmlns:a16="http://schemas.microsoft.com/office/drawing/2014/main" xmlns="" id="{A60A8172-A4A4-4340-842F-400404468744}"/>
                </a:ext>
              </a:extLst>
            </p:cNvPr>
            <p:cNvCxnSpPr>
              <a:cxnSpLocks/>
              <a:stCxn id="12" idx="1"/>
              <a:endCxn id="20" idx="3"/>
            </p:cNvCxnSpPr>
            <p:nvPr/>
          </p:nvCxnSpPr>
          <p:spPr>
            <a:xfrm rot="10800000" flipV="1">
              <a:off x="3941672" y="3559745"/>
              <a:ext cx="633688" cy="381000"/>
            </a:xfrm>
            <a:prstGeom prst="bentConnector3">
              <a:avLst>
                <a:gd name="adj1" fmla="val 50000"/>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xmlns="" id="{A7060E61-6E64-44A2-847C-2BB93DDAB687}"/>
                </a:ext>
              </a:extLst>
            </p:cNvPr>
            <p:cNvCxnSpPr>
              <a:cxnSpLocks/>
              <a:stCxn id="10" idx="2"/>
              <a:endCxn id="12" idx="0"/>
            </p:cNvCxnSpPr>
            <p:nvPr/>
          </p:nvCxnSpPr>
          <p:spPr>
            <a:xfrm>
              <a:off x="5213889" y="2988103"/>
              <a:ext cx="1" cy="426250"/>
            </a:xfrm>
            <a:prstGeom prst="line">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Conector reto 24">
              <a:extLst>
                <a:ext uri="{FF2B5EF4-FFF2-40B4-BE49-F238E27FC236}">
                  <a16:creationId xmlns:a16="http://schemas.microsoft.com/office/drawing/2014/main" xmlns="" id="{CF27CAC5-9A30-4891-A3B7-34637E83C11C}"/>
                </a:ext>
              </a:extLst>
            </p:cNvPr>
            <p:cNvCxnSpPr>
              <a:cxnSpLocks/>
              <a:stCxn id="9" idx="2"/>
              <a:endCxn id="10" idx="0"/>
            </p:cNvCxnSpPr>
            <p:nvPr/>
          </p:nvCxnSpPr>
          <p:spPr>
            <a:xfrm flipH="1">
              <a:off x="5213889" y="1779143"/>
              <a:ext cx="5629" cy="949410"/>
            </a:xfrm>
            <a:prstGeom prst="line">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ounded Rectangle 1">
              <a:extLst>
                <a:ext uri="{FF2B5EF4-FFF2-40B4-BE49-F238E27FC236}">
                  <a16:creationId xmlns:a16="http://schemas.microsoft.com/office/drawing/2014/main" xmlns="" id="{E456044C-FD37-4E48-8141-BCD0642F340A}"/>
                </a:ext>
              </a:extLst>
            </p:cNvPr>
            <p:cNvSpPr/>
            <p:nvPr/>
          </p:nvSpPr>
          <p:spPr>
            <a:xfrm>
              <a:off x="533400" y="1332899"/>
              <a:ext cx="1725839" cy="419701"/>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bg1"/>
                  </a:solidFill>
                  <a:latin typeface="Arial" panose="020B0604020202020204" pitchFamily="34" charset="0"/>
                  <a:cs typeface="Arial" pitchFamily="34" charset="0"/>
                </a:rPr>
                <a:t>Ética</a:t>
              </a:r>
            </a:p>
          </p:txBody>
        </p:sp>
        <p:sp>
          <p:nvSpPr>
            <p:cNvPr id="27" name="Rounded Rectangle 1">
              <a:extLst>
                <a:ext uri="{FF2B5EF4-FFF2-40B4-BE49-F238E27FC236}">
                  <a16:creationId xmlns:a16="http://schemas.microsoft.com/office/drawing/2014/main" xmlns="" id="{D67BBD61-55E2-4A60-B69B-5FF376B4E3A7}"/>
                </a:ext>
              </a:extLst>
            </p:cNvPr>
            <p:cNvSpPr/>
            <p:nvPr/>
          </p:nvSpPr>
          <p:spPr>
            <a:xfrm>
              <a:off x="533400" y="1828800"/>
              <a:ext cx="1725839" cy="419701"/>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bg1"/>
                  </a:solidFill>
                  <a:latin typeface="Arial" panose="020B0604020202020204" pitchFamily="34" charset="0"/>
                  <a:cs typeface="Arial" pitchFamily="34" charset="0"/>
                </a:rPr>
                <a:t>Exercício Profissional</a:t>
              </a:r>
            </a:p>
          </p:txBody>
        </p:sp>
        <p:sp>
          <p:nvSpPr>
            <p:cNvPr id="28" name="Rounded Rectangle 1">
              <a:extLst>
                <a:ext uri="{FF2B5EF4-FFF2-40B4-BE49-F238E27FC236}">
                  <a16:creationId xmlns:a16="http://schemas.microsoft.com/office/drawing/2014/main" xmlns="" id="{6A5A6C86-69B0-4FCA-8EB7-4D7FECA35107}"/>
                </a:ext>
              </a:extLst>
            </p:cNvPr>
            <p:cNvSpPr/>
            <p:nvPr/>
          </p:nvSpPr>
          <p:spPr>
            <a:xfrm>
              <a:off x="533400" y="2323499"/>
              <a:ext cx="1725839" cy="419701"/>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dirty="0">
                  <a:solidFill>
                    <a:schemeClr val="bg1"/>
                  </a:solidFill>
                  <a:latin typeface="Arial" panose="020B0604020202020204" pitchFamily="34" charset="0"/>
                  <a:cs typeface="Arial" pitchFamily="34" charset="0"/>
                </a:rPr>
                <a:t>Ensino e Formação</a:t>
              </a:r>
            </a:p>
          </p:txBody>
        </p:sp>
        <p:sp>
          <p:nvSpPr>
            <p:cNvPr id="29" name="Rounded Rectangle 1">
              <a:extLst>
                <a:ext uri="{FF2B5EF4-FFF2-40B4-BE49-F238E27FC236}">
                  <a16:creationId xmlns:a16="http://schemas.microsoft.com/office/drawing/2014/main" xmlns="" id="{5DAFB005-3902-4238-85AD-2C635CE829A8}"/>
                </a:ext>
              </a:extLst>
            </p:cNvPr>
            <p:cNvSpPr/>
            <p:nvPr/>
          </p:nvSpPr>
          <p:spPr>
            <a:xfrm>
              <a:off x="533400" y="2856899"/>
              <a:ext cx="1725839" cy="419701"/>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dirty="0">
                  <a:solidFill>
                    <a:schemeClr val="bg1"/>
                  </a:solidFill>
                  <a:latin typeface="Arial" panose="020B0604020202020204" pitchFamily="34" charset="0"/>
                  <a:cs typeface="Arial" pitchFamily="34" charset="0"/>
                </a:rPr>
                <a:t>Atos Adm. E Finanças</a:t>
              </a:r>
            </a:p>
          </p:txBody>
        </p:sp>
        <p:sp>
          <p:nvSpPr>
            <p:cNvPr id="30" name="Rounded Rectangle 1">
              <a:extLst>
                <a:ext uri="{FF2B5EF4-FFF2-40B4-BE49-F238E27FC236}">
                  <a16:creationId xmlns:a16="http://schemas.microsoft.com/office/drawing/2014/main" xmlns="" id="{71E9BB98-C966-44EC-BF8C-A47D1A288C91}"/>
                </a:ext>
              </a:extLst>
            </p:cNvPr>
            <p:cNvSpPr/>
            <p:nvPr/>
          </p:nvSpPr>
          <p:spPr>
            <a:xfrm>
              <a:off x="6500941" y="5700353"/>
              <a:ext cx="968408" cy="381000"/>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bg1"/>
                  </a:solidFill>
                  <a:latin typeface="Arial" panose="020B0604020202020204" pitchFamily="34" charset="0"/>
                  <a:cs typeface="Arial" pitchFamily="34" charset="0"/>
                </a:rPr>
                <a:t>Financeiro</a:t>
              </a:r>
            </a:p>
          </p:txBody>
        </p:sp>
        <p:sp>
          <p:nvSpPr>
            <p:cNvPr id="31" name="Rounded Rectangle 1">
              <a:extLst>
                <a:ext uri="{FF2B5EF4-FFF2-40B4-BE49-F238E27FC236}">
                  <a16:creationId xmlns:a16="http://schemas.microsoft.com/office/drawing/2014/main" xmlns="" id="{E6F69F0C-D157-4631-AD30-A5B3C418A631}"/>
                </a:ext>
              </a:extLst>
            </p:cNvPr>
            <p:cNvSpPr/>
            <p:nvPr/>
          </p:nvSpPr>
          <p:spPr>
            <a:xfrm>
              <a:off x="7626085" y="5700353"/>
              <a:ext cx="968408" cy="381000"/>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bg1"/>
                  </a:solidFill>
                  <a:latin typeface="Arial" panose="020B0604020202020204" pitchFamily="34" charset="0"/>
                  <a:cs typeface="Arial" pitchFamily="34" charset="0"/>
                </a:rPr>
                <a:t>Contábil</a:t>
              </a:r>
            </a:p>
          </p:txBody>
        </p:sp>
        <p:cxnSp>
          <p:nvCxnSpPr>
            <p:cNvPr id="32" name="Elbow Connector 11">
              <a:extLst>
                <a:ext uri="{FF2B5EF4-FFF2-40B4-BE49-F238E27FC236}">
                  <a16:creationId xmlns:a16="http://schemas.microsoft.com/office/drawing/2014/main" xmlns="" id="{223811C9-E450-4BFF-9FC9-7BD06619A507}"/>
                </a:ext>
              </a:extLst>
            </p:cNvPr>
            <p:cNvCxnSpPr>
              <a:cxnSpLocks/>
              <a:stCxn id="8" idx="2"/>
              <a:endCxn id="30" idx="0"/>
            </p:cNvCxnSpPr>
            <p:nvPr/>
          </p:nvCxnSpPr>
          <p:spPr>
            <a:xfrm rot="5400000">
              <a:off x="6734588" y="5392252"/>
              <a:ext cx="558659" cy="57544"/>
            </a:xfrm>
            <a:prstGeom prst="bentConnector3">
              <a:avLst>
                <a:gd name="adj1" fmla="val 50000"/>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3" name="Rounded Rectangle 1">
              <a:extLst>
                <a:ext uri="{FF2B5EF4-FFF2-40B4-BE49-F238E27FC236}">
                  <a16:creationId xmlns:a16="http://schemas.microsoft.com/office/drawing/2014/main" xmlns="" id="{768849F3-D852-4782-8ACC-FBBF11C08DB3}"/>
                </a:ext>
              </a:extLst>
            </p:cNvPr>
            <p:cNvSpPr/>
            <p:nvPr/>
          </p:nvSpPr>
          <p:spPr>
            <a:xfrm>
              <a:off x="2702683" y="2728553"/>
              <a:ext cx="1238989" cy="239983"/>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bg1"/>
                  </a:solidFill>
                  <a:latin typeface="Arial" panose="020B0604020202020204" pitchFamily="34" charset="0"/>
                  <a:cs typeface="Arial" pitchFamily="34" charset="0"/>
                </a:rPr>
                <a:t>Ouvidoria</a:t>
              </a:r>
            </a:p>
          </p:txBody>
        </p:sp>
        <p:sp>
          <p:nvSpPr>
            <p:cNvPr id="34" name="Rounded Rectangle 1">
              <a:extLst>
                <a:ext uri="{FF2B5EF4-FFF2-40B4-BE49-F238E27FC236}">
                  <a16:creationId xmlns:a16="http://schemas.microsoft.com/office/drawing/2014/main" xmlns="" id="{DFF3FA6C-2A1A-4747-BD12-121171A51612}"/>
                </a:ext>
              </a:extLst>
            </p:cNvPr>
            <p:cNvSpPr/>
            <p:nvPr/>
          </p:nvSpPr>
          <p:spPr>
            <a:xfrm>
              <a:off x="2845986" y="1946909"/>
              <a:ext cx="1383006" cy="401844"/>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dirty="0">
                  <a:solidFill>
                    <a:schemeClr val="bg1"/>
                  </a:solidFill>
                  <a:latin typeface="Arial" panose="020B0604020202020204" pitchFamily="34" charset="0"/>
                  <a:cs typeface="Arial" pitchFamily="34" charset="0"/>
                </a:rPr>
                <a:t>Comissões Permanentes</a:t>
              </a:r>
            </a:p>
          </p:txBody>
        </p:sp>
        <p:sp>
          <p:nvSpPr>
            <p:cNvPr id="35" name="Rounded Rectangle 1">
              <a:extLst>
                <a:ext uri="{FF2B5EF4-FFF2-40B4-BE49-F238E27FC236}">
                  <a16:creationId xmlns:a16="http://schemas.microsoft.com/office/drawing/2014/main" xmlns="" id="{2853D3A8-A6BC-4434-9EAA-DAB49EC72D6E}"/>
                </a:ext>
              </a:extLst>
            </p:cNvPr>
            <p:cNvSpPr/>
            <p:nvPr/>
          </p:nvSpPr>
          <p:spPr>
            <a:xfrm>
              <a:off x="6753200" y="1951182"/>
              <a:ext cx="1383006" cy="379642"/>
            </a:xfrm>
            <a:prstGeom prst="roundRect">
              <a:avLst/>
            </a:prstGeom>
            <a:solidFill>
              <a:srgbClr val="225C6C"/>
            </a:solidFill>
            <a:ln w="3175">
              <a:solidFill>
                <a:schemeClr val="accent5">
                  <a:lumMod val="50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dirty="0">
                  <a:solidFill>
                    <a:schemeClr val="bg1"/>
                  </a:solidFill>
                  <a:latin typeface="Arial" panose="020B0604020202020204" pitchFamily="34" charset="0"/>
                  <a:cs typeface="Arial" pitchFamily="34" charset="0"/>
                </a:rPr>
                <a:t>Comissões Especial</a:t>
              </a:r>
            </a:p>
          </p:txBody>
        </p:sp>
        <p:cxnSp>
          <p:nvCxnSpPr>
            <p:cNvPr id="36" name="Conector reto 35">
              <a:extLst>
                <a:ext uri="{FF2B5EF4-FFF2-40B4-BE49-F238E27FC236}">
                  <a16:creationId xmlns:a16="http://schemas.microsoft.com/office/drawing/2014/main" xmlns="" id="{FB414794-9D2B-4998-B0F6-594665237514}"/>
                </a:ext>
              </a:extLst>
            </p:cNvPr>
            <p:cNvCxnSpPr>
              <a:cxnSpLocks/>
              <a:stCxn id="34" idx="3"/>
              <a:endCxn id="35" idx="1"/>
            </p:cNvCxnSpPr>
            <p:nvPr/>
          </p:nvCxnSpPr>
          <p:spPr>
            <a:xfrm flipV="1">
              <a:off x="4228992" y="2141003"/>
              <a:ext cx="2524208" cy="6828"/>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Elbow Connector 11">
              <a:extLst>
                <a:ext uri="{FF2B5EF4-FFF2-40B4-BE49-F238E27FC236}">
                  <a16:creationId xmlns:a16="http://schemas.microsoft.com/office/drawing/2014/main" xmlns="" id="{0B865EBC-5D13-4DFE-8E37-23B6376B5107}"/>
                </a:ext>
              </a:extLst>
            </p:cNvPr>
            <p:cNvCxnSpPr>
              <a:cxnSpLocks/>
              <a:stCxn id="34" idx="1"/>
              <a:endCxn id="26" idx="3"/>
            </p:cNvCxnSpPr>
            <p:nvPr/>
          </p:nvCxnSpPr>
          <p:spPr>
            <a:xfrm rot="10800000">
              <a:off x="2259240" y="1542751"/>
              <a:ext cx="586747" cy="605081"/>
            </a:xfrm>
            <a:prstGeom prst="bentConnector3">
              <a:avLst>
                <a:gd name="adj1" fmla="val 50000"/>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Elbow Connector 11">
              <a:extLst>
                <a:ext uri="{FF2B5EF4-FFF2-40B4-BE49-F238E27FC236}">
                  <a16:creationId xmlns:a16="http://schemas.microsoft.com/office/drawing/2014/main" xmlns="" id="{8C4C8DE0-AA0D-4A10-A594-11827A753969}"/>
                </a:ext>
              </a:extLst>
            </p:cNvPr>
            <p:cNvCxnSpPr>
              <a:cxnSpLocks/>
              <a:stCxn id="34" idx="1"/>
              <a:endCxn id="27" idx="3"/>
            </p:cNvCxnSpPr>
            <p:nvPr/>
          </p:nvCxnSpPr>
          <p:spPr>
            <a:xfrm rot="10800000">
              <a:off x="2259240" y="2038651"/>
              <a:ext cx="586747" cy="109180"/>
            </a:xfrm>
            <a:prstGeom prst="bentConnector3">
              <a:avLst>
                <a:gd name="adj1" fmla="val 50000"/>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Elbow Connector 11">
              <a:extLst>
                <a:ext uri="{FF2B5EF4-FFF2-40B4-BE49-F238E27FC236}">
                  <a16:creationId xmlns:a16="http://schemas.microsoft.com/office/drawing/2014/main" xmlns="" id="{9AB65C88-4F3C-4376-820D-321FEA56228B}"/>
                </a:ext>
              </a:extLst>
            </p:cNvPr>
            <p:cNvCxnSpPr>
              <a:cxnSpLocks/>
              <a:stCxn id="34" idx="1"/>
              <a:endCxn id="28" idx="3"/>
            </p:cNvCxnSpPr>
            <p:nvPr/>
          </p:nvCxnSpPr>
          <p:spPr>
            <a:xfrm rot="10800000" flipV="1">
              <a:off x="2259240" y="2147830"/>
              <a:ext cx="586747" cy="385519"/>
            </a:xfrm>
            <a:prstGeom prst="bentConnector3">
              <a:avLst>
                <a:gd name="adj1" fmla="val 50000"/>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Elbow Connector 11">
              <a:extLst>
                <a:ext uri="{FF2B5EF4-FFF2-40B4-BE49-F238E27FC236}">
                  <a16:creationId xmlns:a16="http://schemas.microsoft.com/office/drawing/2014/main" xmlns="" id="{42EA8AD2-12AE-4282-A308-9A8215C3E121}"/>
                </a:ext>
              </a:extLst>
            </p:cNvPr>
            <p:cNvCxnSpPr>
              <a:cxnSpLocks/>
              <a:stCxn id="34" idx="1"/>
              <a:endCxn id="29" idx="3"/>
            </p:cNvCxnSpPr>
            <p:nvPr/>
          </p:nvCxnSpPr>
          <p:spPr>
            <a:xfrm rot="10800000" flipV="1">
              <a:off x="2259240" y="2147830"/>
              <a:ext cx="586747" cy="918919"/>
            </a:xfrm>
            <a:prstGeom prst="bentConnector3">
              <a:avLst>
                <a:gd name="adj1" fmla="val 50000"/>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Conector reto 40">
              <a:extLst>
                <a:ext uri="{FF2B5EF4-FFF2-40B4-BE49-F238E27FC236}">
                  <a16:creationId xmlns:a16="http://schemas.microsoft.com/office/drawing/2014/main" xmlns="" id="{01019516-CCE3-4880-9E6E-125E004357D5}"/>
                </a:ext>
              </a:extLst>
            </p:cNvPr>
            <p:cNvCxnSpPr>
              <a:cxnSpLocks/>
              <a:stCxn id="33" idx="3"/>
              <a:endCxn id="10" idx="1"/>
            </p:cNvCxnSpPr>
            <p:nvPr/>
          </p:nvCxnSpPr>
          <p:spPr>
            <a:xfrm>
              <a:off x="3941672" y="2848545"/>
              <a:ext cx="580714" cy="9783"/>
            </a:xfrm>
            <a:prstGeom prst="line">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Elbow Connector 11">
              <a:extLst>
                <a:ext uri="{FF2B5EF4-FFF2-40B4-BE49-F238E27FC236}">
                  <a16:creationId xmlns:a16="http://schemas.microsoft.com/office/drawing/2014/main" xmlns="" id="{C9BF0770-0D45-41E1-9A54-2A9B02826018}"/>
                </a:ext>
              </a:extLst>
            </p:cNvPr>
            <p:cNvCxnSpPr>
              <a:cxnSpLocks/>
              <a:stCxn id="12" idx="2"/>
              <a:endCxn id="21" idx="1"/>
            </p:cNvCxnSpPr>
            <p:nvPr/>
          </p:nvCxnSpPr>
          <p:spPr>
            <a:xfrm rot="16200000" flipH="1">
              <a:off x="5556788" y="3362238"/>
              <a:ext cx="237092" cy="922889"/>
            </a:xfrm>
            <a:prstGeom prst="bentConnector2">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Elbow Connector 11">
              <a:extLst>
                <a:ext uri="{FF2B5EF4-FFF2-40B4-BE49-F238E27FC236}">
                  <a16:creationId xmlns:a16="http://schemas.microsoft.com/office/drawing/2014/main" xmlns="" id="{59113DC9-8C39-40D1-8EEF-BA1998B7EE00}"/>
                </a:ext>
              </a:extLst>
            </p:cNvPr>
            <p:cNvCxnSpPr>
              <a:cxnSpLocks/>
              <a:stCxn id="12" idx="2"/>
              <a:endCxn id="16" idx="0"/>
            </p:cNvCxnSpPr>
            <p:nvPr/>
          </p:nvCxnSpPr>
          <p:spPr>
            <a:xfrm rot="5400000">
              <a:off x="3957391" y="3361436"/>
              <a:ext cx="912797" cy="1600200"/>
            </a:xfrm>
            <a:prstGeom prst="bentConnector3">
              <a:avLst>
                <a:gd name="adj1" fmla="val 50000"/>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Elbow Connector 11">
              <a:extLst>
                <a:ext uri="{FF2B5EF4-FFF2-40B4-BE49-F238E27FC236}">
                  <a16:creationId xmlns:a16="http://schemas.microsoft.com/office/drawing/2014/main" xmlns="" id="{00DD7E64-19A2-4BFA-8CF1-E8C2706B1F62}"/>
                </a:ext>
              </a:extLst>
            </p:cNvPr>
            <p:cNvCxnSpPr>
              <a:cxnSpLocks/>
              <a:stCxn id="16" idx="2"/>
              <a:endCxn id="18" idx="0"/>
            </p:cNvCxnSpPr>
            <p:nvPr/>
          </p:nvCxnSpPr>
          <p:spPr>
            <a:xfrm rot="5400000">
              <a:off x="2904899" y="4991562"/>
              <a:ext cx="518752" cy="898829"/>
            </a:xfrm>
            <a:prstGeom prst="bentConnector3">
              <a:avLst>
                <a:gd name="adj1" fmla="val 50000"/>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Elbow Connector 11">
              <a:extLst>
                <a:ext uri="{FF2B5EF4-FFF2-40B4-BE49-F238E27FC236}">
                  <a16:creationId xmlns:a16="http://schemas.microsoft.com/office/drawing/2014/main" xmlns="" id="{6DA90625-E19D-483D-B879-40103565542F}"/>
                </a:ext>
              </a:extLst>
            </p:cNvPr>
            <p:cNvCxnSpPr>
              <a:cxnSpLocks/>
              <a:stCxn id="16" idx="2"/>
              <a:endCxn id="17" idx="0"/>
            </p:cNvCxnSpPr>
            <p:nvPr/>
          </p:nvCxnSpPr>
          <p:spPr>
            <a:xfrm rot="16200000" flipH="1">
              <a:off x="3566560" y="5228730"/>
              <a:ext cx="518752" cy="424493"/>
            </a:xfrm>
            <a:prstGeom prst="bentConnector3">
              <a:avLst>
                <a:gd name="adj1" fmla="val 50000"/>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4" name="CaixaDeTexto 53">
            <a:extLst>
              <a:ext uri="{FF2B5EF4-FFF2-40B4-BE49-F238E27FC236}">
                <a16:creationId xmlns:a16="http://schemas.microsoft.com/office/drawing/2014/main" xmlns="" id="{9D3BAD94-71D4-4CB7-9ED5-5D785AF7386B}"/>
              </a:ext>
            </a:extLst>
          </p:cNvPr>
          <p:cNvSpPr txBox="1"/>
          <p:nvPr/>
        </p:nvSpPr>
        <p:spPr>
          <a:xfrm>
            <a:off x="434715" y="1330906"/>
            <a:ext cx="3047656" cy="1015663"/>
          </a:xfrm>
          <a:prstGeom prst="rect">
            <a:avLst/>
          </a:prstGeom>
          <a:noFill/>
        </p:spPr>
        <p:txBody>
          <a:bodyPr wrap="square">
            <a:spAutoFit/>
          </a:bodyPr>
          <a:lstStyle/>
          <a:p>
            <a:pPr algn="just"/>
            <a:r>
              <a:rPr lang="pt-BR" sz="1200" dirty="0">
                <a:latin typeface="Franklin Gothic Medium" panose="020B0603020102020204" pitchFamily="34" charset="0"/>
                <a:cs typeface="Arial" pitchFamily="34" charset="0"/>
              </a:rPr>
              <a:t>A estrutura funcional do Conselho de Arquitetura e Urbanismo de Alagoas (CAU/AL) foi aprovada durante a 17ª Sessão Plenária Ordinária, de 09 de maio de 2013</a:t>
            </a:r>
          </a:p>
        </p:txBody>
      </p:sp>
    </p:spTree>
    <p:extLst>
      <p:ext uri="{BB962C8B-B14F-4D97-AF65-F5344CB8AC3E}">
        <p14:creationId xmlns:p14="http://schemas.microsoft.com/office/powerpoint/2010/main" xmlns="" val="1800108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xmlns="" id="{23F00865-C0A7-4E56-A427-C76535D80778}"/>
              </a:ext>
            </a:extLst>
          </p:cNvPr>
          <p:cNvSpPr>
            <a:spLocks noGrp="1"/>
          </p:cNvSpPr>
          <p:nvPr>
            <p:ph sz="half" idx="14"/>
          </p:nvPr>
        </p:nvSpPr>
        <p:spPr/>
        <p:txBody>
          <a:bodyPr/>
          <a:lstStyle/>
          <a:p>
            <a:r>
              <a:rPr lang="pt-BR" dirty="0"/>
              <a:t>ASSISTÊNCIA TÉCNICA</a:t>
            </a:r>
          </a:p>
        </p:txBody>
      </p:sp>
      <p:sp>
        <p:nvSpPr>
          <p:cNvPr id="7" name="Retângulo 6">
            <a:extLst>
              <a:ext uri="{FF2B5EF4-FFF2-40B4-BE49-F238E27FC236}">
                <a16:creationId xmlns:a16="http://schemas.microsoft.com/office/drawing/2014/main" xmlns="" id="{3ED64AED-28F5-4E81-B6D4-8C68E5CABBCF}"/>
              </a:ext>
            </a:extLst>
          </p:cNvPr>
          <p:cNvSpPr/>
          <p:nvPr/>
        </p:nvSpPr>
        <p:spPr>
          <a:xfrm>
            <a:off x="374754" y="1426648"/>
            <a:ext cx="6655966" cy="3970318"/>
          </a:xfrm>
          <a:prstGeom prst="rect">
            <a:avLst/>
          </a:prstGeom>
          <a:noFill/>
        </p:spPr>
        <p:txBody>
          <a:bodyPr wrap="square" anchor="t">
            <a:spAutoFit/>
          </a:bodyPr>
          <a:lstStyle/>
          <a:p>
            <a:pPr algn="just"/>
            <a:r>
              <a:rPr lang="pt-BR" sz="1400" dirty="0">
                <a:latin typeface="Franklin Gothic Medium Cond" panose="020B0606030402020204" pitchFamily="34" charset="0"/>
                <a:ea typeface="+mn-lt"/>
                <a:cs typeface="Arial" panose="020B0604020202020204" pitchFamily="34" charset="0"/>
              </a:rPr>
              <a:t>O CAU/AL através do seu projeto ATHIS, busca assegura às famílias de baixa renda, com renda de até 3 (três) salários mínimos,  assistência técnica pública e gratuita para o projeto e a construção de habitação de interesse social, residentes em áreas urbanas ou rurais. </a:t>
            </a:r>
            <a:endParaRPr lang="pt-BR" sz="1400" dirty="0">
              <a:latin typeface="Franklin Gothic Medium Cond" panose="020B0606030402020204" pitchFamily="34" charset="0"/>
              <a:cs typeface="Arial" panose="020B0604020202020204" pitchFamily="34" charset="0"/>
            </a:endParaRPr>
          </a:p>
          <a:p>
            <a:pPr algn="just"/>
            <a:r>
              <a:rPr lang="pt-BR" sz="1400" dirty="0">
                <a:latin typeface="Franklin Gothic Medium Cond" panose="020B0606030402020204" pitchFamily="34" charset="0"/>
                <a:ea typeface="+mn-lt"/>
                <a:cs typeface="Arial" panose="020B0604020202020204" pitchFamily="34" charset="0"/>
              </a:rPr>
              <a:t>  </a:t>
            </a:r>
            <a:endParaRPr lang="pt-BR" sz="1400" dirty="0">
              <a:latin typeface="Franklin Gothic Medium Cond" panose="020B0606030402020204" pitchFamily="34" charset="0"/>
              <a:cs typeface="Arial" panose="020B0604020202020204" pitchFamily="34" charset="0"/>
            </a:endParaRPr>
          </a:p>
          <a:p>
            <a:pPr algn="just"/>
            <a:r>
              <a:rPr lang="pt-BR" sz="1400" dirty="0">
                <a:latin typeface="Franklin Gothic Medium Cond" panose="020B0606030402020204" pitchFamily="34" charset="0"/>
                <a:ea typeface="+mn-lt"/>
                <a:cs typeface="Arial" panose="020B0604020202020204" pitchFamily="34" charset="0"/>
              </a:rPr>
              <a:t>Em 2016, o CAU/BR incorporou no planejamento geral, dentro das diretrizes do plano de ação e orçamento, que cada CAU/UF destine no mínimo 2% do seu orçamento para ATHIS, com a missão de “promover arquitetura e urbanismo para todos e  ser reconhecido como referência na defesa e no fomento das boas práticas da arquitetura e urbanismo.  O CAU/AL orçou em 2021 cerca de 6%. </a:t>
            </a:r>
          </a:p>
          <a:p>
            <a:pPr algn="just"/>
            <a:endParaRPr lang="pt-BR" sz="1400" dirty="0">
              <a:latin typeface="Franklin Gothic Medium Cond" panose="020B0606030402020204" pitchFamily="34" charset="0"/>
              <a:ea typeface="+mn-lt"/>
              <a:cs typeface="Arial" panose="020B0604020202020204" pitchFamily="34" charset="0"/>
            </a:endParaRPr>
          </a:p>
          <a:p>
            <a:pPr algn="just"/>
            <a:r>
              <a:rPr lang="pt-BR" sz="1400" dirty="0">
                <a:latin typeface="Franklin Gothic Medium Cond" panose="020B0606030402020204" pitchFamily="34" charset="0"/>
                <a:cs typeface="Arial" panose="020B0604020202020204" pitchFamily="34" charset="0"/>
              </a:rPr>
              <a:t>O</a:t>
            </a:r>
            <a:r>
              <a:rPr lang="pt-BR" sz="1400" b="0" i="0" dirty="0">
                <a:effectLst/>
                <a:latin typeface="Franklin Gothic Medium Cond" panose="020B0606030402020204" pitchFamily="34" charset="0"/>
                <a:cs typeface="Arial" panose="020B0604020202020204" pitchFamily="34" charset="0"/>
              </a:rPr>
              <a:t> CAU/AL se destacou </a:t>
            </a:r>
            <a:r>
              <a:rPr lang="pt-BR" sz="1400" dirty="0">
                <a:latin typeface="Franklin Gothic Medium Cond" panose="020B0606030402020204" pitchFamily="34" charset="0"/>
                <a:cs typeface="Arial" panose="020B0604020202020204" pitchFamily="34" charset="0"/>
              </a:rPr>
              <a:t>por te sido selecionado para gravação de vídeo, no início de junho de 2021, que fará parte de campanha nacional sobre moradia digna. </a:t>
            </a:r>
          </a:p>
          <a:p>
            <a:pPr algn="just"/>
            <a:endParaRPr lang="pt-BR" sz="1400" dirty="0">
              <a:latin typeface="Franklin Gothic Medium Cond" panose="020B0606030402020204" pitchFamily="34" charset="0"/>
              <a:cs typeface="Arial" panose="020B0604020202020204" pitchFamily="34" charset="0"/>
            </a:endParaRPr>
          </a:p>
          <a:p>
            <a:pPr algn="just"/>
            <a:r>
              <a:rPr lang="pt-BR" sz="1400" b="0" i="0" dirty="0">
                <a:effectLst/>
                <a:latin typeface="Franklin Gothic Medium Cond" panose="020B0606030402020204" pitchFamily="34" charset="0"/>
                <a:cs typeface="Arial" panose="020B0604020202020204" pitchFamily="34" charset="0"/>
              </a:rPr>
              <a:t> O CAU Alagoa assinou um Memorando de Entendimento (</a:t>
            </a:r>
            <a:r>
              <a:rPr lang="pt-BR" sz="1400" b="0" i="0" dirty="0" err="1">
                <a:effectLst/>
                <a:latin typeface="Franklin Gothic Medium Cond" panose="020B0606030402020204" pitchFamily="34" charset="0"/>
                <a:cs typeface="Arial" panose="020B0604020202020204" pitchFamily="34" charset="0"/>
              </a:rPr>
              <a:t>MoU</a:t>
            </a:r>
            <a:r>
              <a:rPr lang="pt-BR" sz="1400" b="0" i="0" dirty="0">
                <a:effectLst/>
                <a:latin typeface="Franklin Gothic Medium Cond" panose="020B0606030402020204" pitchFamily="34" charset="0"/>
                <a:cs typeface="Arial" panose="020B0604020202020204" pitchFamily="34" charset="0"/>
              </a:rPr>
              <a:t>) tripartite com o Governo do Estado de Alagoas e o ONU-Habitat, com o objetivo de compartilhar conhecimentos, técnicas e metodologias para implantação de projetos de urbanização e prevenção de assentamentos precários a partir do acesso à moradia adequada e digna, por meio da prestação de assistência técnica para habitação de interesse social. Em 2019 o CAU/AL renovou o termo, o que possibilitou a rápida execução do serviços de ATHIS no início de 2020. </a:t>
            </a:r>
            <a:endParaRPr lang="pt-BR" sz="1400" dirty="0">
              <a:latin typeface="Franklin Gothic Medium Cond" panose="020B0606030402020204" pitchFamily="34" charset="0"/>
              <a:ea typeface="+mn-lt"/>
              <a:cs typeface="+mn-lt"/>
            </a:endParaRPr>
          </a:p>
        </p:txBody>
      </p:sp>
      <p:pic>
        <p:nvPicPr>
          <p:cNvPr id="2" name="Imagem 1">
            <a:extLst>
              <a:ext uri="{FF2B5EF4-FFF2-40B4-BE49-F238E27FC236}">
                <a16:creationId xmlns:a16="http://schemas.microsoft.com/office/drawing/2014/main" xmlns="" id="{275AF6AF-A9A8-49FB-B379-668867E693CC}"/>
              </a:ext>
            </a:extLst>
          </p:cNvPr>
          <p:cNvPicPr>
            <a:picLocks noChangeAspect="1"/>
          </p:cNvPicPr>
          <p:nvPr/>
        </p:nvPicPr>
        <p:blipFill rotWithShape="1">
          <a:blip r:embed="rId2" cstate="print"/>
          <a:srcRect t="9437" r="2744" b="15281"/>
          <a:stretch/>
        </p:blipFill>
        <p:spPr>
          <a:xfrm>
            <a:off x="8228196" y="661182"/>
            <a:ext cx="3001401" cy="5162843"/>
          </a:xfrm>
          <a:prstGeom prst="rect">
            <a:avLst/>
          </a:prstGeom>
        </p:spPr>
      </p:pic>
    </p:spTree>
    <p:extLst>
      <p:ext uri="{BB962C8B-B14F-4D97-AF65-F5344CB8AC3E}">
        <p14:creationId xmlns:p14="http://schemas.microsoft.com/office/powerpoint/2010/main" xmlns="" val="18571581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xmlns="" id="{7ACB0DD3-E2F4-48D1-93E3-A1CFAC903F49}"/>
              </a:ext>
            </a:extLst>
          </p:cNvPr>
          <p:cNvSpPr>
            <a:spLocks noGrp="1"/>
          </p:cNvSpPr>
          <p:nvPr>
            <p:ph sz="half" idx="14"/>
          </p:nvPr>
        </p:nvSpPr>
        <p:spPr/>
        <p:txBody>
          <a:bodyPr/>
          <a:lstStyle/>
          <a:p>
            <a:r>
              <a:rPr lang="pt-BR" dirty="0"/>
              <a:t>ASSISTÊNCIA TÉCNICA</a:t>
            </a:r>
          </a:p>
        </p:txBody>
      </p:sp>
      <p:sp>
        <p:nvSpPr>
          <p:cNvPr id="4" name="Retângulo 3">
            <a:extLst>
              <a:ext uri="{FF2B5EF4-FFF2-40B4-BE49-F238E27FC236}">
                <a16:creationId xmlns:a16="http://schemas.microsoft.com/office/drawing/2014/main" xmlns="" id="{1025BF21-BD4D-47C1-8800-F51148BEB888}"/>
              </a:ext>
            </a:extLst>
          </p:cNvPr>
          <p:cNvSpPr/>
          <p:nvPr/>
        </p:nvSpPr>
        <p:spPr>
          <a:xfrm>
            <a:off x="248938" y="1219587"/>
            <a:ext cx="6715724" cy="4832092"/>
          </a:xfrm>
          <a:prstGeom prst="rect">
            <a:avLst/>
          </a:prstGeom>
          <a:noFill/>
        </p:spPr>
        <p:txBody>
          <a:bodyPr wrap="square" anchor="t">
            <a:spAutoFit/>
          </a:bodyPr>
          <a:lstStyle/>
          <a:p>
            <a:pPr algn="just"/>
            <a:r>
              <a:rPr lang="pt-BR" sz="1400" dirty="0">
                <a:solidFill>
                  <a:schemeClr val="bg1"/>
                </a:solidFill>
                <a:latin typeface="Franklin Gothic Medium Cond" panose="020B0606030402020204" pitchFamily="34" charset="0"/>
                <a:cs typeface="Arial" panose="020B0604020202020204" pitchFamily="34" charset="0"/>
              </a:rPr>
              <a:t>	</a:t>
            </a:r>
            <a:r>
              <a:rPr lang="pt-BR" sz="1400" dirty="0">
                <a:solidFill>
                  <a:schemeClr val="bg1"/>
                </a:solidFill>
                <a:latin typeface="Franklin Gothic Medium Cond" panose="020B0606030402020204" pitchFamily="34" charset="0"/>
                <a:ea typeface="+mn-lt"/>
                <a:cs typeface="Arial" panose="020B0604020202020204" pitchFamily="34" charset="0"/>
              </a:rPr>
              <a:t>Considerando ainda o contexto de pandemia do COVID– 19 em 2021, as ações continuaram incorporando a exigência de que os projetos deverão propor elementos construtivos e intervenções físicas que priorizem, sobretudo:</a:t>
            </a:r>
          </a:p>
          <a:p>
            <a:pPr algn="just"/>
            <a:endParaRPr lang="pt-BR" sz="1400" dirty="0">
              <a:solidFill>
                <a:schemeClr val="bg1"/>
              </a:solidFill>
              <a:latin typeface="Franklin Gothic Medium Cond" panose="020B0606030402020204" pitchFamily="34" charset="0"/>
              <a:ea typeface="+mn-lt"/>
              <a:cs typeface="Arial" panose="020B0604020202020204" pitchFamily="34" charset="0"/>
            </a:endParaRPr>
          </a:p>
          <a:p>
            <a:pPr algn="just"/>
            <a:r>
              <a:rPr lang="pt-BR" sz="1400" dirty="0">
                <a:solidFill>
                  <a:schemeClr val="bg1"/>
                </a:solidFill>
                <a:latin typeface="Franklin Gothic Medium Cond" panose="020B0606030402020204" pitchFamily="34" charset="0"/>
                <a:ea typeface="+mn-lt"/>
                <a:cs typeface="Arial" panose="020B0604020202020204" pitchFamily="34" charset="0"/>
              </a:rPr>
              <a:t> 1. A higiene; </a:t>
            </a:r>
          </a:p>
          <a:p>
            <a:pPr algn="just"/>
            <a:endParaRPr lang="pt-BR" sz="1400" dirty="0">
              <a:solidFill>
                <a:schemeClr val="bg1"/>
              </a:solidFill>
              <a:latin typeface="Franklin Gothic Medium Cond" panose="020B0606030402020204" pitchFamily="34" charset="0"/>
              <a:ea typeface="+mn-lt"/>
              <a:cs typeface="Arial" panose="020B0604020202020204" pitchFamily="34" charset="0"/>
            </a:endParaRPr>
          </a:p>
          <a:p>
            <a:pPr algn="just"/>
            <a:r>
              <a:rPr lang="pt-BR" sz="1400" dirty="0">
                <a:solidFill>
                  <a:schemeClr val="bg1"/>
                </a:solidFill>
                <a:latin typeface="Franklin Gothic Medium Cond" panose="020B0606030402020204" pitchFamily="34" charset="0"/>
                <a:ea typeface="+mn-lt"/>
                <a:cs typeface="Arial" panose="020B0604020202020204" pitchFamily="34" charset="0"/>
              </a:rPr>
              <a:t>2. O conforto térmico e lumínico;</a:t>
            </a:r>
          </a:p>
          <a:p>
            <a:pPr algn="just"/>
            <a:endParaRPr lang="pt-BR" sz="1400" dirty="0">
              <a:solidFill>
                <a:schemeClr val="bg1"/>
              </a:solidFill>
              <a:latin typeface="Franklin Gothic Medium Cond" panose="020B0606030402020204" pitchFamily="34" charset="0"/>
              <a:ea typeface="+mn-lt"/>
              <a:cs typeface="Arial" panose="020B0604020202020204" pitchFamily="34" charset="0"/>
            </a:endParaRPr>
          </a:p>
          <a:p>
            <a:pPr algn="just"/>
            <a:r>
              <a:rPr lang="pt-BR" sz="1400" dirty="0">
                <a:solidFill>
                  <a:schemeClr val="bg1"/>
                </a:solidFill>
                <a:latin typeface="Franklin Gothic Medium Cond" panose="020B0606030402020204" pitchFamily="34" charset="0"/>
                <a:ea typeface="+mn-lt"/>
                <a:cs typeface="Arial" panose="020B0604020202020204" pitchFamily="34" charset="0"/>
              </a:rPr>
              <a:t>3. E a promoção de ambientes saudáveis, de modo a minimizar a propagação do Coronavírus e de outras doenças infecciosas.</a:t>
            </a:r>
          </a:p>
          <a:p>
            <a:pPr algn="just"/>
            <a:endParaRPr lang="pt-BR" sz="1400" dirty="0">
              <a:solidFill>
                <a:schemeClr val="bg1"/>
              </a:solidFill>
              <a:latin typeface="Franklin Gothic Medium Cond" panose="020B0606030402020204" pitchFamily="34" charset="0"/>
              <a:ea typeface="+mn-lt"/>
              <a:cs typeface="Arial" panose="020B0604020202020204" pitchFamily="34" charset="0"/>
            </a:endParaRPr>
          </a:p>
          <a:p>
            <a:pPr algn="just"/>
            <a:r>
              <a:rPr lang="pt-BR" sz="1400" dirty="0">
                <a:solidFill>
                  <a:schemeClr val="bg1"/>
                </a:solidFill>
                <a:latin typeface="Franklin Gothic Medium Cond" panose="020B0606030402020204" pitchFamily="34" charset="0"/>
                <a:ea typeface="+mn-lt"/>
                <a:cs typeface="Arial" panose="020B0604020202020204" pitchFamily="34" charset="0"/>
              </a:rPr>
              <a:t>Dentre as metas, estão previstas:</a:t>
            </a:r>
          </a:p>
          <a:p>
            <a:pPr algn="just"/>
            <a:endParaRPr lang="pt-BR" sz="1400" dirty="0">
              <a:solidFill>
                <a:schemeClr val="bg1"/>
              </a:solidFill>
              <a:latin typeface="Franklin Gothic Medium Cond" panose="020B0606030402020204" pitchFamily="34" charset="0"/>
              <a:ea typeface="+mn-lt"/>
              <a:cs typeface="Arial" panose="020B0604020202020204" pitchFamily="34" charset="0"/>
            </a:endParaRPr>
          </a:p>
          <a:p>
            <a:pPr algn="just"/>
            <a:r>
              <a:rPr lang="pt-BR" sz="1400" dirty="0">
                <a:solidFill>
                  <a:schemeClr val="bg1"/>
                </a:solidFill>
                <a:latin typeface="Franklin Gothic Medium Cond" panose="020B0606030402020204" pitchFamily="34" charset="0"/>
                <a:ea typeface="+mn-lt"/>
                <a:cs typeface="Arial" panose="020B0604020202020204" pitchFamily="34" charset="0"/>
              </a:rPr>
              <a:t>1. Realização de seminário sobre ATHIS para arquitetos, estudantes, universidades governo e município;</a:t>
            </a:r>
          </a:p>
          <a:p>
            <a:pPr algn="just"/>
            <a:endParaRPr lang="pt-BR" sz="1400" dirty="0">
              <a:solidFill>
                <a:schemeClr val="bg1"/>
              </a:solidFill>
              <a:latin typeface="Franklin Gothic Medium Cond" panose="020B0606030402020204" pitchFamily="34" charset="0"/>
              <a:ea typeface="+mn-lt"/>
              <a:cs typeface="Arial" panose="020B0604020202020204" pitchFamily="34" charset="0"/>
            </a:endParaRPr>
          </a:p>
          <a:p>
            <a:pPr algn="just"/>
            <a:r>
              <a:rPr lang="pt-BR" sz="1400" dirty="0">
                <a:solidFill>
                  <a:schemeClr val="bg1"/>
                </a:solidFill>
                <a:latin typeface="Franklin Gothic Medium Cond" panose="020B0606030402020204" pitchFamily="34" charset="0"/>
                <a:ea typeface="+mn-lt"/>
                <a:cs typeface="Arial" panose="020B0604020202020204" pitchFamily="34" charset="0"/>
              </a:rPr>
              <a:t>2. Escolha das regiões a implementar ações da Lei de assistência técnica;</a:t>
            </a:r>
          </a:p>
          <a:p>
            <a:pPr algn="just"/>
            <a:endParaRPr lang="pt-BR" sz="1400" dirty="0">
              <a:solidFill>
                <a:schemeClr val="bg1"/>
              </a:solidFill>
              <a:latin typeface="Franklin Gothic Medium Cond" panose="020B0606030402020204" pitchFamily="34" charset="0"/>
              <a:ea typeface="+mn-lt"/>
              <a:cs typeface="Arial" panose="020B0604020202020204" pitchFamily="34" charset="0"/>
            </a:endParaRPr>
          </a:p>
          <a:p>
            <a:pPr algn="just"/>
            <a:r>
              <a:rPr lang="pt-BR" sz="1400" dirty="0">
                <a:solidFill>
                  <a:schemeClr val="bg1"/>
                </a:solidFill>
                <a:latin typeface="Franklin Gothic Medium Cond" panose="020B0606030402020204" pitchFamily="34" charset="0"/>
                <a:ea typeface="+mn-lt"/>
                <a:cs typeface="Arial" panose="020B0604020202020204" pitchFamily="34" charset="0"/>
              </a:rPr>
              <a:t>3. Aplicação do edital de seleção elaboração (2º semestre) para contratação de profissionais para aplicar as ações da Lei de assistência técnica;</a:t>
            </a:r>
          </a:p>
          <a:p>
            <a:pPr algn="just"/>
            <a:endParaRPr lang="pt-BR" sz="1400" dirty="0">
              <a:solidFill>
                <a:schemeClr val="bg1"/>
              </a:solidFill>
              <a:latin typeface="Franklin Gothic Medium Cond" panose="020B0606030402020204" pitchFamily="34" charset="0"/>
              <a:ea typeface="+mn-lt"/>
              <a:cs typeface="Arial" panose="020B0604020202020204" pitchFamily="34" charset="0"/>
            </a:endParaRPr>
          </a:p>
          <a:p>
            <a:pPr algn="just"/>
            <a:r>
              <a:rPr lang="pt-BR" sz="1400" dirty="0">
                <a:solidFill>
                  <a:schemeClr val="bg1"/>
                </a:solidFill>
                <a:latin typeface="Franklin Gothic Medium Cond" panose="020B0606030402020204" pitchFamily="34" charset="0"/>
                <a:ea typeface="+mn-lt"/>
                <a:cs typeface="Arial" panose="020B0604020202020204" pitchFamily="34" charset="0"/>
              </a:rPr>
              <a:t>4. Elaboração de projetos de reforma / ano de suas residências.</a:t>
            </a:r>
          </a:p>
        </p:txBody>
      </p:sp>
      <p:pic>
        <p:nvPicPr>
          <p:cNvPr id="5" name="Imagem 4">
            <a:extLst>
              <a:ext uri="{FF2B5EF4-FFF2-40B4-BE49-F238E27FC236}">
                <a16:creationId xmlns:a16="http://schemas.microsoft.com/office/drawing/2014/main" xmlns="" id="{7F7221DA-60D3-4D8E-82D3-87571F5BFFCF}"/>
              </a:ext>
            </a:extLst>
          </p:cNvPr>
          <p:cNvPicPr>
            <a:picLocks noChangeAspect="1"/>
          </p:cNvPicPr>
          <p:nvPr/>
        </p:nvPicPr>
        <p:blipFill rotWithShape="1">
          <a:blip r:embed="rId2" cstate="print"/>
          <a:srcRect l="19231" t="17164" r="40769" b="14155"/>
          <a:stretch/>
        </p:blipFill>
        <p:spPr>
          <a:xfrm>
            <a:off x="7815635" y="1075203"/>
            <a:ext cx="3835289" cy="4329139"/>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xmlns="" val="15164978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1132CD58-B0E4-42EA-A019-FAA0C32B0555}"/>
              </a:ext>
            </a:extLst>
          </p:cNvPr>
          <p:cNvSpPr>
            <a:spLocks noGrp="1"/>
          </p:cNvSpPr>
          <p:nvPr>
            <p:ph sz="half" idx="14"/>
          </p:nvPr>
        </p:nvSpPr>
        <p:spPr/>
        <p:txBody>
          <a:bodyPr/>
          <a:lstStyle/>
          <a:p>
            <a:r>
              <a:rPr lang="pt-BR" dirty="0"/>
              <a:t>ASSISTÊNCIA TÉCNICA</a:t>
            </a:r>
          </a:p>
        </p:txBody>
      </p:sp>
      <p:pic>
        <p:nvPicPr>
          <p:cNvPr id="6" name="Imagem 5">
            <a:extLst>
              <a:ext uri="{FF2B5EF4-FFF2-40B4-BE49-F238E27FC236}">
                <a16:creationId xmlns:a16="http://schemas.microsoft.com/office/drawing/2014/main" xmlns="" id="{D44C1FA9-C1B8-4FE8-A1B2-64384A52F880}"/>
              </a:ext>
            </a:extLst>
          </p:cNvPr>
          <p:cNvPicPr>
            <a:picLocks noChangeAspect="1"/>
          </p:cNvPicPr>
          <p:nvPr/>
        </p:nvPicPr>
        <p:blipFill rotWithShape="1">
          <a:blip r:embed="rId2" cstate="print"/>
          <a:srcRect t="11604" r="50000" b="18773"/>
          <a:stretch/>
        </p:blipFill>
        <p:spPr>
          <a:xfrm>
            <a:off x="899610" y="4020313"/>
            <a:ext cx="4786844" cy="1891227"/>
          </a:xfrm>
          <a:prstGeom prst="rect">
            <a:avLst/>
          </a:prstGeom>
        </p:spPr>
      </p:pic>
      <p:grpSp>
        <p:nvGrpSpPr>
          <p:cNvPr id="13" name="Agrupar 12">
            <a:extLst>
              <a:ext uri="{FF2B5EF4-FFF2-40B4-BE49-F238E27FC236}">
                <a16:creationId xmlns:a16="http://schemas.microsoft.com/office/drawing/2014/main" xmlns="" id="{0AAF0601-9A9A-4A2D-9EF9-25DC1034502C}"/>
              </a:ext>
            </a:extLst>
          </p:cNvPr>
          <p:cNvGrpSpPr/>
          <p:nvPr/>
        </p:nvGrpSpPr>
        <p:grpSpPr>
          <a:xfrm>
            <a:off x="5657426" y="3634003"/>
            <a:ext cx="6300110" cy="2803975"/>
            <a:chOff x="5657426" y="3271147"/>
            <a:chExt cx="6300110" cy="2803975"/>
          </a:xfrm>
        </p:grpSpPr>
        <p:sp>
          <p:nvSpPr>
            <p:cNvPr id="3" name="Seta: para a Direita 2">
              <a:extLst>
                <a:ext uri="{FF2B5EF4-FFF2-40B4-BE49-F238E27FC236}">
                  <a16:creationId xmlns:a16="http://schemas.microsoft.com/office/drawing/2014/main" xmlns="" id="{CA97BB60-ECF2-44A8-B45F-72742731F371}"/>
                </a:ext>
              </a:extLst>
            </p:cNvPr>
            <p:cNvSpPr/>
            <p:nvPr/>
          </p:nvSpPr>
          <p:spPr>
            <a:xfrm flipH="1">
              <a:off x="5657426" y="3271147"/>
              <a:ext cx="6300110" cy="2803975"/>
            </a:xfrm>
            <a:prstGeom prst="rightArrow">
              <a:avLst/>
            </a:prstGeom>
            <a:solidFill>
              <a:srgbClr val="082118"/>
            </a:solidFill>
            <a:ln>
              <a:solidFill>
                <a:srgbClr val="4E5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xmlns="" id="{CE5BC1C2-7EBD-4342-BDC3-711110710A88}"/>
                </a:ext>
              </a:extLst>
            </p:cNvPr>
            <p:cNvSpPr txBox="1"/>
            <p:nvPr/>
          </p:nvSpPr>
          <p:spPr>
            <a:xfrm>
              <a:off x="7033846" y="4071425"/>
              <a:ext cx="4923690" cy="954107"/>
            </a:xfrm>
            <a:prstGeom prst="rect">
              <a:avLst/>
            </a:prstGeom>
            <a:noFill/>
          </p:spPr>
          <p:txBody>
            <a:bodyPr wrap="square" rtlCol="0">
              <a:spAutoFit/>
            </a:bodyPr>
            <a:lstStyle/>
            <a:p>
              <a:pPr algn="just"/>
              <a:r>
                <a:rPr lang="pt-BR" sz="1400" dirty="0">
                  <a:solidFill>
                    <a:schemeClr val="bg1"/>
                  </a:solidFill>
                  <a:latin typeface="Franklin Gothic Medium Cond" panose="020B0606030402020204" pitchFamily="34" charset="0"/>
                </a:rPr>
                <a:t>O ATHIS do CAU/AL , em parceria com a ONU-HABITAT e o Governo de Alagoas emplacou campanha nacional pelo CAU/BR, dentre um total de 05, fazendo parte do site sobre os exemplos que o CAU/BR compilou com o título MORADIA DIGNA. </a:t>
              </a:r>
            </a:p>
          </p:txBody>
        </p:sp>
      </p:grpSp>
      <p:sp>
        <p:nvSpPr>
          <p:cNvPr id="11" name="Retângulo 10">
            <a:extLst>
              <a:ext uri="{FF2B5EF4-FFF2-40B4-BE49-F238E27FC236}">
                <a16:creationId xmlns:a16="http://schemas.microsoft.com/office/drawing/2014/main" xmlns="" id="{AE004AFF-F7A7-4A92-9816-C7750E4C1BE3}"/>
              </a:ext>
            </a:extLst>
          </p:cNvPr>
          <p:cNvSpPr/>
          <p:nvPr/>
        </p:nvSpPr>
        <p:spPr>
          <a:xfrm>
            <a:off x="8849233" y="1337329"/>
            <a:ext cx="3108303" cy="2397542"/>
          </a:xfrm>
          <a:prstGeom prst="rect">
            <a:avLst/>
          </a:prstGeom>
          <a:noFill/>
          <a:ln w="38100">
            <a:solidFill>
              <a:srgbClr val="4E5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xmlns="" id="{5B14C34F-5C7C-4437-A988-284D308E456A}"/>
              </a:ext>
            </a:extLst>
          </p:cNvPr>
          <p:cNvSpPr/>
          <p:nvPr/>
        </p:nvSpPr>
        <p:spPr>
          <a:xfrm>
            <a:off x="870581" y="3996922"/>
            <a:ext cx="4790210" cy="1913049"/>
          </a:xfrm>
          <a:prstGeom prst="rect">
            <a:avLst/>
          </a:prstGeom>
          <a:noFill/>
          <a:ln w="38100">
            <a:solidFill>
              <a:srgbClr val="4E5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5" name="Imagem 14">
            <a:extLst>
              <a:ext uri="{FF2B5EF4-FFF2-40B4-BE49-F238E27FC236}">
                <a16:creationId xmlns:a16="http://schemas.microsoft.com/office/drawing/2014/main" xmlns="" id="{9F9458DE-9966-4321-A2E7-1072C51212A6}"/>
              </a:ext>
            </a:extLst>
          </p:cNvPr>
          <p:cNvPicPr>
            <a:picLocks noChangeAspect="1"/>
          </p:cNvPicPr>
          <p:nvPr/>
        </p:nvPicPr>
        <p:blipFill rotWithShape="1">
          <a:blip r:embed="rId3" cstate="print"/>
          <a:srcRect l="13495" t="10940" r="62380" b="7428"/>
          <a:stretch/>
        </p:blipFill>
        <p:spPr>
          <a:xfrm>
            <a:off x="3909521" y="420022"/>
            <a:ext cx="3109812" cy="2964669"/>
          </a:xfrm>
          <a:prstGeom prst="rect">
            <a:avLst/>
          </a:prstGeom>
        </p:spPr>
      </p:pic>
      <p:sp>
        <p:nvSpPr>
          <p:cNvPr id="21" name="Seta: para a Direita 20">
            <a:extLst>
              <a:ext uri="{FF2B5EF4-FFF2-40B4-BE49-F238E27FC236}">
                <a16:creationId xmlns:a16="http://schemas.microsoft.com/office/drawing/2014/main" xmlns="" id="{F9B9F17A-93A3-4A34-9884-CA264023E313}"/>
              </a:ext>
            </a:extLst>
          </p:cNvPr>
          <p:cNvSpPr/>
          <p:nvPr/>
        </p:nvSpPr>
        <p:spPr>
          <a:xfrm flipH="1">
            <a:off x="7029833" y="376332"/>
            <a:ext cx="3414436" cy="2803975"/>
          </a:xfrm>
          <a:prstGeom prst="rightArrow">
            <a:avLst/>
          </a:prstGeom>
          <a:solidFill>
            <a:srgbClr val="082118"/>
          </a:solidFill>
          <a:ln>
            <a:solidFill>
              <a:srgbClr val="4E5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a:extLst>
              <a:ext uri="{FF2B5EF4-FFF2-40B4-BE49-F238E27FC236}">
                <a16:creationId xmlns:a16="http://schemas.microsoft.com/office/drawing/2014/main" xmlns="" id="{6D10FACF-83CC-4D79-8B2B-9AD992691598}"/>
              </a:ext>
            </a:extLst>
          </p:cNvPr>
          <p:cNvSpPr/>
          <p:nvPr/>
        </p:nvSpPr>
        <p:spPr>
          <a:xfrm>
            <a:off x="10444270" y="1088571"/>
            <a:ext cx="1498852" cy="3345710"/>
          </a:xfrm>
          <a:prstGeom prst="rect">
            <a:avLst/>
          </a:prstGeom>
          <a:solidFill>
            <a:srgbClr val="082118"/>
          </a:solidFill>
          <a:ln>
            <a:solidFill>
              <a:srgbClr val="0821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a:extLst>
              <a:ext uri="{FF2B5EF4-FFF2-40B4-BE49-F238E27FC236}">
                <a16:creationId xmlns:a16="http://schemas.microsoft.com/office/drawing/2014/main" xmlns="" id="{19BDFCA1-BEAC-429F-8CC7-E1464DD6BF73}"/>
              </a:ext>
            </a:extLst>
          </p:cNvPr>
          <p:cNvSpPr txBox="1"/>
          <p:nvPr/>
        </p:nvSpPr>
        <p:spPr>
          <a:xfrm>
            <a:off x="8463884" y="1533024"/>
            <a:ext cx="4923690" cy="400110"/>
          </a:xfrm>
          <a:prstGeom prst="rect">
            <a:avLst/>
          </a:prstGeom>
          <a:noFill/>
        </p:spPr>
        <p:txBody>
          <a:bodyPr wrap="square" rtlCol="0">
            <a:spAutoFit/>
          </a:bodyPr>
          <a:lstStyle/>
          <a:p>
            <a:pPr algn="just"/>
            <a:r>
              <a:rPr lang="pt-BR" sz="2000" b="1" dirty="0">
                <a:solidFill>
                  <a:schemeClr val="bg1"/>
                </a:solidFill>
                <a:latin typeface="Franklin Gothic Medium Cond" panose="020B0606030402020204" pitchFamily="34" charset="0"/>
              </a:rPr>
              <a:t>https://caubr.gov.br/moradiadigna</a:t>
            </a:r>
          </a:p>
        </p:txBody>
      </p:sp>
    </p:spTree>
    <p:extLst>
      <p:ext uri="{BB962C8B-B14F-4D97-AF65-F5344CB8AC3E}">
        <p14:creationId xmlns:p14="http://schemas.microsoft.com/office/powerpoint/2010/main" xmlns="" val="17436299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7D21328C-5C9D-4489-8837-400D427BEA96}"/>
              </a:ext>
            </a:extLst>
          </p:cNvPr>
          <p:cNvSpPr>
            <a:spLocks noGrp="1"/>
          </p:cNvSpPr>
          <p:nvPr>
            <p:ph sz="half" idx="14"/>
          </p:nvPr>
        </p:nvSpPr>
        <p:spPr/>
        <p:txBody>
          <a:bodyPr/>
          <a:lstStyle/>
          <a:p>
            <a:r>
              <a:rPr lang="pt-BR" dirty="0"/>
              <a:t>ASSISTÊNCIA TÉCNICA</a:t>
            </a:r>
          </a:p>
          <a:p>
            <a:endParaRPr lang="pt-BR" dirty="0"/>
          </a:p>
        </p:txBody>
      </p:sp>
      <p:sp>
        <p:nvSpPr>
          <p:cNvPr id="5" name="CaixaDeTexto 4">
            <a:extLst>
              <a:ext uri="{FF2B5EF4-FFF2-40B4-BE49-F238E27FC236}">
                <a16:creationId xmlns:a16="http://schemas.microsoft.com/office/drawing/2014/main" xmlns="" id="{F9B7C88C-2BD7-4CDD-9D08-E258736C487B}"/>
              </a:ext>
            </a:extLst>
          </p:cNvPr>
          <p:cNvSpPr txBox="1"/>
          <p:nvPr/>
        </p:nvSpPr>
        <p:spPr>
          <a:xfrm>
            <a:off x="-2526627" y="1455818"/>
            <a:ext cx="9018867" cy="400110"/>
          </a:xfrm>
          <a:prstGeom prst="rect">
            <a:avLst/>
          </a:prstGeom>
          <a:noFill/>
        </p:spPr>
        <p:txBody>
          <a:bodyPr wrap="square" rtlCol="0">
            <a:spAutoFit/>
          </a:bodyPr>
          <a:lstStyle/>
          <a:p>
            <a:pPr algn="ctr"/>
            <a:r>
              <a:rPr lang="pt-BR" sz="2000" b="1" dirty="0">
                <a:solidFill>
                  <a:srgbClr val="082118"/>
                </a:solidFill>
                <a:latin typeface="Franklin Gothic Medium Cond" panose="020B0606030402020204" pitchFamily="34" charset="0"/>
              </a:rPr>
              <a:t>RESULTADOS</a:t>
            </a:r>
          </a:p>
        </p:txBody>
      </p:sp>
      <p:sp>
        <p:nvSpPr>
          <p:cNvPr id="6" name="Retângulo 5">
            <a:extLst>
              <a:ext uri="{FF2B5EF4-FFF2-40B4-BE49-F238E27FC236}">
                <a16:creationId xmlns:a16="http://schemas.microsoft.com/office/drawing/2014/main" xmlns="" id="{020A00C6-9080-49B6-9D70-E204B86426BA}"/>
              </a:ext>
            </a:extLst>
          </p:cNvPr>
          <p:cNvSpPr/>
          <p:nvPr/>
        </p:nvSpPr>
        <p:spPr>
          <a:xfrm>
            <a:off x="824504" y="1792478"/>
            <a:ext cx="6145922" cy="4253985"/>
          </a:xfrm>
          <a:prstGeom prst="rect">
            <a:avLst/>
          </a:prstGeom>
          <a:noFill/>
        </p:spPr>
        <p:txBody>
          <a:bodyPr wrap="square" anchor="t">
            <a:spAutoFit/>
          </a:bodyPr>
          <a:lstStyle/>
          <a:p>
            <a:pPr algn="just">
              <a:lnSpc>
                <a:spcPct val="150000"/>
              </a:lnSpc>
            </a:pPr>
            <a:r>
              <a:rPr lang="pt-BR" sz="1400" dirty="0">
                <a:latin typeface="Franklin Gothic Medium Cond" panose="020B0606030402020204" pitchFamily="34" charset="0"/>
                <a:cs typeface="Arial" panose="020B0604020202020204" pitchFamily="34" charset="0"/>
              </a:rPr>
              <a:t>1. 49 unidades residências atendidas;</a:t>
            </a:r>
          </a:p>
          <a:p>
            <a:pPr algn="just">
              <a:lnSpc>
                <a:spcPct val="150000"/>
              </a:lnSpc>
            </a:pPr>
            <a:r>
              <a:rPr lang="pt-BR" sz="1400" dirty="0">
                <a:latin typeface="Franklin Gothic Medium Cond" panose="020B0606030402020204" pitchFamily="34" charset="0"/>
                <a:cs typeface="Arial" panose="020B0604020202020204" pitchFamily="34" charset="0"/>
              </a:rPr>
              <a:t>2. Aprovação em plenária de fevereiro a ampliação do projeto ATHIS: A) Manutenção do programa Vida Nova nas Grotas; B) Implementação de ação ATHIS para o interior; C) Realização de seminário ou curso em ATHIS;</a:t>
            </a:r>
          </a:p>
          <a:p>
            <a:pPr algn="just">
              <a:lnSpc>
                <a:spcPct val="150000"/>
              </a:lnSpc>
            </a:pPr>
            <a:r>
              <a:rPr lang="pt-BR" sz="1400" dirty="0">
                <a:latin typeface="Franklin Gothic Medium Cond" panose="020B0606030402020204" pitchFamily="34" charset="0"/>
                <a:cs typeface="Arial" panose="020B0604020202020204" pitchFamily="34" charset="0"/>
              </a:rPr>
              <a:t>3. Valor superior a R$ 300.000,00 (trezentos mil reais) aplicados em melhorias pelo FECOEP – Fundo Estadual de Combate e Erradicação à Pobreza;</a:t>
            </a:r>
          </a:p>
          <a:p>
            <a:pPr algn="just">
              <a:lnSpc>
                <a:spcPct val="150000"/>
              </a:lnSpc>
            </a:pPr>
            <a:r>
              <a:rPr lang="pt-BR" sz="1400" dirty="0">
                <a:latin typeface="Franklin Gothic Medium Cond" panose="020B0606030402020204" pitchFamily="34" charset="0"/>
                <a:cs typeface="Arial" panose="020B0604020202020204" pitchFamily="34" charset="0"/>
              </a:rPr>
              <a:t>4. 01 Vídeo institucional da ação ATHIS do CAU/AL gravado na grota do São Rafael para a campanha Moradia Digna do CAU/BR;</a:t>
            </a:r>
          </a:p>
          <a:p>
            <a:pPr algn="just">
              <a:lnSpc>
                <a:spcPct val="150000"/>
              </a:lnSpc>
            </a:pPr>
            <a:r>
              <a:rPr lang="pt-BR" sz="1400" dirty="0">
                <a:latin typeface="Franklin Gothic Medium Cond" panose="020B0606030402020204" pitchFamily="34" charset="0"/>
                <a:cs typeface="Arial" panose="020B0604020202020204" pitchFamily="34" charset="0"/>
              </a:rPr>
              <a:t>5. Publicação das ações no portal do CAU/BR sobre moradia digna;</a:t>
            </a:r>
          </a:p>
          <a:p>
            <a:pPr algn="just">
              <a:lnSpc>
                <a:spcPct val="150000"/>
              </a:lnSpc>
            </a:pPr>
            <a:r>
              <a:rPr lang="pt-BR" sz="1400" dirty="0">
                <a:latin typeface="Franklin Gothic Medium Cond" panose="020B0606030402020204" pitchFamily="34" charset="0"/>
                <a:cs typeface="Arial" panose="020B0604020202020204" pitchFamily="34" charset="0"/>
              </a:rPr>
              <a:t>6. Termo de Cooperação preliminar com a Defensoria Pública de Alagoas (município de Arapiraca) para ATHIS no interior;</a:t>
            </a:r>
          </a:p>
          <a:p>
            <a:pPr algn="just">
              <a:lnSpc>
                <a:spcPct val="150000"/>
              </a:lnSpc>
            </a:pPr>
            <a:r>
              <a:rPr lang="pt-BR" sz="1400" dirty="0">
                <a:latin typeface="Franklin Gothic Medium Cond" panose="020B0606030402020204" pitchFamily="34" charset="0"/>
                <a:cs typeface="Arial" panose="020B0604020202020204" pitchFamily="34" charset="0"/>
              </a:rPr>
              <a:t>7. Aprovação em Plenária a realização de concurso de ideias para a marca ATHIS do CAU/AL;</a:t>
            </a:r>
            <a:endParaRPr lang="pt-BR" sz="1400" dirty="0">
              <a:latin typeface="Franklin Gothic Medium Cond" panose="020B0606030402020204" pitchFamily="34" charset="0"/>
              <a:ea typeface="+mn-lt"/>
              <a:cs typeface="+mn-lt"/>
            </a:endParaRPr>
          </a:p>
        </p:txBody>
      </p:sp>
      <p:pic>
        <p:nvPicPr>
          <p:cNvPr id="7" name="Imagem 6">
            <a:extLst>
              <a:ext uri="{FF2B5EF4-FFF2-40B4-BE49-F238E27FC236}">
                <a16:creationId xmlns:a16="http://schemas.microsoft.com/office/drawing/2014/main" xmlns="" id="{03A96997-FA8F-415D-B84D-E1617088938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579238" y="1792478"/>
            <a:ext cx="4386026" cy="3011830"/>
          </a:xfrm>
          <a:prstGeom prst="rect">
            <a:avLst/>
          </a:prstGeom>
        </p:spPr>
      </p:pic>
      <p:sp>
        <p:nvSpPr>
          <p:cNvPr id="8" name="CaixaDeTexto 7">
            <a:extLst>
              <a:ext uri="{FF2B5EF4-FFF2-40B4-BE49-F238E27FC236}">
                <a16:creationId xmlns:a16="http://schemas.microsoft.com/office/drawing/2014/main" xmlns="" id="{EE54A9A5-C60A-4555-9C52-A72A984CCA88}"/>
              </a:ext>
            </a:extLst>
          </p:cNvPr>
          <p:cNvSpPr txBox="1"/>
          <p:nvPr/>
        </p:nvSpPr>
        <p:spPr>
          <a:xfrm>
            <a:off x="9698072" y="930819"/>
            <a:ext cx="3859388" cy="430887"/>
          </a:xfrm>
          <a:prstGeom prst="rect">
            <a:avLst/>
          </a:prstGeom>
          <a:noFill/>
        </p:spPr>
        <p:txBody>
          <a:bodyPr wrap="square" rtlCol="0">
            <a:spAutoFit/>
          </a:bodyPr>
          <a:lstStyle/>
          <a:p>
            <a:r>
              <a:rPr lang="pt-BR" sz="2200" b="1" dirty="0">
                <a:solidFill>
                  <a:schemeClr val="bg1"/>
                </a:solidFill>
                <a:latin typeface="Franklin Gothic Book" panose="020B0503020102020204" pitchFamily="34" charset="0"/>
              </a:rPr>
              <a:t>ATHIS CAU/AL</a:t>
            </a:r>
          </a:p>
        </p:txBody>
      </p:sp>
    </p:spTree>
    <p:extLst>
      <p:ext uri="{BB962C8B-B14F-4D97-AF65-F5344CB8AC3E}">
        <p14:creationId xmlns:p14="http://schemas.microsoft.com/office/powerpoint/2010/main" xmlns="" val="42416797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3DAC9D54-D3EB-4B33-A532-94131DE4CBD7}"/>
              </a:ext>
            </a:extLst>
          </p:cNvPr>
          <p:cNvSpPr>
            <a:spLocks noGrp="1"/>
          </p:cNvSpPr>
          <p:nvPr>
            <p:ph sz="half" idx="14"/>
          </p:nvPr>
        </p:nvSpPr>
        <p:spPr/>
        <p:txBody>
          <a:bodyPr/>
          <a:lstStyle/>
          <a:p>
            <a:r>
              <a:rPr lang="pt-BR" dirty="0"/>
              <a:t>ASSISTÊNCIA TÉCNICA</a:t>
            </a:r>
          </a:p>
        </p:txBody>
      </p:sp>
      <p:sp>
        <p:nvSpPr>
          <p:cNvPr id="4" name="CaixaDeTexto 3">
            <a:extLst>
              <a:ext uri="{FF2B5EF4-FFF2-40B4-BE49-F238E27FC236}">
                <a16:creationId xmlns:a16="http://schemas.microsoft.com/office/drawing/2014/main" xmlns="" id="{7CE12D43-DBFA-4715-B4F2-23C5C91C4BE2}"/>
              </a:ext>
            </a:extLst>
          </p:cNvPr>
          <p:cNvSpPr txBox="1"/>
          <p:nvPr/>
        </p:nvSpPr>
        <p:spPr>
          <a:xfrm>
            <a:off x="7108723" y="530709"/>
            <a:ext cx="5083277" cy="400110"/>
          </a:xfrm>
          <a:prstGeom prst="rect">
            <a:avLst/>
          </a:prstGeom>
          <a:noFill/>
        </p:spPr>
        <p:txBody>
          <a:bodyPr wrap="square" rtlCol="0">
            <a:spAutoFit/>
          </a:bodyPr>
          <a:lstStyle/>
          <a:p>
            <a:pPr algn="ctr"/>
            <a:r>
              <a:rPr lang="pt-BR" sz="2000" b="1" dirty="0">
                <a:solidFill>
                  <a:srgbClr val="082118"/>
                </a:solidFill>
                <a:latin typeface="Franklin Gothic Medium Cond" panose="020B0606030402020204" pitchFamily="34" charset="0"/>
              </a:rPr>
              <a:t>DESAFIOS E PERSPECTIVAS</a:t>
            </a:r>
          </a:p>
        </p:txBody>
      </p:sp>
      <p:sp>
        <p:nvSpPr>
          <p:cNvPr id="5" name="CaixaDeTexto 4">
            <a:extLst>
              <a:ext uri="{FF2B5EF4-FFF2-40B4-BE49-F238E27FC236}">
                <a16:creationId xmlns:a16="http://schemas.microsoft.com/office/drawing/2014/main" xmlns="" id="{CB764BF0-7D15-4A96-8A22-9AEBFB6D1C00}"/>
              </a:ext>
            </a:extLst>
          </p:cNvPr>
          <p:cNvSpPr txBox="1"/>
          <p:nvPr/>
        </p:nvSpPr>
        <p:spPr>
          <a:xfrm>
            <a:off x="7296423" y="1197336"/>
            <a:ext cx="4682217" cy="4253985"/>
          </a:xfrm>
          <a:prstGeom prst="rect">
            <a:avLst/>
          </a:prstGeom>
          <a:noFill/>
        </p:spPr>
        <p:txBody>
          <a:bodyPr wrap="square" rtlCol="0">
            <a:spAutoFit/>
          </a:bodyPr>
          <a:lstStyle/>
          <a:p>
            <a:pPr algn="just">
              <a:lnSpc>
                <a:spcPct val="150000"/>
              </a:lnSpc>
            </a:pPr>
            <a:r>
              <a:rPr lang="pt-BR" sz="1400" dirty="0">
                <a:latin typeface="Franklin Gothic Medium Cond" panose="020B0606030402020204" pitchFamily="34" charset="0"/>
                <a:cs typeface="Arial" pitchFamily="34" charset="0"/>
              </a:rPr>
              <a:t>	Passados quase 06 edições do programa ATHIS pelo CAU/AL, o desafio será implementar ações fora da capital alagoana, de forma capilarizar projetos que impactem a sociedade e inspirem gestores públicos e arquitetos a atuarem neste segmento. </a:t>
            </a:r>
          </a:p>
          <a:p>
            <a:pPr algn="just">
              <a:lnSpc>
                <a:spcPct val="150000"/>
              </a:lnSpc>
            </a:pPr>
            <a:r>
              <a:rPr lang="pt-BR" sz="1400" dirty="0">
                <a:effectLst/>
                <a:latin typeface="Franklin Gothic Medium Cond" panose="020B0606030402020204" pitchFamily="34" charset="0"/>
                <a:ea typeface="Calibri" panose="020F0502020204030204" pitchFamily="34" charset="0"/>
                <a:cs typeface="Times New Roman" panose="02020603050405020304" pitchFamily="18" charset="0"/>
              </a:rPr>
              <a:t>	Ação do CAU-AL tornou-se referência nacional, vem galgando premiações, com ações pequenas, porém criativas e inovadoras que tornaram este pequeno estado da Federação um exemplo a ser seguido quando se trata de garantir o acesso da população de baixa renda aos serviços de arquitetura e urbanismo.</a:t>
            </a:r>
            <a:endParaRPr lang="pt-BR" sz="1400" dirty="0">
              <a:latin typeface="Franklin Gothic Medium Cond" panose="020B0606030402020204" pitchFamily="34" charset="0"/>
              <a:cs typeface="Arial" pitchFamily="34" charset="0"/>
            </a:endParaRPr>
          </a:p>
          <a:p>
            <a:pPr algn="just">
              <a:lnSpc>
                <a:spcPct val="150000"/>
              </a:lnSpc>
            </a:pPr>
            <a:r>
              <a:rPr lang="pt-BR" sz="1400" dirty="0">
                <a:latin typeface="Franklin Gothic Medium Cond" panose="020B0606030402020204" pitchFamily="34" charset="0"/>
                <a:cs typeface="Arial" pitchFamily="34" charset="0"/>
              </a:rPr>
              <a:t>	 Sem dúvidas o ATHIS foi um grande sucesso. Estamos conseguindo firmar grandes parcerias e atender a população de forma direta, com resultados concretos e números expressivos, especialmente para um Estado pobre como Alagoas. </a:t>
            </a:r>
            <a:endParaRPr lang="pt-BR" sz="1400" dirty="0">
              <a:latin typeface="Franklin Gothic Medium Cond" panose="020B0606030402020204" pitchFamily="34" charset="0"/>
            </a:endParaRPr>
          </a:p>
        </p:txBody>
      </p:sp>
      <p:pic>
        <p:nvPicPr>
          <p:cNvPr id="6" name="Imagem 5">
            <a:extLst>
              <a:ext uri="{FF2B5EF4-FFF2-40B4-BE49-F238E27FC236}">
                <a16:creationId xmlns:a16="http://schemas.microsoft.com/office/drawing/2014/main" xmlns="" id="{EAD879AF-99EB-41EC-BD31-529C147F42F3}"/>
              </a:ext>
            </a:extLst>
          </p:cNvPr>
          <p:cNvPicPr>
            <a:picLocks noChangeAspect="1"/>
          </p:cNvPicPr>
          <p:nvPr/>
        </p:nvPicPr>
        <p:blipFill>
          <a:blip r:embed="rId2" cstate="print"/>
          <a:stretch>
            <a:fillRect/>
          </a:stretch>
        </p:blipFill>
        <p:spPr>
          <a:xfrm>
            <a:off x="748533" y="1428691"/>
            <a:ext cx="2655160" cy="4352349"/>
          </a:xfrm>
          <a:prstGeom prst="rect">
            <a:avLst/>
          </a:prstGeom>
        </p:spPr>
      </p:pic>
      <p:pic>
        <p:nvPicPr>
          <p:cNvPr id="7" name="Imagem 6">
            <a:extLst>
              <a:ext uri="{FF2B5EF4-FFF2-40B4-BE49-F238E27FC236}">
                <a16:creationId xmlns:a16="http://schemas.microsoft.com/office/drawing/2014/main" xmlns="" id="{B318E73D-15EA-49AC-B18F-325AF6AE964D}"/>
              </a:ext>
            </a:extLst>
          </p:cNvPr>
          <p:cNvPicPr>
            <a:picLocks noChangeAspect="1"/>
          </p:cNvPicPr>
          <p:nvPr/>
        </p:nvPicPr>
        <p:blipFill>
          <a:blip r:embed="rId3" cstate="print"/>
          <a:stretch>
            <a:fillRect/>
          </a:stretch>
        </p:blipFill>
        <p:spPr>
          <a:xfrm>
            <a:off x="3607542" y="1406307"/>
            <a:ext cx="2576072" cy="4374734"/>
          </a:xfrm>
          <a:prstGeom prst="rect">
            <a:avLst/>
          </a:prstGeom>
        </p:spPr>
      </p:pic>
    </p:spTree>
    <p:extLst>
      <p:ext uri="{BB962C8B-B14F-4D97-AF65-F5344CB8AC3E}">
        <p14:creationId xmlns:p14="http://schemas.microsoft.com/office/powerpoint/2010/main" xmlns="" val="1015867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629265" y="1418686"/>
            <a:ext cx="3032378" cy="4339650"/>
          </a:xfrm>
          <a:prstGeom prst="rect">
            <a:avLst/>
          </a:prstGeom>
          <a:noFill/>
        </p:spPr>
        <p:txBody>
          <a:bodyPr wrap="square" rtlCol="0">
            <a:spAutoFit/>
          </a:bodyPr>
          <a:lstStyle/>
          <a:p>
            <a:pPr algn="just"/>
            <a:r>
              <a:rPr lang="pt-BR" sz="1200">
                <a:latin typeface="Franklin Gothic Medium Cond" panose="020B0606030402020204" pitchFamily="34" charset="0"/>
              </a:rPr>
              <a:t>A  Comissão Temporária pela Equidade de Gênero do Conselho de Arquitetura e Urbanismo de Alagoas – CTEG-CAU/AL foi criada a partir de uma reflexão sobre as desigualdades e iniquidades de gênero, raça, classe e diversidade sexual que caracterizam a sociedade alagoana e, consequentemente a Arquitetura e Urbanismo no estado. Com isso, trouxemos a necessidade de investigação, análise e então, propostas para preenchermos lacunas existentes nesse cenário desigual.</a:t>
            </a:r>
          </a:p>
          <a:p>
            <a:pPr algn="just"/>
            <a:r>
              <a:rPr lang="pt-BR" sz="1200">
                <a:latin typeface="Franklin Gothic Medium Cond" panose="020B0606030402020204" pitchFamily="34" charset="0"/>
              </a:rPr>
              <a:t>Dentre seus principais objetivos estão:</a:t>
            </a:r>
          </a:p>
          <a:p>
            <a:pPr marL="228600" indent="-228600" algn="just">
              <a:buAutoNum type="arabicPeriod"/>
            </a:pPr>
            <a:r>
              <a:rPr lang="pt-BR" sz="1200">
                <a:latin typeface="Franklin Gothic Medium Cond" panose="020B0606030402020204" pitchFamily="34" charset="0"/>
              </a:rPr>
              <a:t>Identificar indicadores e elaborar diagnóstico a respeito da equidade de gênero e raça na Arquitetura e Urbanismo em Alagoas, qualificando e quantificando os mesmos; </a:t>
            </a:r>
          </a:p>
          <a:p>
            <a:pPr marL="228600" indent="-228600" algn="just">
              <a:buAutoNum type="arabicPeriod"/>
            </a:pPr>
            <a:r>
              <a:rPr lang="pt-BR" sz="1200">
                <a:latin typeface="Franklin Gothic Medium Cond" panose="020B0606030402020204" pitchFamily="34" charset="0"/>
              </a:rPr>
              <a:t> Fazer cumprir a missão do CAU de promover Arquitetura e Urbanismo para todos (e todas), sem distinção de gênero, raça e sexualidade; </a:t>
            </a:r>
          </a:p>
          <a:p>
            <a:pPr marL="228600" indent="-228600" algn="just">
              <a:buFont typeface="+mj-lt"/>
              <a:buAutoNum type="arabicPeriod"/>
            </a:pPr>
            <a:r>
              <a:rPr lang="pt-BR" sz="1200">
                <a:latin typeface="Franklin Gothic Medium Cond" panose="020B0606030402020204" pitchFamily="34" charset="0"/>
              </a:rPr>
              <a:t>Contribuir para com o alcance do Objetivo de Desenvolvimento Sustentável (ODS) 5 da Agenda 2030 para o Desenvolvimento Sustentável da ONU: a igualdade de </a:t>
            </a:r>
            <a:r>
              <a:rPr lang="pt-BR" sz="1200" err="1">
                <a:latin typeface="Franklin Gothic Medium Cond" panose="020B0606030402020204" pitchFamily="34" charset="0"/>
              </a:rPr>
              <a:t>gênero</a:t>
            </a:r>
            <a:r>
              <a:rPr lang="pt-BR" sz="1200">
                <a:latin typeface="Franklin Gothic Medium Cond" panose="020B0606030402020204" pitchFamily="34" charset="0"/>
              </a:rPr>
              <a:t>.</a:t>
            </a:r>
          </a:p>
        </p:txBody>
      </p:sp>
      <p:grpSp>
        <p:nvGrpSpPr>
          <p:cNvPr id="4" name="Agrupar 3">
            <a:extLst>
              <a:ext uri="{FF2B5EF4-FFF2-40B4-BE49-F238E27FC236}">
                <a16:creationId xmlns:a16="http://schemas.microsoft.com/office/drawing/2014/main" xmlns="" id="{6258D9C4-1A65-42FB-9675-5033FD296125}"/>
              </a:ext>
            </a:extLst>
          </p:cNvPr>
          <p:cNvGrpSpPr/>
          <p:nvPr/>
        </p:nvGrpSpPr>
        <p:grpSpPr>
          <a:xfrm>
            <a:off x="7685449" y="3550556"/>
            <a:ext cx="4483682" cy="1215691"/>
            <a:chOff x="7430408" y="3498588"/>
            <a:chExt cx="4483682" cy="1215691"/>
          </a:xfrm>
        </p:grpSpPr>
        <p:pic>
          <p:nvPicPr>
            <p:cNvPr id="14" name="Imagem 13" descr="Daphne besen.png"/>
            <p:cNvPicPr>
              <a:picLocks noChangeAspect="1"/>
            </p:cNvPicPr>
            <p:nvPr/>
          </p:nvPicPr>
          <p:blipFill>
            <a:blip r:embed="rId2" cstate="print"/>
            <a:stretch>
              <a:fillRect/>
            </a:stretch>
          </p:blipFill>
          <p:spPr>
            <a:xfrm>
              <a:off x="10699345" y="3504658"/>
              <a:ext cx="736601" cy="736601"/>
            </a:xfrm>
            <a:prstGeom prst="rect">
              <a:avLst/>
            </a:prstGeom>
            <a:effectLst>
              <a:outerShdw blurRad="50800" dist="38100" algn="l" rotWithShape="0">
                <a:prstClr val="black">
                  <a:alpha val="40000"/>
                </a:prstClr>
              </a:outerShdw>
            </a:effectLst>
          </p:spPr>
        </p:pic>
        <p:pic>
          <p:nvPicPr>
            <p:cNvPr id="16" name="Imagem 15" descr="josemee.png"/>
            <p:cNvPicPr>
              <a:picLocks noChangeAspect="1"/>
            </p:cNvPicPr>
            <p:nvPr/>
          </p:nvPicPr>
          <p:blipFill>
            <a:blip r:embed="rId3" cstate="print"/>
            <a:stretch>
              <a:fillRect/>
            </a:stretch>
          </p:blipFill>
          <p:spPr>
            <a:xfrm>
              <a:off x="7685449" y="3536543"/>
              <a:ext cx="742224" cy="742224"/>
            </a:xfrm>
            <a:prstGeom prst="rect">
              <a:avLst/>
            </a:prstGeom>
            <a:effectLst>
              <a:outerShdw blurRad="50800" dist="38100" algn="l" rotWithShape="0">
                <a:prstClr val="black">
                  <a:alpha val="40000"/>
                </a:prstClr>
              </a:outerShdw>
            </a:effectLst>
          </p:spPr>
        </p:pic>
        <p:pic>
          <p:nvPicPr>
            <p:cNvPr id="17" name="Imagem 16" descr="lourival.png"/>
            <p:cNvPicPr>
              <a:picLocks noChangeAspect="1"/>
            </p:cNvPicPr>
            <p:nvPr/>
          </p:nvPicPr>
          <p:blipFill>
            <a:blip r:embed="rId4" cstate="print"/>
            <a:stretch>
              <a:fillRect/>
            </a:stretch>
          </p:blipFill>
          <p:spPr>
            <a:xfrm>
              <a:off x="9098651" y="3498588"/>
              <a:ext cx="736601" cy="736601"/>
            </a:xfrm>
            <a:prstGeom prst="rect">
              <a:avLst/>
            </a:prstGeom>
            <a:effectLst>
              <a:outerShdw blurRad="50800" dist="38100" algn="l" rotWithShape="0">
                <a:prstClr val="black">
                  <a:alpha val="40000"/>
                </a:prstClr>
              </a:outerShdw>
            </a:effectLst>
          </p:spPr>
        </p:pic>
        <p:sp>
          <p:nvSpPr>
            <p:cNvPr id="20" name="CaixaDeTexto 19"/>
            <p:cNvSpPr txBox="1"/>
            <p:nvPr/>
          </p:nvSpPr>
          <p:spPr>
            <a:xfrm>
              <a:off x="7430408" y="4234420"/>
              <a:ext cx="1206500" cy="438582"/>
            </a:xfrm>
            <a:prstGeom prst="rect">
              <a:avLst/>
            </a:prstGeom>
            <a:noFill/>
          </p:spPr>
          <p:txBody>
            <a:bodyPr wrap="square" rtlCol="0">
              <a:spAutoFit/>
            </a:bodyPr>
            <a:lstStyle/>
            <a:p>
              <a:pPr algn="ctr"/>
              <a:r>
                <a:rPr lang="pt-BR" sz="1200">
                  <a:solidFill>
                    <a:schemeClr val="bg1"/>
                  </a:solidFill>
                  <a:latin typeface="Franklin Gothic Medium Cond" panose="020B0606030402020204" pitchFamily="34" charset="0"/>
                </a:rPr>
                <a:t>Josemée Lima</a:t>
              </a:r>
            </a:p>
            <a:p>
              <a:pPr algn="ctr"/>
              <a:r>
                <a:rPr lang="pt-BR" sz="1050">
                  <a:solidFill>
                    <a:schemeClr val="bg1"/>
                  </a:solidFill>
                  <a:latin typeface="Franklin Gothic Medium Cond" panose="020B0606030402020204" pitchFamily="34" charset="0"/>
                </a:rPr>
                <a:t>Coordenadora</a:t>
              </a:r>
            </a:p>
          </p:txBody>
        </p:sp>
        <p:sp>
          <p:nvSpPr>
            <p:cNvPr id="21" name="CaixaDeTexto 20"/>
            <p:cNvSpPr txBox="1"/>
            <p:nvPr/>
          </p:nvSpPr>
          <p:spPr>
            <a:xfrm>
              <a:off x="8672136" y="4197111"/>
              <a:ext cx="1676400" cy="438582"/>
            </a:xfrm>
            <a:prstGeom prst="rect">
              <a:avLst/>
            </a:prstGeom>
            <a:noFill/>
          </p:spPr>
          <p:txBody>
            <a:bodyPr wrap="square" rtlCol="0">
              <a:spAutoFit/>
            </a:bodyPr>
            <a:lstStyle>
              <a:defPPr>
                <a:defRPr lang="pt-BR"/>
              </a:defPPr>
              <a:lvl1pPr algn="ctr">
                <a:defRPr sz="1200">
                  <a:solidFill>
                    <a:schemeClr val="bg1"/>
                  </a:solidFill>
                  <a:latin typeface="Franklin Gothic Medium Cond" panose="020B0606030402020204" pitchFamily="34" charset="0"/>
                </a:defRPr>
              </a:lvl1pPr>
            </a:lstStyle>
            <a:p>
              <a:r>
                <a:rPr lang="pt-BR"/>
                <a:t>Lourival Assunção</a:t>
              </a:r>
            </a:p>
            <a:p>
              <a:r>
                <a:rPr lang="pt-BR"/>
                <a:t>Coordenador Adjunto </a:t>
              </a:r>
            </a:p>
          </p:txBody>
        </p:sp>
        <p:sp>
          <p:nvSpPr>
            <p:cNvPr id="22" name="CaixaDeTexto 21"/>
            <p:cNvSpPr txBox="1"/>
            <p:nvPr/>
          </p:nvSpPr>
          <p:spPr>
            <a:xfrm>
              <a:off x="10237690" y="4252614"/>
              <a:ext cx="1676400" cy="438582"/>
            </a:xfrm>
            <a:prstGeom prst="rect">
              <a:avLst/>
            </a:prstGeom>
            <a:noFill/>
          </p:spPr>
          <p:txBody>
            <a:bodyPr wrap="square" rtlCol="0">
              <a:spAutoFit/>
            </a:bodyPr>
            <a:lstStyle>
              <a:defPPr>
                <a:defRPr lang="pt-BR"/>
              </a:defPPr>
              <a:lvl1pPr algn="ctr">
                <a:defRPr sz="1200">
                  <a:solidFill>
                    <a:schemeClr val="bg1"/>
                  </a:solidFill>
                  <a:latin typeface="Franklin Gothic Medium Cond" panose="020B0606030402020204" pitchFamily="34" charset="0"/>
                </a:defRPr>
              </a:lvl1pPr>
            </a:lstStyle>
            <a:p>
              <a:r>
                <a:rPr lang="pt-BR"/>
                <a:t>Daphne </a:t>
              </a:r>
              <a:r>
                <a:rPr lang="pt-BR" err="1"/>
                <a:t>Besen</a:t>
              </a:r>
              <a:endParaRPr lang="pt-BR"/>
            </a:p>
            <a:p>
              <a:r>
                <a:rPr lang="pt-BR"/>
                <a:t>Membro</a:t>
              </a:r>
            </a:p>
          </p:txBody>
        </p:sp>
      </p:grpSp>
      <p:grpSp>
        <p:nvGrpSpPr>
          <p:cNvPr id="6" name="Agrupar 5">
            <a:extLst>
              <a:ext uri="{FF2B5EF4-FFF2-40B4-BE49-F238E27FC236}">
                <a16:creationId xmlns:a16="http://schemas.microsoft.com/office/drawing/2014/main" xmlns="" id="{DF4C8E3F-DF6E-4077-9136-E816120D9837}"/>
              </a:ext>
            </a:extLst>
          </p:cNvPr>
          <p:cNvGrpSpPr/>
          <p:nvPr/>
        </p:nvGrpSpPr>
        <p:grpSpPr>
          <a:xfrm>
            <a:off x="8043256" y="4789597"/>
            <a:ext cx="3403600" cy="1186304"/>
            <a:chOff x="7893105" y="4841988"/>
            <a:chExt cx="3403600" cy="1186304"/>
          </a:xfrm>
        </p:grpSpPr>
        <p:pic>
          <p:nvPicPr>
            <p:cNvPr id="15" name="Imagem 14" descr="Flavia araujo.png"/>
            <p:cNvPicPr>
              <a:picLocks noChangeAspect="1"/>
            </p:cNvPicPr>
            <p:nvPr/>
          </p:nvPicPr>
          <p:blipFill>
            <a:blip r:embed="rId5" cstate="print"/>
            <a:stretch>
              <a:fillRect/>
            </a:stretch>
          </p:blipFill>
          <p:spPr>
            <a:xfrm>
              <a:off x="8350455" y="4841988"/>
              <a:ext cx="736601" cy="736601"/>
            </a:xfrm>
            <a:prstGeom prst="rect">
              <a:avLst/>
            </a:prstGeom>
            <a:effectLst>
              <a:outerShdw blurRad="50800" dist="38100" algn="l" rotWithShape="0">
                <a:prstClr val="black">
                  <a:alpha val="40000"/>
                </a:prstClr>
              </a:outerShdw>
            </a:effectLst>
          </p:spPr>
        </p:pic>
        <p:pic>
          <p:nvPicPr>
            <p:cNvPr id="18" name="Imagem 17" descr="Maria clara.png"/>
            <p:cNvPicPr>
              <a:picLocks noChangeAspect="1"/>
            </p:cNvPicPr>
            <p:nvPr/>
          </p:nvPicPr>
          <p:blipFill>
            <a:blip r:embed="rId6" cstate="print"/>
            <a:stretch>
              <a:fillRect/>
            </a:stretch>
          </p:blipFill>
          <p:spPr>
            <a:xfrm>
              <a:off x="10037118" y="4842726"/>
              <a:ext cx="736601" cy="736601"/>
            </a:xfrm>
            <a:prstGeom prst="rect">
              <a:avLst/>
            </a:prstGeom>
            <a:effectLst>
              <a:outerShdw blurRad="50800" dist="38100" algn="l" rotWithShape="0">
                <a:prstClr val="black">
                  <a:alpha val="40000"/>
                </a:prstClr>
              </a:outerShdw>
            </a:effectLst>
          </p:spPr>
        </p:pic>
        <p:sp>
          <p:nvSpPr>
            <p:cNvPr id="23" name="CaixaDeTexto 22"/>
            <p:cNvSpPr txBox="1"/>
            <p:nvPr/>
          </p:nvSpPr>
          <p:spPr>
            <a:xfrm>
              <a:off x="7893105" y="5566627"/>
              <a:ext cx="1676400" cy="438582"/>
            </a:xfrm>
            <a:prstGeom prst="rect">
              <a:avLst/>
            </a:prstGeom>
            <a:noFill/>
          </p:spPr>
          <p:txBody>
            <a:bodyPr wrap="square" rtlCol="0">
              <a:spAutoFit/>
            </a:bodyPr>
            <a:lstStyle>
              <a:defPPr>
                <a:defRPr lang="pt-BR"/>
              </a:defPPr>
              <a:lvl1pPr algn="ctr">
                <a:defRPr sz="1200">
                  <a:solidFill>
                    <a:schemeClr val="bg1"/>
                  </a:solidFill>
                  <a:latin typeface="Franklin Gothic Medium Cond" panose="020B0606030402020204" pitchFamily="34" charset="0"/>
                </a:defRPr>
              </a:lvl1pPr>
            </a:lstStyle>
            <a:p>
              <a:r>
                <a:rPr lang="pt-BR"/>
                <a:t>Flávia Araújo</a:t>
              </a:r>
            </a:p>
            <a:p>
              <a:r>
                <a:rPr lang="pt-BR"/>
                <a:t>Membro</a:t>
              </a:r>
            </a:p>
          </p:txBody>
        </p:sp>
        <p:sp>
          <p:nvSpPr>
            <p:cNvPr id="24" name="CaixaDeTexto 23"/>
            <p:cNvSpPr txBox="1"/>
            <p:nvPr/>
          </p:nvSpPr>
          <p:spPr>
            <a:xfrm>
              <a:off x="9620305" y="5566627"/>
              <a:ext cx="1676400" cy="438582"/>
            </a:xfrm>
            <a:prstGeom prst="rect">
              <a:avLst/>
            </a:prstGeom>
            <a:noFill/>
          </p:spPr>
          <p:txBody>
            <a:bodyPr wrap="square" rtlCol="0">
              <a:spAutoFit/>
            </a:bodyPr>
            <a:lstStyle>
              <a:defPPr>
                <a:defRPr lang="pt-BR"/>
              </a:defPPr>
              <a:lvl1pPr algn="ctr">
                <a:defRPr sz="1200">
                  <a:solidFill>
                    <a:schemeClr val="bg1"/>
                  </a:solidFill>
                  <a:latin typeface="Franklin Gothic Medium Cond" panose="020B0606030402020204" pitchFamily="34" charset="0"/>
                </a:defRPr>
              </a:lvl1pPr>
            </a:lstStyle>
            <a:p>
              <a:r>
                <a:rPr lang="pt-BR"/>
                <a:t>Maria Clara Rodrigues</a:t>
              </a:r>
            </a:p>
            <a:p>
              <a:r>
                <a:rPr lang="pt-BR"/>
                <a:t>Membro</a:t>
              </a:r>
            </a:p>
          </p:txBody>
        </p:sp>
      </p:grpSp>
      <p:sp>
        <p:nvSpPr>
          <p:cNvPr id="25" name="CaixaDeTexto 24">
            <a:extLst>
              <a:ext uri="{FF2B5EF4-FFF2-40B4-BE49-F238E27FC236}">
                <a16:creationId xmlns:a16="http://schemas.microsoft.com/office/drawing/2014/main" xmlns="" id="{61790A14-B0A9-4C73-A7C2-CF2823E4E239}"/>
              </a:ext>
            </a:extLst>
          </p:cNvPr>
          <p:cNvSpPr txBox="1"/>
          <p:nvPr/>
        </p:nvSpPr>
        <p:spPr>
          <a:xfrm>
            <a:off x="4055674" y="1875440"/>
            <a:ext cx="577402" cy="1015663"/>
          </a:xfrm>
          <a:prstGeom prst="rect">
            <a:avLst/>
          </a:prstGeom>
          <a:noFill/>
        </p:spPr>
        <p:txBody>
          <a:bodyPr wrap="none" rtlCol="0">
            <a:spAutoFit/>
          </a:bodyPr>
          <a:lstStyle/>
          <a:p>
            <a:r>
              <a:rPr lang="pt-BR" sz="6000" b="1">
                <a:solidFill>
                  <a:srgbClr val="4E5F56"/>
                </a:solidFill>
                <a:effectLst>
                  <a:outerShdw blurRad="38100" dist="38100" dir="2700000" algn="tl">
                    <a:srgbClr val="000000">
                      <a:alpha val="43137"/>
                    </a:srgbClr>
                  </a:outerShdw>
                </a:effectLst>
                <a:latin typeface="Franklin Gothic Medium Cond" panose="020B0606030402020204" pitchFamily="34" charset="0"/>
              </a:rPr>
              <a:t>7</a:t>
            </a:r>
          </a:p>
        </p:txBody>
      </p:sp>
      <p:sp>
        <p:nvSpPr>
          <p:cNvPr id="26" name="CaixaDeTexto 25">
            <a:extLst>
              <a:ext uri="{FF2B5EF4-FFF2-40B4-BE49-F238E27FC236}">
                <a16:creationId xmlns:a16="http://schemas.microsoft.com/office/drawing/2014/main" xmlns="" id="{61790A14-B0A9-4C73-A7C2-CF2823E4E239}"/>
              </a:ext>
            </a:extLst>
          </p:cNvPr>
          <p:cNvSpPr txBox="1"/>
          <p:nvPr/>
        </p:nvSpPr>
        <p:spPr>
          <a:xfrm>
            <a:off x="4001699" y="4005646"/>
            <a:ext cx="577402" cy="1015663"/>
          </a:xfrm>
          <a:prstGeom prst="rect">
            <a:avLst/>
          </a:prstGeom>
          <a:noFill/>
        </p:spPr>
        <p:txBody>
          <a:bodyPr wrap="square" rtlCol="0">
            <a:spAutoFit/>
          </a:bodyPr>
          <a:lstStyle/>
          <a:p>
            <a:r>
              <a:rPr lang="pt-BR" sz="6000" b="1">
                <a:solidFill>
                  <a:srgbClr val="4E5F56"/>
                </a:solidFill>
                <a:effectLst>
                  <a:outerShdw blurRad="38100" dist="38100" dir="2700000" algn="tl">
                    <a:srgbClr val="000000">
                      <a:alpha val="43137"/>
                    </a:srgbClr>
                  </a:outerShdw>
                </a:effectLst>
                <a:latin typeface="Franklin Gothic Medium Cond" panose="020B0606030402020204" pitchFamily="34" charset="0"/>
              </a:rPr>
              <a:t>1</a:t>
            </a:r>
          </a:p>
        </p:txBody>
      </p:sp>
      <p:sp>
        <p:nvSpPr>
          <p:cNvPr id="27" name="CaixaDeTexto 26"/>
          <p:cNvSpPr txBox="1"/>
          <p:nvPr/>
        </p:nvSpPr>
        <p:spPr>
          <a:xfrm>
            <a:off x="4598284" y="2016235"/>
            <a:ext cx="2357664" cy="646331"/>
          </a:xfrm>
          <a:prstGeom prst="rect">
            <a:avLst/>
          </a:prstGeom>
          <a:solidFill>
            <a:srgbClr val="4E5F56"/>
          </a:solidFill>
        </p:spPr>
        <p:txBody>
          <a:bodyPr wrap="square" rtlCol="0">
            <a:spAutoFit/>
          </a:bodyPr>
          <a:lstStyle/>
          <a:p>
            <a:pPr algn="just"/>
            <a:r>
              <a:rPr lang="pt-BR">
                <a:solidFill>
                  <a:schemeClr val="bg1"/>
                </a:solidFill>
                <a:latin typeface="Franklin Gothic Medium Cond" pitchFamily="34" charset="0"/>
              </a:rPr>
              <a:t>Reuniões ordinárias  realizadas até junho</a:t>
            </a:r>
          </a:p>
        </p:txBody>
      </p:sp>
      <p:sp>
        <p:nvSpPr>
          <p:cNvPr id="28" name="CaixaDeTexto 27"/>
          <p:cNvSpPr txBox="1"/>
          <p:nvPr/>
        </p:nvSpPr>
        <p:spPr>
          <a:xfrm>
            <a:off x="4598284" y="4143266"/>
            <a:ext cx="2367824" cy="646331"/>
          </a:xfrm>
          <a:prstGeom prst="rect">
            <a:avLst/>
          </a:prstGeom>
          <a:solidFill>
            <a:srgbClr val="4E5F56"/>
          </a:solidFill>
        </p:spPr>
        <p:txBody>
          <a:bodyPr wrap="square" rtlCol="0">
            <a:spAutoFit/>
          </a:bodyPr>
          <a:lstStyle/>
          <a:p>
            <a:pPr algn="just"/>
            <a:r>
              <a:rPr lang="pt-BR" i="1" err="1">
                <a:solidFill>
                  <a:schemeClr val="bg1"/>
                </a:solidFill>
                <a:latin typeface="Franklin Gothic Medium Cond" pitchFamily="34" charset="0"/>
              </a:rPr>
              <a:t>Live</a:t>
            </a:r>
            <a:r>
              <a:rPr lang="pt-BR">
                <a:solidFill>
                  <a:schemeClr val="bg1"/>
                </a:solidFill>
                <a:latin typeface="Franklin Gothic Medium Cond" pitchFamily="34" charset="0"/>
              </a:rPr>
              <a:t> no Instagram com Daniela Sarmento </a:t>
            </a:r>
          </a:p>
        </p:txBody>
      </p:sp>
      <p:sp>
        <p:nvSpPr>
          <p:cNvPr id="30" name="CaixaDeTexto 29">
            <a:extLst>
              <a:ext uri="{FF2B5EF4-FFF2-40B4-BE49-F238E27FC236}">
                <a16:creationId xmlns:a16="http://schemas.microsoft.com/office/drawing/2014/main" xmlns="" id="{61790A14-B0A9-4C73-A7C2-CF2823E4E239}"/>
              </a:ext>
            </a:extLst>
          </p:cNvPr>
          <p:cNvSpPr txBox="1"/>
          <p:nvPr/>
        </p:nvSpPr>
        <p:spPr>
          <a:xfrm>
            <a:off x="3655624" y="2566927"/>
            <a:ext cx="959237" cy="1015663"/>
          </a:xfrm>
          <a:prstGeom prst="rect">
            <a:avLst/>
          </a:prstGeom>
          <a:noFill/>
        </p:spPr>
        <p:txBody>
          <a:bodyPr wrap="none" rtlCol="0">
            <a:spAutoFit/>
          </a:bodyPr>
          <a:lstStyle/>
          <a:p>
            <a:r>
              <a:rPr lang="pt-BR" sz="6000" b="1">
                <a:solidFill>
                  <a:srgbClr val="4E5F56"/>
                </a:solidFill>
                <a:effectLst>
                  <a:outerShdw blurRad="38100" dist="38100" dir="2700000" algn="tl">
                    <a:srgbClr val="000000">
                      <a:alpha val="43137"/>
                    </a:srgbClr>
                  </a:outerShdw>
                </a:effectLst>
                <a:latin typeface="Franklin Gothic Medium Cond" panose="020B0606030402020204" pitchFamily="34" charset="0"/>
              </a:rPr>
              <a:t>13</a:t>
            </a:r>
          </a:p>
        </p:txBody>
      </p:sp>
      <p:sp>
        <p:nvSpPr>
          <p:cNvPr id="31" name="CaixaDeTexto 30"/>
          <p:cNvSpPr txBox="1"/>
          <p:nvPr/>
        </p:nvSpPr>
        <p:spPr>
          <a:xfrm>
            <a:off x="4598284" y="2720422"/>
            <a:ext cx="2370364" cy="646331"/>
          </a:xfrm>
          <a:prstGeom prst="rect">
            <a:avLst/>
          </a:prstGeom>
          <a:solidFill>
            <a:srgbClr val="4E5F56"/>
          </a:solidFill>
        </p:spPr>
        <p:txBody>
          <a:bodyPr wrap="square" rtlCol="0">
            <a:spAutoFit/>
          </a:bodyPr>
          <a:lstStyle/>
          <a:p>
            <a:pPr algn="just"/>
            <a:r>
              <a:rPr lang="pt-BR">
                <a:solidFill>
                  <a:schemeClr val="bg1"/>
                </a:solidFill>
                <a:latin typeface="Franklin Gothic Medium Cond" pitchFamily="34" charset="0"/>
              </a:rPr>
              <a:t>Publicações  no </a:t>
            </a:r>
            <a:r>
              <a:rPr lang="pt-BR" err="1">
                <a:solidFill>
                  <a:schemeClr val="bg1"/>
                </a:solidFill>
                <a:latin typeface="Franklin Gothic Medium Cond" pitchFamily="34" charset="0"/>
              </a:rPr>
              <a:t>Feed</a:t>
            </a:r>
            <a:r>
              <a:rPr lang="pt-BR">
                <a:solidFill>
                  <a:schemeClr val="bg1"/>
                </a:solidFill>
                <a:latin typeface="Franklin Gothic Medium Cond" pitchFamily="34" charset="0"/>
              </a:rPr>
              <a:t> do Instagram</a:t>
            </a:r>
          </a:p>
        </p:txBody>
      </p:sp>
      <p:sp>
        <p:nvSpPr>
          <p:cNvPr id="32" name="CaixaDeTexto 31">
            <a:extLst>
              <a:ext uri="{FF2B5EF4-FFF2-40B4-BE49-F238E27FC236}">
                <a16:creationId xmlns:a16="http://schemas.microsoft.com/office/drawing/2014/main" xmlns="" id="{61790A14-B0A9-4C73-A7C2-CF2823E4E239}"/>
              </a:ext>
            </a:extLst>
          </p:cNvPr>
          <p:cNvSpPr txBox="1"/>
          <p:nvPr/>
        </p:nvSpPr>
        <p:spPr>
          <a:xfrm>
            <a:off x="3655624" y="3268801"/>
            <a:ext cx="959237" cy="1015663"/>
          </a:xfrm>
          <a:prstGeom prst="rect">
            <a:avLst/>
          </a:prstGeom>
          <a:noFill/>
        </p:spPr>
        <p:txBody>
          <a:bodyPr wrap="none" rtlCol="0">
            <a:spAutoFit/>
          </a:bodyPr>
          <a:lstStyle/>
          <a:p>
            <a:r>
              <a:rPr lang="pt-BR" sz="6000" b="1">
                <a:solidFill>
                  <a:srgbClr val="4E5F56"/>
                </a:solidFill>
                <a:effectLst>
                  <a:outerShdw blurRad="38100" dist="38100" dir="2700000" algn="tl">
                    <a:srgbClr val="000000">
                      <a:alpha val="43137"/>
                    </a:srgbClr>
                  </a:outerShdw>
                </a:effectLst>
                <a:latin typeface="Franklin Gothic Medium Cond" panose="020B0606030402020204" pitchFamily="34" charset="0"/>
              </a:rPr>
              <a:t>18</a:t>
            </a:r>
          </a:p>
        </p:txBody>
      </p:sp>
      <p:sp>
        <p:nvSpPr>
          <p:cNvPr id="33" name="CaixaDeTexto 32"/>
          <p:cNvSpPr txBox="1"/>
          <p:nvPr/>
        </p:nvSpPr>
        <p:spPr>
          <a:xfrm>
            <a:off x="4598284" y="3422315"/>
            <a:ext cx="2370364" cy="646331"/>
          </a:xfrm>
          <a:prstGeom prst="rect">
            <a:avLst/>
          </a:prstGeom>
          <a:solidFill>
            <a:srgbClr val="4E5F56"/>
          </a:solidFill>
        </p:spPr>
        <p:txBody>
          <a:bodyPr wrap="square" rtlCol="0">
            <a:spAutoFit/>
          </a:bodyPr>
          <a:lstStyle/>
          <a:p>
            <a:pPr algn="just"/>
            <a:r>
              <a:rPr lang="pt-BR">
                <a:solidFill>
                  <a:schemeClr val="bg1"/>
                </a:solidFill>
                <a:latin typeface="Franklin Gothic Medium Cond" pitchFamily="34" charset="0"/>
              </a:rPr>
              <a:t>Publicações  no </a:t>
            </a:r>
            <a:r>
              <a:rPr lang="pt-BR" i="1" err="1">
                <a:solidFill>
                  <a:schemeClr val="bg1"/>
                </a:solidFill>
                <a:latin typeface="Franklin Gothic Medium Cond" pitchFamily="34" charset="0"/>
              </a:rPr>
              <a:t>Stories</a:t>
            </a:r>
            <a:r>
              <a:rPr lang="pt-BR">
                <a:solidFill>
                  <a:schemeClr val="bg1"/>
                </a:solidFill>
                <a:latin typeface="Franklin Gothic Medium Cond" pitchFamily="34" charset="0"/>
              </a:rPr>
              <a:t> do Instagram</a:t>
            </a:r>
          </a:p>
        </p:txBody>
      </p:sp>
      <p:sp>
        <p:nvSpPr>
          <p:cNvPr id="34" name="CaixaDeTexto 33"/>
          <p:cNvSpPr txBox="1"/>
          <p:nvPr/>
        </p:nvSpPr>
        <p:spPr>
          <a:xfrm>
            <a:off x="8088856" y="3025200"/>
            <a:ext cx="3312400" cy="261610"/>
          </a:xfrm>
          <a:prstGeom prst="rect">
            <a:avLst/>
          </a:prstGeom>
          <a:solidFill>
            <a:srgbClr val="4E5F56"/>
          </a:solidFill>
        </p:spPr>
        <p:txBody>
          <a:bodyPr wrap="square" rtlCol="0">
            <a:spAutoFit/>
          </a:bodyPr>
          <a:lstStyle/>
          <a:p>
            <a:pPr algn="ctr"/>
            <a:r>
              <a:rPr lang="pt-BR" sz="1100">
                <a:solidFill>
                  <a:schemeClr val="bg1"/>
                </a:solidFill>
                <a:latin typeface="Franklin Gothic Book" pitchFamily="34" charset="0"/>
              </a:rPr>
              <a:t>Registro da 1ª Reunião Ordinária da CTEG-CAU/AL</a:t>
            </a:r>
          </a:p>
        </p:txBody>
      </p:sp>
      <p:pic>
        <p:nvPicPr>
          <p:cNvPr id="2051" name="Picture 3" descr="C:\Users\Fiscal\OneDrive - CONSELHO DE ARQUITETURA E URBANISMO DE ALAGOAS CAU AL\A - COMISSÕES\CT EQUIDADE DE GÊNERO\REUNIÕES\Ordinárias\1ª Reunião 25-03-2021\Captura de tela 2021-03-25 19.04.41.png"/>
          <p:cNvPicPr>
            <a:picLocks noChangeAspect="1" noChangeArrowheads="1"/>
          </p:cNvPicPr>
          <p:nvPr/>
        </p:nvPicPr>
        <p:blipFill>
          <a:blip r:embed="rId7" cstate="print"/>
          <a:srcRect l="10834" t="15131" r="34275" b="10369"/>
          <a:stretch>
            <a:fillRect/>
          </a:stretch>
        </p:blipFill>
        <p:spPr bwMode="auto">
          <a:xfrm>
            <a:off x="8092398" y="407804"/>
            <a:ext cx="3308858" cy="2524642"/>
          </a:xfrm>
          <a:prstGeom prst="rect">
            <a:avLst/>
          </a:prstGeom>
          <a:noFill/>
        </p:spPr>
      </p:pic>
      <p:sp>
        <p:nvSpPr>
          <p:cNvPr id="5" name="CaixaDeTexto 4">
            <a:extLst>
              <a:ext uri="{FF2B5EF4-FFF2-40B4-BE49-F238E27FC236}">
                <a16:creationId xmlns:a16="http://schemas.microsoft.com/office/drawing/2014/main" xmlns="" id="{61790A14-B0A9-4C73-A7C2-CF2823E4E239}"/>
              </a:ext>
            </a:extLst>
          </p:cNvPr>
          <p:cNvSpPr txBox="1"/>
          <p:nvPr/>
        </p:nvSpPr>
        <p:spPr>
          <a:xfrm>
            <a:off x="920142" y="115106"/>
            <a:ext cx="6229596" cy="1077218"/>
          </a:xfrm>
          <a:prstGeom prst="rect">
            <a:avLst/>
          </a:prstGeom>
          <a:noFill/>
        </p:spPr>
        <p:txBody>
          <a:bodyPr wrap="square" rtlCol="0">
            <a:spAutoFit/>
          </a:bodyPr>
          <a:lstStyle/>
          <a:p>
            <a:pPr algn="ctr"/>
            <a:r>
              <a:rPr lang="pt-BR" sz="3200" b="1">
                <a:solidFill>
                  <a:srgbClr val="082118"/>
                </a:solidFill>
                <a:latin typeface="Franklin Gothic Medium Cond" panose="020B0606030402020204" pitchFamily="34" charset="0"/>
              </a:rPr>
              <a:t>COMISSÃO TEMPORÁRIA PARA EQUIDADE DE GÊNERO - </a:t>
            </a:r>
            <a:r>
              <a:rPr lang="pt-BR" sz="3200" b="1">
                <a:latin typeface="Franklin Gothic Medium Cond" panose="020B0606030402020204" pitchFamily="34" charset="0"/>
              </a:rPr>
              <a:t>CTEG-CAU/AL</a:t>
            </a:r>
            <a:endParaRPr lang="pt-BR" sz="3200" b="1">
              <a:solidFill>
                <a:srgbClr val="082118"/>
              </a:solidFill>
              <a:latin typeface="Franklin Gothic Medium Cond" panose="020B0606030402020204" pitchFamily="34" charset="0"/>
            </a:endParaRPr>
          </a:p>
        </p:txBody>
      </p:sp>
    </p:spTree>
    <p:extLst>
      <p:ext uri="{BB962C8B-B14F-4D97-AF65-F5344CB8AC3E}">
        <p14:creationId xmlns:p14="http://schemas.microsoft.com/office/powerpoint/2010/main" xmlns="" val="38015291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61790A14-B0A9-4C73-A7C2-CF2823E4E239}"/>
              </a:ext>
            </a:extLst>
          </p:cNvPr>
          <p:cNvSpPr txBox="1"/>
          <p:nvPr/>
        </p:nvSpPr>
        <p:spPr>
          <a:xfrm>
            <a:off x="889049" y="180084"/>
            <a:ext cx="6159451" cy="1077218"/>
          </a:xfrm>
          <a:prstGeom prst="rect">
            <a:avLst/>
          </a:prstGeom>
          <a:noFill/>
        </p:spPr>
        <p:txBody>
          <a:bodyPr wrap="square" rtlCol="0">
            <a:spAutoFit/>
          </a:bodyPr>
          <a:lstStyle/>
          <a:p>
            <a:pPr algn="ctr"/>
            <a:r>
              <a:rPr lang="pt-BR" sz="3200" b="1">
                <a:solidFill>
                  <a:schemeClr val="bg1"/>
                </a:solidFill>
                <a:latin typeface="Franklin Gothic Medium Cond" panose="020B0606030402020204" pitchFamily="34" charset="0"/>
              </a:rPr>
              <a:t>COMISSÃO TEMPORÁRIA PARA EQUIDADE DE GÊNERO - CTEG-CAU/AL</a:t>
            </a:r>
          </a:p>
        </p:txBody>
      </p:sp>
      <p:grpSp>
        <p:nvGrpSpPr>
          <p:cNvPr id="13" name="Grupo 12"/>
          <p:cNvGrpSpPr/>
          <p:nvPr/>
        </p:nvGrpSpPr>
        <p:grpSpPr>
          <a:xfrm>
            <a:off x="9817843" y="3935962"/>
            <a:ext cx="2156637" cy="1806882"/>
            <a:chOff x="3153702" y="1589313"/>
            <a:chExt cx="3209253" cy="2603008"/>
          </a:xfrm>
          <a:effectLst>
            <a:outerShdw blurRad="50800" dist="38100" algn="l" rotWithShape="0">
              <a:prstClr val="black">
                <a:alpha val="40000"/>
              </a:prstClr>
            </a:outerShdw>
          </a:effectLst>
        </p:grpSpPr>
        <p:pic>
          <p:nvPicPr>
            <p:cNvPr id="10" name="Picture 3"/>
            <p:cNvPicPr>
              <a:picLocks noChangeAspect="1" noChangeArrowheads="1"/>
            </p:cNvPicPr>
            <p:nvPr/>
          </p:nvPicPr>
          <p:blipFill>
            <a:blip r:embed="rId3" cstate="print"/>
            <a:srcRect/>
            <a:stretch>
              <a:fillRect/>
            </a:stretch>
          </p:blipFill>
          <p:spPr bwMode="auto">
            <a:xfrm>
              <a:off x="3153702" y="1589313"/>
              <a:ext cx="3209253" cy="1804324"/>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t="23384" b="3165"/>
            <a:stretch>
              <a:fillRect/>
            </a:stretch>
          </p:blipFill>
          <p:spPr bwMode="auto">
            <a:xfrm>
              <a:off x="3158216" y="2870199"/>
              <a:ext cx="3201564" cy="1322122"/>
            </a:xfrm>
            <a:prstGeom prst="rect">
              <a:avLst/>
            </a:prstGeom>
            <a:noFill/>
            <a:ln w="9525">
              <a:noFill/>
              <a:miter lim="800000"/>
              <a:headEnd/>
              <a:tailEnd/>
            </a:ln>
          </p:spPr>
        </p:pic>
      </p:grpSp>
      <p:sp>
        <p:nvSpPr>
          <p:cNvPr id="14" name="CaixaDeTexto 13"/>
          <p:cNvSpPr txBox="1"/>
          <p:nvPr/>
        </p:nvSpPr>
        <p:spPr>
          <a:xfrm>
            <a:off x="476249" y="1339486"/>
            <a:ext cx="2993031" cy="4893647"/>
          </a:xfrm>
          <a:prstGeom prst="rect">
            <a:avLst/>
          </a:prstGeom>
          <a:noFill/>
        </p:spPr>
        <p:txBody>
          <a:bodyPr wrap="square" rtlCol="0">
            <a:spAutoFit/>
          </a:bodyPr>
          <a:lstStyle/>
          <a:p>
            <a:pPr algn="just"/>
            <a:r>
              <a:rPr lang="pt-BR" sz="1200">
                <a:solidFill>
                  <a:schemeClr val="bg1"/>
                </a:solidFill>
                <a:latin typeface="Franklin Gothic Medium Cond" panose="020B0606030402020204" pitchFamily="34" charset="0"/>
              </a:rPr>
              <a:t>Com o prazo de duração previsto para 6 meses, os trabalhos da comissão foram iniciados  na semana seguinte à sua criação da Comissão e até então, foram realizadas  7 reuniões ordinárias, no período, elaborado e aplicado um questionário com 68 perguntas sobre equidade de gênero que foi respondido por estudantes e profissionais de arquitetura e urbanismo, num total de 108 colaborações.</a:t>
            </a:r>
          </a:p>
          <a:p>
            <a:pPr algn="just"/>
            <a:r>
              <a:rPr lang="pt-BR" sz="1200">
                <a:solidFill>
                  <a:schemeClr val="bg1"/>
                </a:solidFill>
                <a:latin typeface="Franklin Gothic Medium Cond" panose="020B0606030402020204" pitchFamily="34" charset="0"/>
              </a:rPr>
              <a:t>Em 1º de junho, a comissão promoveu uma </a:t>
            </a:r>
            <a:r>
              <a:rPr lang="pt-BR" sz="1200" err="1">
                <a:solidFill>
                  <a:schemeClr val="bg1"/>
                </a:solidFill>
                <a:latin typeface="Franklin Gothic Medium Cond" panose="020B0606030402020204" pitchFamily="34" charset="0"/>
              </a:rPr>
              <a:t>Live</a:t>
            </a:r>
            <a:r>
              <a:rPr lang="pt-BR" sz="1200">
                <a:solidFill>
                  <a:schemeClr val="bg1"/>
                </a:solidFill>
                <a:latin typeface="Franklin Gothic Medium Cond" panose="020B0606030402020204" pitchFamily="34" charset="0"/>
              </a:rPr>
              <a:t> com a participação da arquiteta e urbanista Daniela Sarmento, cujo trabalho é voltado à arquitetura de gênero. </a:t>
            </a:r>
          </a:p>
          <a:p>
            <a:pPr algn="just"/>
            <a:r>
              <a:rPr lang="pt-BR" sz="1200">
                <a:solidFill>
                  <a:schemeClr val="bg1"/>
                </a:solidFill>
                <a:latin typeface="Franklin Gothic Medium Cond" panose="020B0606030402020204" pitchFamily="34" charset="0"/>
              </a:rPr>
              <a:t>Os trabalhos da CTEG também movimentaram as redes sociais do CAU/AL, rendendo no primeiro semestre no </a:t>
            </a:r>
            <a:r>
              <a:rPr lang="pt-BR" sz="1200" i="1" err="1">
                <a:solidFill>
                  <a:schemeClr val="bg1"/>
                </a:solidFill>
                <a:latin typeface="Franklin Gothic Medium Cond" panose="020B0606030402020204" pitchFamily="34" charset="0"/>
              </a:rPr>
              <a:t>Feed</a:t>
            </a:r>
            <a:r>
              <a:rPr lang="pt-BR" sz="1200" i="1">
                <a:solidFill>
                  <a:schemeClr val="bg1"/>
                </a:solidFill>
                <a:latin typeface="Franklin Gothic Medium Cond" panose="020B0606030402020204" pitchFamily="34" charset="0"/>
              </a:rPr>
              <a:t> </a:t>
            </a:r>
            <a:r>
              <a:rPr lang="pt-BR" sz="1200">
                <a:solidFill>
                  <a:schemeClr val="bg1"/>
                </a:solidFill>
                <a:latin typeface="Franklin Gothic Medium Cond" panose="020B0606030402020204" pitchFamily="34" charset="0"/>
              </a:rPr>
              <a:t> do Instagram 13 publicações, enquanto no </a:t>
            </a:r>
            <a:r>
              <a:rPr lang="pt-BR" sz="1200" i="1" err="1">
                <a:solidFill>
                  <a:schemeClr val="bg1"/>
                </a:solidFill>
                <a:latin typeface="Franklin Gothic Medium Cond" panose="020B0606030402020204" pitchFamily="34" charset="0"/>
              </a:rPr>
              <a:t>Stories</a:t>
            </a:r>
            <a:r>
              <a:rPr lang="pt-BR" sz="1200">
                <a:solidFill>
                  <a:schemeClr val="bg1"/>
                </a:solidFill>
                <a:latin typeface="Franklin Gothic Medium Cond" panose="020B0606030402020204" pitchFamily="34" charset="0"/>
              </a:rPr>
              <a:t>  foram 18.</a:t>
            </a:r>
          </a:p>
          <a:p>
            <a:pPr algn="just"/>
            <a:r>
              <a:rPr lang="pt-BR" sz="1200">
                <a:solidFill>
                  <a:schemeClr val="bg1"/>
                </a:solidFill>
                <a:latin typeface="Franklin Gothic Medium Cond" panose="020B0606030402020204" pitchFamily="34" charset="0"/>
              </a:rPr>
              <a:t>Mas as contribuições foram além das ações ligadas aos seus objetivos. A comissão, a partir dos seu trabalho viabilizou a utilização, por parte do CAU/AL, de outras plataformas de divulgação de suas ações e contato com o público, como o uso do canal de </a:t>
            </a:r>
            <a:r>
              <a:rPr lang="pt-BR" sz="1200" err="1">
                <a:solidFill>
                  <a:schemeClr val="bg1"/>
                </a:solidFill>
                <a:latin typeface="Franklin Gothic Medium Cond" panose="020B0606030402020204" pitchFamily="34" charset="0"/>
              </a:rPr>
              <a:t>Youtube</a:t>
            </a:r>
            <a:r>
              <a:rPr lang="pt-BR" sz="1200">
                <a:solidFill>
                  <a:schemeClr val="bg1"/>
                </a:solidFill>
                <a:latin typeface="Franklin Gothic Medium Cond" panose="020B0606030402020204" pitchFamily="34" charset="0"/>
              </a:rPr>
              <a:t> institucional, que encontrava-se desativado, da ferramenta  de  </a:t>
            </a:r>
            <a:r>
              <a:rPr lang="pt-BR" sz="1200" err="1">
                <a:solidFill>
                  <a:schemeClr val="bg1"/>
                </a:solidFill>
                <a:latin typeface="Franklin Gothic Medium Cond" panose="020B0606030402020204" pitchFamily="34" charset="0"/>
              </a:rPr>
              <a:t>StreamYard</a:t>
            </a:r>
            <a:r>
              <a:rPr lang="pt-BR" sz="1200">
                <a:solidFill>
                  <a:schemeClr val="bg1"/>
                </a:solidFill>
                <a:latin typeface="Franklin Gothic Medium Cond" panose="020B0606030402020204" pitchFamily="34" charset="0"/>
              </a:rPr>
              <a:t> para organização de eventos </a:t>
            </a:r>
            <a:r>
              <a:rPr lang="pt-BR" sz="1200" i="1">
                <a:solidFill>
                  <a:schemeClr val="bg1"/>
                </a:solidFill>
                <a:latin typeface="Franklin Gothic Medium Cond" panose="020B0606030402020204" pitchFamily="34" charset="0"/>
              </a:rPr>
              <a:t>on-line</a:t>
            </a:r>
            <a:r>
              <a:rPr lang="pt-BR" sz="1200">
                <a:solidFill>
                  <a:schemeClr val="bg1"/>
                </a:solidFill>
                <a:latin typeface="Franklin Gothic Medium Cond" panose="020B0606030402020204" pitchFamily="34" charset="0"/>
              </a:rPr>
              <a:t>.</a:t>
            </a:r>
          </a:p>
        </p:txBody>
      </p:sp>
      <p:pic>
        <p:nvPicPr>
          <p:cNvPr id="7" name="Picture 2"/>
          <p:cNvPicPr>
            <a:picLocks noChangeAspect="1" noChangeArrowheads="1"/>
          </p:cNvPicPr>
          <p:nvPr/>
        </p:nvPicPr>
        <p:blipFill>
          <a:blip r:embed="rId5" cstate="print"/>
          <a:srcRect l="5073" r="1716"/>
          <a:stretch>
            <a:fillRect/>
          </a:stretch>
        </p:blipFill>
        <p:spPr bwMode="auto">
          <a:xfrm>
            <a:off x="7219257" y="3879631"/>
            <a:ext cx="2598586" cy="1754253"/>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l="21024" t="14111" r="22449" b="6514"/>
          <a:stretch>
            <a:fillRect/>
          </a:stretch>
        </p:blipFill>
        <p:spPr bwMode="auto">
          <a:xfrm>
            <a:off x="7281029" y="1524711"/>
            <a:ext cx="1862213" cy="1470170"/>
          </a:xfrm>
          <a:prstGeom prst="rect">
            <a:avLst/>
          </a:prstGeom>
          <a:noFill/>
          <a:ln w="9525">
            <a:noFill/>
            <a:miter lim="800000"/>
            <a:headEnd/>
            <a:tailEnd/>
          </a:ln>
          <a:effectLst>
            <a:outerShdw blurRad="50800" dist="38100" algn="l" rotWithShape="0">
              <a:prstClr val="black">
                <a:alpha val="40000"/>
              </a:prstClr>
            </a:outerShdw>
          </a:effectLst>
        </p:spPr>
      </p:pic>
      <p:grpSp>
        <p:nvGrpSpPr>
          <p:cNvPr id="35" name="Grupo 34"/>
          <p:cNvGrpSpPr/>
          <p:nvPr/>
        </p:nvGrpSpPr>
        <p:grpSpPr>
          <a:xfrm>
            <a:off x="3577317" y="2865439"/>
            <a:ext cx="3496583" cy="2205499"/>
            <a:chOff x="3615417" y="3348039"/>
            <a:chExt cx="3521983" cy="2221520"/>
          </a:xfrm>
        </p:grpSpPr>
        <p:pic>
          <p:nvPicPr>
            <p:cNvPr id="22" name="Picture 5"/>
            <p:cNvPicPr>
              <a:picLocks noChangeAspect="1" noChangeArrowheads="1"/>
            </p:cNvPicPr>
            <p:nvPr/>
          </p:nvPicPr>
          <p:blipFill>
            <a:blip r:embed="rId7" cstate="print"/>
            <a:srcRect/>
            <a:stretch>
              <a:fillRect/>
            </a:stretch>
          </p:blipFill>
          <p:spPr bwMode="auto">
            <a:xfrm>
              <a:off x="3621082" y="3348039"/>
              <a:ext cx="1063036" cy="1067529"/>
            </a:xfrm>
            <a:prstGeom prst="rect">
              <a:avLst/>
            </a:prstGeom>
            <a:noFill/>
            <a:ln w="9525">
              <a:noFill/>
              <a:miter lim="800000"/>
              <a:headEnd/>
              <a:tailEnd/>
            </a:ln>
            <a:effectLst>
              <a:outerShdw blurRad="50800" dist="38100" algn="l" rotWithShape="0">
                <a:prstClr val="black">
                  <a:alpha val="40000"/>
                </a:prstClr>
              </a:outerShdw>
            </a:effectLst>
          </p:spPr>
        </p:pic>
        <p:pic>
          <p:nvPicPr>
            <p:cNvPr id="1027" name="Picture 3" descr="C:\Users\Fiscal\Downloads\WhatsApp Image 2021-05-17 at 20.34.03.jpeg"/>
            <p:cNvPicPr>
              <a:picLocks noChangeAspect="1" noChangeArrowheads="1"/>
            </p:cNvPicPr>
            <p:nvPr/>
          </p:nvPicPr>
          <p:blipFill>
            <a:blip r:embed="rId8" cstate="print"/>
            <a:srcRect/>
            <a:stretch>
              <a:fillRect/>
            </a:stretch>
          </p:blipFill>
          <p:spPr bwMode="auto">
            <a:xfrm>
              <a:off x="4764818" y="3349922"/>
              <a:ext cx="1067529" cy="1067529"/>
            </a:xfrm>
            <a:prstGeom prst="rect">
              <a:avLst/>
            </a:prstGeom>
            <a:noFill/>
            <a:effectLst>
              <a:outerShdw blurRad="50800" dist="38100" algn="l" rotWithShape="0">
                <a:prstClr val="black">
                  <a:alpha val="40000"/>
                </a:prstClr>
              </a:outerShdw>
            </a:effectLst>
          </p:spPr>
        </p:pic>
        <p:pic>
          <p:nvPicPr>
            <p:cNvPr id="1028" name="Picture 4" descr="C:\Users\Fiscal\Downloads\WhatsApp Image 2021-05-24 at 11.39.09.jpeg"/>
            <p:cNvPicPr>
              <a:picLocks noChangeAspect="1" noChangeArrowheads="1"/>
            </p:cNvPicPr>
            <p:nvPr/>
          </p:nvPicPr>
          <p:blipFill>
            <a:blip r:embed="rId9" cstate="print"/>
            <a:srcRect/>
            <a:stretch>
              <a:fillRect/>
            </a:stretch>
          </p:blipFill>
          <p:spPr bwMode="auto">
            <a:xfrm>
              <a:off x="3615417" y="4499706"/>
              <a:ext cx="1067529" cy="1067529"/>
            </a:xfrm>
            <a:prstGeom prst="rect">
              <a:avLst/>
            </a:prstGeom>
            <a:noFill/>
            <a:effectLst>
              <a:outerShdw blurRad="50800" dist="38100" algn="l" rotWithShape="0">
                <a:prstClr val="black">
                  <a:alpha val="40000"/>
                </a:prstClr>
              </a:outerShdw>
            </a:effectLst>
          </p:spPr>
        </p:pic>
        <p:pic>
          <p:nvPicPr>
            <p:cNvPr id="1029" name="Picture 5" descr="C:\Users\Fiscal\Downloads\WhatsApp Image 2021-09-14 at 18.05.10.jpeg"/>
            <p:cNvPicPr>
              <a:picLocks noChangeAspect="1" noChangeArrowheads="1"/>
            </p:cNvPicPr>
            <p:nvPr/>
          </p:nvPicPr>
          <p:blipFill>
            <a:blip r:embed="rId10" cstate="print"/>
            <a:srcRect t="18836" b="17929"/>
            <a:stretch>
              <a:fillRect/>
            </a:stretch>
          </p:blipFill>
          <p:spPr bwMode="auto">
            <a:xfrm>
              <a:off x="4764818" y="4498741"/>
              <a:ext cx="1065241" cy="1070818"/>
            </a:xfrm>
            <a:prstGeom prst="rect">
              <a:avLst/>
            </a:prstGeom>
            <a:noFill/>
            <a:effectLst>
              <a:outerShdw blurRad="50800" dist="38100" algn="l" rotWithShape="0">
                <a:prstClr val="black">
                  <a:alpha val="40000"/>
                </a:prstClr>
              </a:outerShdw>
            </a:effectLst>
          </p:spPr>
        </p:pic>
        <p:pic>
          <p:nvPicPr>
            <p:cNvPr id="1031" name="Picture 7" descr="C:\Users\Fiscal\Downloads\WhatsApp Image 2021-09-17 at 14.28.53.jpeg"/>
            <p:cNvPicPr>
              <a:picLocks noChangeAspect="1" noChangeArrowheads="1"/>
            </p:cNvPicPr>
            <p:nvPr/>
          </p:nvPicPr>
          <p:blipFill>
            <a:blip r:embed="rId11" cstate="print"/>
            <a:srcRect t="5052" r="3320" b="8668"/>
            <a:stretch>
              <a:fillRect/>
            </a:stretch>
          </p:blipFill>
          <p:spPr bwMode="auto">
            <a:xfrm>
              <a:off x="5930030" y="3351116"/>
              <a:ext cx="1207370" cy="2214830"/>
            </a:xfrm>
            <a:prstGeom prst="rect">
              <a:avLst/>
            </a:prstGeom>
            <a:noFill/>
          </p:spPr>
        </p:pic>
      </p:grpSp>
      <p:pic>
        <p:nvPicPr>
          <p:cNvPr id="32" name="Picture 3" descr="C:\Users\Fiscal\Downloads\WhatsApp Image 2021-05-17 at 20.34.03.jpeg"/>
          <p:cNvPicPr>
            <a:picLocks noChangeAspect="1" noChangeArrowheads="1"/>
          </p:cNvPicPr>
          <p:nvPr/>
        </p:nvPicPr>
        <p:blipFill>
          <a:blip r:embed="rId12" cstate="print"/>
          <a:srcRect/>
          <a:stretch>
            <a:fillRect/>
          </a:stretch>
        </p:blipFill>
        <p:spPr bwMode="auto">
          <a:xfrm>
            <a:off x="3606800" y="1341004"/>
            <a:ext cx="1358900" cy="1358900"/>
          </a:xfrm>
          <a:prstGeom prst="rect">
            <a:avLst/>
          </a:prstGeom>
          <a:noFill/>
          <a:effectLst>
            <a:outerShdw blurRad="50800" dist="38100" algn="l" rotWithShape="0">
              <a:prstClr val="black">
                <a:alpha val="40000"/>
              </a:prstClr>
            </a:outerShdw>
          </a:effectLst>
        </p:spPr>
      </p:pic>
      <p:sp>
        <p:nvSpPr>
          <p:cNvPr id="33" name="CaixaDeTexto 32"/>
          <p:cNvSpPr txBox="1"/>
          <p:nvPr/>
        </p:nvSpPr>
        <p:spPr>
          <a:xfrm>
            <a:off x="4972050" y="1978660"/>
            <a:ext cx="2076450" cy="830997"/>
          </a:xfrm>
          <a:prstGeom prst="rect">
            <a:avLst/>
          </a:prstGeom>
          <a:noFill/>
        </p:spPr>
        <p:txBody>
          <a:bodyPr wrap="square" rtlCol="0">
            <a:spAutoFit/>
          </a:bodyPr>
          <a:lstStyle/>
          <a:p>
            <a:pPr algn="just"/>
            <a:r>
              <a:rPr lang="pt-BR" sz="1200">
                <a:solidFill>
                  <a:schemeClr val="bg1"/>
                </a:solidFill>
                <a:latin typeface="Franklin Gothic Book" pitchFamily="34" charset="0"/>
              </a:rPr>
              <a:t>Arte criada por Flávia Araújo para publicação da comissão no Dia Internacional Contra a </a:t>
            </a:r>
            <a:r>
              <a:rPr lang="pt-BR" sz="1200" err="1">
                <a:solidFill>
                  <a:schemeClr val="bg1"/>
                </a:solidFill>
                <a:latin typeface="Franklin Gothic Book" pitchFamily="34" charset="0"/>
              </a:rPr>
              <a:t>LGBTfobia</a:t>
            </a:r>
            <a:r>
              <a:rPr lang="pt-BR" sz="1200">
                <a:solidFill>
                  <a:schemeClr val="bg1"/>
                </a:solidFill>
                <a:latin typeface="Franklin Gothic Book" pitchFamily="34" charset="0"/>
              </a:rPr>
              <a:t>.  </a:t>
            </a:r>
          </a:p>
        </p:txBody>
      </p:sp>
      <p:sp>
        <p:nvSpPr>
          <p:cNvPr id="34" name="CaixaDeTexto 33"/>
          <p:cNvSpPr txBox="1"/>
          <p:nvPr/>
        </p:nvSpPr>
        <p:spPr>
          <a:xfrm>
            <a:off x="3575571" y="5060950"/>
            <a:ext cx="3472929" cy="646331"/>
          </a:xfrm>
          <a:prstGeom prst="rect">
            <a:avLst/>
          </a:prstGeom>
          <a:noFill/>
        </p:spPr>
        <p:txBody>
          <a:bodyPr wrap="square" rtlCol="0">
            <a:spAutoFit/>
          </a:bodyPr>
          <a:lstStyle>
            <a:defPPr>
              <a:defRPr lang="pt-BR"/>
            </a:defPPr>
            <a:lvl1pPr algn="just">
              <a:defRPr sz="1100">
                <a:solidFill>
                  <a:schemeClr val="bg1"/>
                </a:solidFill>
                <a:latin typeface="Franklin Gothic Medium Cond" panose="020B0606030402020204" pitchFamily="34" charset="0"/>
              </a:defRPr>
            </a:lvl1pPr>
          </a:lstStyle>
          <a:p>
            <a:r>
              <a:rPr lang="pt-BR" sz="1200"/>
              <a:t>Registro de publicações da comissão no Instagram institucional. À esquerda, </a:t>
            </a:r>
            <a:r>
              <a:rPr lang="pt-BR" sz="1200" err="1"/>
              <a:t>live</a:t>
            </a:r>
            <a:r>
              <a:rPr lang="pt-BR" sz="1200"/>
              <a:t> realizada no dia 1º de junho com a participação de  Daniela Sarmento.</a:t>
            </a:r>
          </a:p>
        </p:txBody>
      </p:sp>
      <p:sp>
        <p:nvSpPr>
          <p:cNvPr id="40" name="CaixaDeTexto 39"/>
          <p:cNvSpPr txBox="1"/>
          <p:nvPr/>
        </p:nvSpPr>
        <p:spPr>
          <a:xfrm>
            <a:off x="9143242" y="1924012"/>
            <a:ext cx="2829104" cy="1015663"/>
          </a:xfrm>
          <a:prstGeom prst="rect">
            <a:avLst/>
          </a:prstGeom>
          <a:noFill/>
        </p:spPr>
        <p:txBody>
          <a:bodyPr wrap="square" rtlCol="0">
            <a:spAutoFit/>
          </a:bodyPr>
          <a:lstStyle/>
          <a:p>
            <a:pPr algn="just"/>
            <a:r>
              <a:rPr lang="pt-BR" sz="1200">
                <a:latin typeface="Franklin Gothic Medium Cond" panose="020B0606030402020204" pitchFamily="34" charset="0"/>
              </a:rPr>
              <a:t>Questionário sobre equidade de gênero aplicado entre estudantes e profissionais de arquitetura e urbanismo. </a:t>
            </a:r>
          </a:p>
          <a:p>
            <a:pPr algn="just"/>
            <a:r>
              <a:rPr lang="pt-BR" sz="1200">
                <a:latin typeface="Franklin Gothic Medium Cond" panose="020B0606030402020204" pitchFamily="34" charset="0"/>
              </a:rPr>
              <a:t>O trabalho teve o apoio das 8 faculdades de AU do estado de Alagoas.</a:t>
            </a:r>
          </a:p>
        </p:txBody>
      </p:sp>
      <p:sp>
        <p:nvSpPr>
          <p:cNvPr id="51" name="CaixaDeTexto 50"/>
          <p:cNvSpPr txBox="1"/>
          <p:nvPr/>
        </p:nvSpPr>
        <p:spPr>
          <a:xfrm>
            <a:off x="7219257" y="3048635"/>
            <a:ext cx="4753089" cy="830997"/>
          </a:xfrm>
          <a:prstGeom prst="rect">
            <a:avLst/>
          </a:prstGeom>
          <a:noFill/>
        </p:spPr>
        <p:txBody>
          <a:bodyPr wrap="square" rtlCol="0">
            <a:spAutoFit/>
          </a:bodyPr>
          <a:lstStyle/>
          <a:p>
            <a:pPr algn="just"/>
            <a:r>
              <a:rPr lang="pt-BR" sz="1200">
                <a:latin typeface="Franklin Gothic Medium Cond" panose="020B0606030402020204" pitchFamily="34" charset="0"/>
              </a:rPr>
              <a:t>Durante  o 1º semestre, as ações da comissão também foram voltadas à organização do 2º Ciclo de Debates Mulheres na Arquitetura e criação do Diagnóstico Sobre Equidade de Gênero na Arquitetura e Urbanismo Alagoanos.</a:t>
            </a:r>
          </a:p>
          <a:p>
            <a:pPr algn="just"/>
            <a:r>
              <a:rPr lang="pt-BR" sz="1200">
                <a:latin typeface="Franklin Gothic Medium Cond" panose="020B0606030402020204" pitchFamily="34" charset="0"/>
              </a:rPr>
              <a:t>Os resultados do trabalho só se concretizariam no 2º semestre de 2021.</a:t>
            </a:r>
          </a:p>
        </p:txBody>
      </p:sp>
    </p:spTree>
    <p:extLst>
      <p:ext uri="{BB962C8B-B14F-4D97-AF65-F5344CB8AC3E}">
        <p14:creationId xmlns:p14="http://schemas.microsoft.com/office/powerpoint/2010/main" xmlns="" val="30063554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6C00FD1E-265F-495C-8135-87D7E35B8072}"/>
              </a:ext>
            </a:extLst>
          </p:cNvPr>
          <p:cNvSpPr>
            <a:spLocks noGrp="1"/>
          </p:cNvSpPr>
          <p:nvPr>
            <p:ph sz="half" idx="1"/>
          </p:nvPr>
        </p:nvSpPr>
        <p:spPr/>
        <p:txBody>
          <a:bodyPr/>
          <a:lstStyle/>
          <a:p>
            <a:r>
              <a:rPr lang="pt-BR"/>
              <a:t>Alocação de Recursos e Áreas Especiais da Gestão</a:t>
            </a:r>
          </a:p>
        </p:txBody>
      </p:sp>
      <p:sp>
        <p:nvSpPr>
          <p:cNvPr id="4" name="Espaço Reservado para Conteúdo 3">
            <a:extLst>
              <a:ext uri="{FF2B5EF4-FFF2-40B4-BE49-F238E27FC236}">
                <a16:creationId xmlns:a16="http://schemas.microsoft.com/office/drawing/2014/main" xmlns="" id="{67015381-9F34-4E3C-B055-BE668B640ED8}"/>
              </a:ext>
            </a:extLst>
          </p:cNvPr>
          <p:cNvSpPr>
            <a:spLocks noGrp="1"/>
          </p:cNvSpPr>
          <p:nvPr>
            <p:ph sz="half" idx="14"/>
          </p:nvPr>
        </p:nvSpPr>
        <p:spPr/>
        <p:txBody>
          <a:bodyPr/>
          <a:lstStyle/>
          <a:p>
            <a:r>
              <a:rPr lang="pt-BR"/>
              <a:t>05</a:t>
            </a:r>
          </a:p>
        </p:txBody>
      </p:sp>
    </p:spTree>
    <p:extLst>
      <p:ext uri="{BB962C8B-B14F-4D97-AF65-F5344CB8AC3E}">
        <p14:creationId xmlns:p14="http://schemas.microsoft.com/office/powerpoint/2010/main" xmlns="" val="20139236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Conteúdo 8">
            <a:extLst>
              <a:ext uri="{FF2B5EF4-FFF2-40B4-BE49-F238E27FC236}">
                <a16:creationId xmlns:a16="http://schemas.microsoft.com/office/drawing/2014/main" xmlns="" id="{8A8EA4F2-BE8F-49BC-BA57-0E69C8E7DD0A}"/>
              </a:ext>
            </a:extLst>
          </p:cNvPr>
          <p:cNvSpPr>
            <a:spLocks noGrp="1"/>
          </p:cNvSpPr>
          <p:nvPr>
            <p:ph sz="half" idx="14"/>
          </p:nvPr>
        </p:nvSpPr>
        <p:spPr/>
        <p:txBody>
          <a:bodyPr/>
          <a:lstStyle/>
          <a:p>
            <a:r>
              <a:rPr lang="pt-BR" dirty="0"/>
              <a:t>Gestão de Pessoas</a:t>
            </a:r>
          </a:p>
        </p:txBody>
      </p:sp>
      <p:sp>
        <p:nvSpPr>
          <p:cNvPr id="153" name="Espaço Reservado para Texto 3">
            <a:extLst>
              <a:ext uri="{FF2B5EF4-FFF2-40B4-BE49-F238E27FC236}">
                <a16:creationId xmlns:a16="http://schemas.microsoft.com/office/drawing/2014/main" xmlns="" id="{C3E704C0-FB4A-4352-8102-6752861CB226}"/>
              </a:ext>
            </a:extLst>
          </p:cNvPr>
          <p:cNvSpPr txBox="1">
            <a:spLocks/>
          </p:cNvSpPr>
          <p:nvPr/>
        </p:nvSpPr>
        <p:spPr>
          <a:xfrm>
            <a:off x="5828494" y="3107656"/>
            <a:ext cx="4622449" cy="3148897"/>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defRPr/>
            </a:pPr>
            <a:r>
              <a:rPr lang="pt-BR" sz="1000" dirty="0">
                <a:latin typeface="Arial" panose="020B0604020202020204" pitchFamily="34" charset="0"/>
                <a:cs typeface="Arial" pitchFamily="34" charset="0"/>
              </a:rPr>
              <a:t>​</a:t>
            </a:r>
          </a:p>
        </p:txBody>
      </p:sp>
      <p:sp>
        <p:nvSpPr>
          <p:cNvPr id="154" name="CaixaDeTexto 153">
            <a:extLst>
              <a:ext uri="{FF2B5EF4-FFF2-40B4-BE49-F238E27FC236}">
                <a16:creationId xmlns:a16="http://schemas.microsoft.com/office/drawing/2014/main" xmlns="" id="{CBDBDDF1-645A-4F9A-85D4-D8B7D822702C}"/>
              </a:ext>
            </a:extLst>
          </p:cNvPr>
          <p:cNvSpPr txBox="1"/>
          <p:nvPr/>
        </p:nvSpPr>
        <p:spPr>
          <a:xfrm>
            <a:off x="416447" y="1366382"/>
            <a:ext cx="6972067" cy="4715104"/>
          </a:xfrm>
          <a:prstGeom prst="rect">
            <a:avLst/>
          </a:prstGeom>
        </p:spPr>
        <p:txBody>
          <a:bodyPr numCol="1" spcCol="720000" rtlCol="0">
            <a:noAutofit/>
          </a:bodyPr>
          <a:lstStyle>
            <a:defPPr rtl="0">
              <a:defRPr lang="pt-BR"/>
            </a:defPPr>
            <a:lvl1pPr indent="0" algn="just">
              <a:lnSpc>
                <a:spcPct val="100000"/>
              </a:lnSpc>
              <a:spcBef>
                <a:spcPts val="0"/>
              </a:spcBef>
              <a:buFont typeface="Arial" panose="020B0604020202020204" pitchFamily="34" charset="0"/>
              <a:buNone/>
              <a:defRPr sz="1200">
                <a:latin typeface="Arial" pitchFamily="34" charset="0"/>
                <a:cs typeface="Arial"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just">
              <a:lnSpc>
                <a:spcPct val="100000"/>
              </a:lnSpc>
              <a:spcBef>
                <a:spcPts val="0"/>
              </a:spcBef>
              <a:buNone/>
              <a:defRPr/>
            </a:pPr>
            <a:r>
              <a:rPr lang="pt-BR" sz="1100" dirty="0">
                <a:latin typeface="Franklin Gothic Medium" panose="020B0603020102020204" pitchFamily="34" charset="0"/>
              </a:rPr>
              <a:t>Em 2021, o CAU/AL conta com 06 funcionários sob o regime celetista, sendo 02  concursados, contratados a partir do Concurso Público n° 1/2013 CAU/BR, e 04 de livre provimento e demissão; bem como 03 estagiárias contratada através de agende de integração.</a:t>
            </a:r>
          </a:p>
          <a:p>
            <a:pPr marL="0" indent="0" algn="just">
              <a:lnSpc>
                <a:spcPct val="100000"/>
              </a:lnSpc>
              <a:spcBef>
                <a:spcPts val="0"/>
              </a:spcBef>
              <a:buNone/>
              <a:defRPr/>
            </a:pPr>
            <a:endParaRPr lang="pt-BR" sz="1100" dirty="0">
              <a:latin typeface="Franklin Gothic Medium" panose="020B0603020102020204" pitchFamily="34" charset="0"/>
            </a:endParaRPr>
          </a:p>
          <a:p>
            <a:pPr marL="0" indent="0" algn="just">
              <a:lnSpc>
                <a:spcPct val="100000"/>
              </a:lnSpc>
              <a:spcBef>
                <a:spcPts val="0"/>
              </a:spcBef>
              <a:buNone/>
              <a:defRPr/>
            </a:pPr>
            <a:r>
              <a:rPr lang="pt-BR" sz="1100" dirty="0">
                <a:latin typeface="Franklin Gothic Medium" panose="020B0603020102020204" pitchFamily="34" charset="0"/>
              </a:rPr>
              <a:t>Do total da força de trabalho, 75% atua na área de fiscalização e na área técnica e 25% na área administrativa e financeira.​</a:t>
            </a:r>
          </a:p>
          <a:p>
            <a:pPr marL="0" indent="0" algn="just">
              <a:lnSpc>
                <a:spcPct val="100000"/>
              </a:lnSpc>
              <a:spcBef>
                <a:spcPts val="0"/>
              </a:spcBef>
              <a:buNone/>
              <a:defRPr/>
            </a:pPr>
            <a:endParaRPr lang="pt-BR" sz="1100" dirty="0">
              <a:latin typeface="Franklin Gothic Medium" panose="020B0603020102020204" pitchFamily="34" charset="0"/>
            </a:endParaRPr>
          </a:p>
          <a:p>
            <a:pPr marL="0" indent="0" algn="just">
              <a:lnSpc>
                <a:spcPct val="100000"/>
              </a:lnSpc>
              <a:spcBef>
                <a:spcPts val="0"/>
              </a:spcBef>
              <a:buNone/>
              <a:defRPr/>
            </a:pPr>
            <a:r>
              <a:rPr lang="pt-BR" sz="1100" dirty="0">
                <a:latin typeface="Franklin Gothic Medium" panose="020B0603020102020204" pitchFamily="34" charset="0"/>
              </a:rPr>
              <a:t>O CAU/AL conta ainda com 09 conselheiros efetivos e 09 suplentes eleitos para a gestão 2021-2023. Os mesmos atuam nas comissões ordinárias do CAU/AL, conforme composição anual.​</a:t>
            </a:r>
          </a:p>
          <a:p>
            <a:pPr marL="0" indent="0" algn="just">
              <a:lnSpc>
                <a:spcPct val="100000"/>
              </a:lnSpc>
              <a:spcBef>
                <a:spcPts val="0"/>
              </a:spcBef>
              <a:buNone/>
              <a:defRPr/>
            </a:pPr>
            <a:endParaRPr lang="pt-BR" sz="1100" dirty="0">
              <a:latin typeface="Franklin Gothic Medium" panose="020B0603020102020204" pitchFamily="34" charset="0"/>
            </a:endParaRPr>
          </a:p>
          <a:p>
            <a:pPr marL="0" indent="0" algn="just">
              <a:lnSpc>
                <a:spcPct val="100000"/>
              </a:lnSpc>
              <a:spcBef>
                <a:spcPts val="0"/>
              </a:spcBef>
              <a:buNone/>
              <a:defRPr/>
            </a:pPr>
            <a:r>
              <a:rPr lang="pt-BR" sz="1100" dirty="0">
                <a:latin typeface="Franklin Gothic Medium" panose="020B0603020102020204" pitchFamily="34" charset="0"/>
              </a:rPr>
              <a:t>O corpo funcional do CAU/AL é composto por 05 profissionais com formação superior, sendo 03 (três) em arquitetura e urbanismo, 01 (um) em Ciências Contábeis, 01 (três) em Administração, e 01 (um) funcionário com ensino médio. </a:t>
            </a:r>
          </a:p>
          <a:p>
            <a:pPr marL="0" indent="0" algn="just">
              <a:lnSpc>
                <a:spcPct val="100000"/>
              </a:lnSpc>
              <a:spcBef>
                <a:spcPts val="0"/>
              </a:spcBef>
              <a:buNone/>
              <a:defRPr/>
            </a:pPr>
            <a:endParaRPr lang="pt-BR" sz="1100" dirty="0">
              <a:latin typeface="Franklin Gothic Medium" panose="020B0603020102020204" pitchFamily="34" charset="0"/>
            </a:endParaRPr>
          </a:p>
          <a:p>
            <a:pPr marL="0" indent="0" algn="just">
              <a:lnSpc>
                <a:spcPct val="100000"/>
              </a:lnSpc>
              <a:spcBef>
                <a:spcPts val="0"/>
              </a:spcBef>
              <a:buNone/>
              <a:defRPr/>
            </a:pPr>
            <a:r>
              <a:rPr lang="pt-BR" sz="1100" dirty="0">
                <a:latin typeface="Franklin Gothic Medium" panose="020B0603020102020204" pitchFamily="34" charset="0"/>
              </a:rPr>
              <a:t>Não há, no CAU/AL, despesa com pessoal “inativo e/ou pensionistas”, dado que a sua criação foi em 31/12/2010 e efetivamente, em 2012, que sua máquina administrativa e pessoal entrou em funcionamento.</a:t>
            </a:r>
          </a:p>
          <a:p>
            <a:pPr marL="0" indent="0" algn="just">
              <a:lnSpc>
                <a:spcPct val="100000"/>
              </a:lnSpc>
              <a:spcBef>
                <a:spcPts val="0"/>
              </a:spcBef>
              <a:buNone/>
              <a:defRPr/>
            </a:pPr>
            <a:endParaRPr lang="pt-BR" sz="1100" dirty="0">
              <a:latin typeface="Franklin Gothic Medium" panose="020B0603020102020204" pitchFamily="34" charset="0"/>
            </a:endParaRPr>
          </a:p>
          <a:p>
            <a:r>
              <a:rPr lang="pt-BR" sz="1100" dirty="0">
                <a:latin typeface="Franklin Gothic Medium" panose="020B0603020102020204" pitchFamily="34" charset="0"/>
              </a:rPr>
              <a:t>Em razão da Pandemia Covid-19 o CAU/AL estimula a participação nas capacitações promovidas pela Escola Nacional de Administração Pública-ENAP, por poder ser realizada no formato on-line e não ter despendimento financeiro. </a:t>
            </a:r>
          </a:p>
          <a:p>
            <a:endParaRPr lang="pt-BR" sz="1100" dirty="0">
              <a:latin typeface="Franklin Gothic Medium" panose="020B0603020102020204" pitchFamily="34" charset="0"/>
            </a:endParaRPr>
          </a:p>
          <a:p>
            <a:r>
              <a:rPr lang="pt-BR" sz="1100" dirty="0">
                <a:latin typeface="Franklin Gothic Medium" panose="020B0603020102020204" pitchFamily="34" charset="0"/>
              </a:rPr>
              <a:t>No que tange à saúde laboral dos colaboradores, anualmente é realizado o PPRA (Programa de Prevenção dos Riscos Ambientais) e o PCMSO (Programa de Controle Médico de Saúde Ocupacional) por meio do qual aqueles que realizam atividades que atentam contra a segurança e a saúde são orientados a realizar os exames periódicos e a usarem equipamentos de proteção individuais (</a:t>
            </a:r>
            <a:r>
              <a:rPr lang="pt-BR" sz="1100" dirty="0" err="1">
                <a:latin typeface="Franklin Gothic Medium" panose="020B0603020102020204" pitchFamily="34" charset="0"/>
              </a:rPr>
              <a:t>EPI’s</a:t>
            </a:r>
            <a:r>
              <a:rPr lang="pt-BR" sz="1100" dirty="0">
                <a:latin typeface="Franklin Gothic Medium" panose="020B0603020102020204" pitchFamily="34" charset="0"/>
              </a:rPr>
              <a:t>) necessários para a realização das atividades fiscalizatórias. A estrutura física dos ambientes de trabalho também são observados (ergonomia, temperatura e iluminação), apresentando-se sempre de forma satisfatória.</a:t>
            </a:r>
          </a:p>
        </p:txBody>
      </p:sp>
      <p:grpSp>
        <p:nvGrpSpPr>
          <p:cNvPr id="4" name="Agrupar 3">
            <a:extLst>
              <a:ext uri="{FF2B5EF4-FFF2-40B4-BE49-F238E27FC236}">
                <a16:creationId xmlns:a16="http://schemas.microsoft.com/office/drawing/2014/main" xmlns="" id="{4D0DDE7B-2090-493D-AF3E-623D2B58B303}"/>
              </a:ext>
            </a:extLst>
          </p:cNvPr>
          <p:cNvGrpSpPr/>
          <p:nvPr/>
        </p:nvGrpSpPr>
        <p:grpSpPr>
          <a:xfrm>
            <a:off x="7851551" y="463125"/>
            <a:ext cx="3767712" cy="5288171"/>
            <a:chOff x="7851551" y="463125"/>
            <a:chExt cx="3767712" cy="5288171"/>
          </a:xfrm>
        </p:grpSpPr>
        <p:grpSp>
          <p:nvGrpSpPr>
            <p:cNvPr id="87" name="Agrupar 86">
              <a:extLst>
                <a:ext uri="{FF2B5EF4-FFF2-40B4-BE49-F238E27FC236}">
                  <a16:creationId xmlns:a16="http://schemas.microsoft.com/office/drawing/2014/main" xmlns="" id="{8F63A856-0B6B-4FA0-99DE-01763CA47E92}"/>
                </a:ext>
              </a:extLst>
            </p:cNvPr>
            <p:cNvGrpSpPr/>
            <p:nvPr/>
          </p:nvGrpSpPr>
          <p:grpSpPr>
            <a:xfrm>
              <a:off x="7851553" y="463125"/>
              <a:ext cx="3767710" cy="2328071"/>
              <a:chOff x="1417811" y="4279904"/>
              <a:chExt cx="2160603" cy="1233522"/>
            </a:xfrm>
          </p:grpSpPr>
          <p:grpSp>
            <p:nvGrpSpPr>
              <p:cNvPr id="99" name="Agrupar 98">
                <a:extLst>
                  <a:ext uri="{FF2B5EF4-FFF2-40B4-BE49-F238E27FC236}">
                    <a16:creationId xmlns:a16="http://schemas.microsoft.com/office/drawing/2014/main" xmlns="" id="{AF4DF1BD-7947-4E60-8D1A-D8DAFD720069}"/>
                  </a:ext>
                </a:extLst>
              </p:cNvPr>
              <p:cNvGrpSpPr/>
              <p:nvPr/>
            </p:nvGrpSpPr>
            <p:grpSpPr>
              <a:xfrm>
                <a:off x="1417811" y="4279904"/>
                <a:ext cx="2160603" cy="1233522"/>
                <a:chOff x="1213564" y="4949177"/>
                <a:chExt cx="2160603" cy="1233522"/>
              </a:xfrm>
            </p:grpSpPr>
            <p:grpSp>
              <p:nvGrpSpPr>
                <p:cNvPr id="100" name="Agrupar 99">
                  <a:extLst>
                    <a:ext uri="{FF2B5EF4-FFF2-40B4-BE49-F238E27FC236}">
                      <a16:creationId xmlns:a16="http://schemas.microsoft.com/office/drawing/2014/main" xmlns="" id="{EBDAC285-ACA3-49D2-978D-24B73F8596EC}"/>
                    </a:ext>
                  </a:extLst>
                </p:cNvPr>
                <p:cNvGrpSpPr/>
                <p:nvPr/>
              </p:nvGrpSpPr>
              <p:grpSpPr>
                <a:xfrm rot="5400000">
                  <a:off x="1677105" y="4485637"/>
                  <a:ext cx="1233522" cy="2160602"/>
                  <a:chOff x="1005420" y="4665726"/>
                  <a:chExt cx="948628" cy="1594522"/>
                </a:xfrm>
              </p:grpSpPr>
              <p:sp>
                <p:nvSpPr>
                  <p:cNvPr id="102" name="Freeform 715">
                    <a:extLst>
                      <a:ext uri="{FF2B5EF4-FFF2-40B4-BE49-F238E27FC236}">
                        <a16:creationId xmlns:a16="http://schemas.microsoft.com/office/drawing/2014/main" xmlns="" id="{AAEB423E-2E46-4DC1-8E70-F156017780D5}"/>
                      </a:ext>
                    </a:extLst>
                  </p:cNvPr>
                  <p:cNvSpPr>
                    <a:spLocks/>
                  </p:cNvSpPr>
                  <p:nvPr/>
                </p:nvSpPr>
                <p:spPr bwMode="auto">
                  <a:xfrm>
                    <a:off x="1005420" y="4665726"/>
                    <a:ext cx="948628" cy="1594522"/>
                  </a:xfrm>
                  <a:custGeom>
                    <a:avLst/>
                    <a:gdLst>
                      <a:gd name="T0" fmla="+- 0 11913 10445"/>
                      <a:gd name="T1" fmla="*/ T0 w 1594"/>
                      <a:gd name="T2" fmla="+- 0 2126 2126"/>
                      <a:gd name="T3" fmla="*/ 2126 h 2362"/>
                      <a:gd name="T4" fmla="+- 0 10570 10445"/>
                      <a:gd name="T5" fmla="*/ T4 w 1594"/>
                      <a:gd name="T6" fmla="+- 0 2126 2126"/>
                      <a:gd name="T7" fmla="*/ 2126 h 2362"/>
                      <a:gd name="T8" fmla="+- 0 10521 10445"/>
                      <a:gd name="T9" fmla="*/ T8 w 1594"/>
                      <a:gd name="T10" fmla="+- 0 2136 2126"/>
                      <a:gd name="T11" fmla="*/ 2136 h 2362"/>
                      <a:gd name="T12" fmla="+- 0 10482 10445"/>
                      <a:gd name="T13" fmla="*/ T12 w 1594"/>
                      <a:gd name="T14" fmla="+- 0 2164 2126"/>
                      <a:gd name="T15" fmla="*/ 2164 h 2362"/>
                      <a:gd name="T16" fmla="+- 0 10455 10445"/>
                      <a:gd name="T17" fmla="*/ T16 w 1594"/>
                      <a:gd name="T18" fmla="+- 0 2205 2126"/>
                      <a:gd name="T19" fmla="*/ 2205 h 2362"/>
                      <a:gd name="T20" fmla="+- 0 10445 10445"/>
                      <a:gd name="T21" fmla="*/ T20 w 1594"/>
                      <a:gd name="T22" fmla="+- 0 2256 2126"/>
                      <a:gd name="T23" fmla="*/ 2256 h 2362"/>
                      <a:gd name="T24" fmla="+- 0 10445 10445"/>
                      <a:gd name="T25" fmla="*/ T24 w 1594"/>
                      <a:gd name="T26" fmla="+- 0 4356 2126"/>
                      <a:gd name="T27" fmla="*/ 4356 h 2362"/>
                      <a:gd name="T28" fmla="+- 0 10455 10445"/>
                      <a:gd name="T29" fmla="*/ T28 w 1594"/>
                      <a:gd name="T30" fmla="+- 0 4407 2126"/>
                      <a:gd name="T31" fmla="*/ 4407 h 2362"/>
                      <a:gd name="T32" fmla="+- 0 10482 10445"/>
                      <a:gd name="T33" fmla="*/ T32 w 1594"/>
                      <a:gd name="T34" fmla="+- 0 4449 2126"/>
                      <a:gd name="T35" fmla="*/ 4449 h 2362"/>
                      <a:gd name="T36" fmla="+- 0 10521 10445"/>
                      <a:gd name="T37" fmla="*/ T36 w 1594"/>
                      <a:gd name="T38" fmla="+- 0 4477 2126"/>
                      <a:gd name="T39" fmla="*/ 4477 h 2362"/>
                      <a:gd name="T40" fmla="+- 0 10570 10445"/>
                      <a:gd name="T41" fmla="*/ T40 w 1594"/>
                      <a:gd name="T42" fmla="+- 0 4487 2126"/>
                      <a:gd name="T43" fmla="*/ 4487 h 2362"/>
                      <a:gd name="T44" fmla="+- 0 11913 10445"/>
                      <a:gd name="T45" fmla="*/ T44 w 1594"/>
                      <a:gd name="T46" fmla="+- 0 4487 2126"/>
                      <a:gd name="T47" fmla="*/ 4487 h 2362"/>
                      <a:gd name="T48" fmla="+- 0 11962 10445"/>
                      <a:gd name="T49" fmla="*/ T48 w 1594"/>
                      <a:gd name="T50" fmla="+- 0 4477 2126"/>
                      <a:gd name="T51" fmla="*/ 4477 h 2362"/>
                      <a:gd name="T52" fmla="+- 0 12002 10445"/>
                      <a:gd name="T53" fmla="*/ T52 w 1594"/>
                      <a:gd name="T54" fmla="+- 0 4449 2126"/>
                      <a:gd name="T55" fmla="*/ 4449 h 2362"/>
                      <a:gd name="T56" fmla="+- 0 12029 10445"/>
                      <a:gd name="T57" fmla="*/ T56 w 1594"/>
                      <a:gd name="T58" fmla="+- 0 4407 2126"/>
                      <a:gd name="T59" fmla="*/ 4407 h 2362"/>
                      <a:gd name="T60" fmla="+- 0 12038 10445"/>
                      <a:gd name="T61" fmla="*/ T60 w 1594"/>
                      <a:gd name="T62" fmla="+- 0 4356 2126"/>
                      <a:gd name="T63" fmla="*/ 4356 h 2362"/>
                      <a:gd name="T64" fmla="+- 0 12038 10445"/>
                      <a:gd name="T65" fmla="*/ T64 w 1594"/>
                      <a:gd name="T66" fmla="+- 0 2256 2126"/>
                      <a:gd name="T67" fmla="*/ 2256 h 2362"/>
                      <a:gd name="T68" fmla="+- 0 12029 10445"/>
                      <a:gd name="T69" fmla="*/ T68 w 1594"/>
                      <a:gd name="T70" fmla="+- 0 2205 2126"/>
                      <a:gd name="T71" fmla="*/ 2205 h 2362"/>
                      <a:gd name="T72" fmla="+- 0 12002 10445"/>
                      <a:gd name="T73" fmla="*/ T72 w 1594"/>
                      <a:gd name="T74" fmla="+- 0 2164 2126"/>
                      <a:gd name="T75" fmla="*/ 2164 h 2362"/>
                      <a:gd name="T76" fmla="+- 0 11962 10445"/>
                      <a:gd name="T77" fmla="*/ T76 w 1594"/>
                      <a:gd name="T78" fmla="+- 0 2136 2126"/>
                      <a:gd name="T79" fmla="*/ 2136 h 2362"/>
                      <a:gd name="T80" fmla="+- 0 11913 10445"/>
                      <a:gd name="T81" fmla="*/ T80 w 1594"/>
                      <a:gd name="T82" fmla="+- 0 2126 2126"/>
                      <a:gd name="T83" fmla="*/ 2126 h 23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594" h="2362">
                        <a:moveTo>
                          <a:pt x="1468" y="0"/>
                        </a:moveTo>
                        <a:lnTo>
                          <a:pt x="125" y="0"/>
                        </a:lnTo>
                        <a:lnTo>
                          <a:pt x="76" y="10"/>
                        </a:lnTo>
                        <a:lnTo>
                          <a:pt x="37" y="38"/>
                        </a:lnTo>
                        <a:lnTo>
                          <a:pt x="10" y="79"/>
                        </a:lnTo>
                        <a:lnTo>
                          <a:pt x="0" y="130"/>
                        </a:lnTo>
                        <a:lnTo>
                          <a:pt x="0" y="2230"/>
                        </a:lnTo>
                        <a:lnTo>
                          <a:pt x="10" y="2281"/>
                        </a:lnTo>
                        <a:lnTo>
                          <a:pt x="37" y="2323"/>
                        </a:lnTo>
                        <a:lnTo>
                          <a:pt x="76" y="2351"/>
                        </a:lnTo>
                        <a:lnTo>
                          <a:pt x="125" y="2361"/>
                        </a:lnTo>
                        <a:lnTo>
                          <a:pt x="1468" y="2361"/>
                        </a:lnTo>
                        <a:lnTo>
                          <a:pt x="1517" y="2351"/>
                        </a:lnTo>
                        <a:lnTo>
                          <a:pt x="1557" y="2323"/>
                        </a:lnTo>
                        <a:lnTo>
                          <a:pt x="1584" y="2281"/>
                        </a:lnTo>
                        <a:lnTo>
                          <a:pt x="1593" y="2230"/>
                        </a:lnTo>
                        <a:lnTo>
                          <a:pt x="1593" y="130"/>
                        </a:lnTo>
                        <a:lnTo>
                          <a:pt x="1584" y="79"/>
                        </a:lnTo>
                        <a:lnTo>
                          <a:pt x="1557" y="38"/>
                        </a:lnTo>
                        <a:lnTo>
                          <a:pt x="1517" y="10"/>
                        </a:lnTo>
                        <a:lnTo>
                          <a:pt x="1468" y="0"/>
                        </a:lnTo>
                        <a:close/>
                      </a:path>
                    </a:pathLst>
                  </a:custGeom>
                  <a:solidFill>
                    <a:srgbClr val="006666"/>
                  </a:solid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pt-BR"/>
                  </a:p>
                </p:txBody>
              </p:sp>
              <p:sp>
                <p:nvSpPr>
                  <p:cNvPr id="103" name="Rectangle 714">
                    <a:extLst>
                      <a:ext uri="{FF2B5EF4-FFF2-40B4-BE49-F238E27FC236}">
                        <a16:creationId xmlns:a16="http://schemas.microsoft.com/office/drawing/2014/main" xmlns="" id="{EDAF7A64-2EFC-4F18-89C9-C510FD21BA60}"/>
                      </a:ext>
                    </a:extLst>
                  </p:cNvPr>
                  <p:cNvSpPr>
                    <a:spLocks noChangeArrowheads="1"/>
                  </p:cNvSpPr>
                  <p:nvPr/>
                </p:nvSpPr>
                <p:spPr bwMode="auto">
                  <a:xfrm>
                    <a:off x="1175658" y="4745822"/>
                    <a:ext cx="662392" cy="14726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91440" tIns="45720" rIns="91440" bIns="45720" anchor="t" anchorCtr="0" upright="1">
                    <a:noAutofit/>
                  </a:bodyPr>
                  <a:lstStyle/>
                  <a:p>
                    <a:endParaRPr lang="pt-BR" dirty="0"/>
                  </a:p>
                </p:txBody>
              </p:sp>
            </p:grpSp>
            <p:sp>
              <p:nvSpPr>
                <p:cNvPr id="101" name="Espaço Reservado para Conteúdo 2">
                  <a:extLst>
                    <a:ext uri="{FF2B5EF4-FFF2-40B4-BE49-F238E27FC236}">
                      <a16:creationId xmlns:a16="http://schemas.microsoft.com/office/drawing/2014/main" xmlns="" id="{4FA03478-F8D7-4C74-9098-73FE1CB47A6C}"/>
                    </a:ext>
                  </a:extLst>
                </p:cNvPr>
                <p:cNvSpPr txBox="1">
                  <a:spLocks/>
                </p:cNvSpPr>
                <p:nvPr/>
              </p:nvSpPr>
              <p:spPr>
                <a:xfrm>
                  <a:off x="1213564" y="4996297"/>
                  <a:ext cx="2160602" cy="13813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1"/>
                      </a:solidFill>
                    </a:rPr>
                    <a:t>Distribuição por gênero</a:t>
                  </a:r>
                </a:p>
              </p:txBody>
            </p:sp>
          </p:grpSp>
          <p:grpSp>
            <p:nvGrpSpPr>
              <p:cNvPr id="89" name="Agrupar 88">
                <a:extLst>
                  <a:ext uri="{FF2B5EF4-FFF2-40B4-BE49-F238E27FC236}">
                    <a16:creationId xmlns:a16="http://schemas.microsoft.com/office/drawing/2014/main" xmlns="" id="{6A9C9DE3-2C34-45A4-8E48-2B6271046632}"/>
                  </a:ext>
                </a:extLst>
              </p:cNvPr>
              <p:cNvGrpSpPr/>
              <p:nvPr/>
            </p:nvGrpSpPr>
            <p:grpSpPr>
              <a:xfrm rot="1837698">
                <a:off x="2465715" y="4578043"/>
                <a:ext cx="507137" cy="573919"/>
                <a:chOff x="5201449" y="3551455"/>
                <a:chExt cx="507137" cy="573919"/>
              </a:xfrm>
            </p:grpSpPr>
            <p:pic>
              <p:nvPicPr>
                <p:cNvPr id="93" name="Imagem 92">
                  <a:extLst>
                    <a:ext uri="{FF2B5EF4-FFF2-40B4-BE49-F238E27FC236}">
                      <a16:creationId xmlns:a16="http://schemas.microsoft.com/office/drawing/2014/main" xmlns="" id="{B31CB67B-B9CF-409F-970B-91DC9B96A393}"/>
                    </a:ext>
                  </a:extLst>
                </p:cNvPr>
                <p:cNvPicPr>
                  <a:picLocks noChangeAspect="1"/>
                </p:cNvPicPr>
                <p:nvPr/>
              </p:nvPicPr>
              <p:blipFill>
                <a:blip r:embed="rId3" cstate="print"/>
                <a:stretch>
                  <a:fillRect/>
                </a:stretch>
              </p:blipFill>
              <p:spPr>
                <a:xfrm flipV="1">
                  <a:off x="5201449" y="3551455"/>
                  <a:ext cx="333440" cy="530803"/>
                </a:xfrm>
                <a:prstGeom prst="rect">
                  <a:avLst/>
                </a:prstGeom>
              </p:spPr>
            </p:pic>
            <p:sp>
              <p:nvSpPr>
                <p:cNvPr id="96" name="CaixaDeTexto 95">
                  <a:extLst>
                    <a:ext uri="{FF2B5EF4-FFF2-40B4-BE49-F238E27FC236}">
                      <a16:creationId xmlns:a16="http://schemas.microsoft.com/office/drawing/2014/main" xmlns="" id="{FCB9FB99-9756-4393-A1D9-BBED02292F6B}"/>
                    </a:ext>
                  </a:extLst>
                </p:cNvPr>
                <p:cNvSpPr txBox="1"/>
                <p:nvPr/>
              </p:nvSpPr>
              <p:spPr>
                <a:xfrm rot="19762302">
                  <a:off x="5289882" y="3756042"/>
                  <a:ext cx="418704" cy="369332"/>
                </a:xfrm>
                <a:prstGeom prst="rect">
                  <a:avLst/>
                </a:prstGeom>
                <a:noFill/>
              </p:spPr>
              <p:txBody>
                <a:bodyPr wrap="square" rtlCol="0">
                  <a:spAutoFit/>
                </a:bodyPr>
                <a:lstStyle/>
                <a:p>
                  <a:r>
                    <a:rPr lang="pt-BR" dirty="0"/>
                    <a:t>06</a:t>
                  </a:r>
                </a:p>
              </p:txBody>
            </p:sp>
          </p:grpSp>
          <p:grpSp>
            <p:nvGrpSpPr>
              <p:cNvPr id="90" name="Agrupar 89">
                <a:extLst>
                  <a:ext uri="{FF2B5EF4-FFF2-40B4-BE49-F238E27FC236}">
                    <a16:creationId xmlns:a16="http://schemas.microsoft.com/office/drawing/2014/main" xmlns="" id="{D7EB3ADF-A2D6-4B7A-99BE-8E1C470925A4}"/>
                  </a:ext>
                </a:extLst>
              </p:cNvPr>
              <p:cNvGrpSpPr/>
              <p:nvPr/>
            </p:nvGrpSpPr>
            <p:grpSpPr>
              <a:xfrm>
                <a:off x="2091829" y="4570440"/>
                <a:ext cx="472640" cy="470258"/>
                <a:chOff x="9302953" y="3488309"/>
                <a:chExt cx="469344" cy="527646"/>
              </a:xfrm>
            </p:grpSpPr>
            <p:pic>
              <p:nvPicPr>
                <p:cNvPr id="91" name="Imagem 90">
                  <a:extLst>
                    <a:ext uri="{FF2B5EF4-FFF2-40B4-BE49-F238E27FC236}">
                      <a16:creationId xmlns:a16="http://schemas.microsoft.com/office/drawing/2014/main" xmlns="" id="{CF2DB054-2C8C-409C-9576-BB98EE215777}"/>
                    </a:ext>
                  </a:extLst>
                </p:cNvPr>
                <p:cNvPicPr>
                  <a:picLocks noChangeAspect="1"/>
                </p:cNvPicPr>
                <p:nvPr/>
              </p:nvPicPr>
              <p:blipFill>
                <a:blip r:embed="rId4" cstate="print"/>
                <a:stretch>
                  <a:fillRect/>
                </a:stretch>
              </p:blipFill>
              <p:spPr>
                <a:xfrm>
                  <a:off x="9302953" y="3488309"/>
                  <a:ext cx="332300" cy="527646"/>
                </a:xfrm>
                <a:prstGeom prst="rect">
                  <a:avLst/>
                </a:prstGeom>
              </p:spPr>
            </p:pic>
            <p:sp>
              <p:nvSpPr>
                <p:cNvPr id="92" name="CaixaDeTexto 91">
                  <a:extLst>
                    <a:ext uri="{FF2B5EF4-FFF2-40B4-BE49-F238E27FC236}">
                      <a16:creationId xmlns:a16="http://schemas.microsoft.com/office/drawing/2014/main" xmlns="" id="{C88AD8D4-0A0B-4F51-A734-EA146818191E}"/>
                    </a:ext>
                  </a:extLst>
                </p:cNvPr>
                <p:cNvSpPr txBox="1"/>
                <p:nvPr/>
              </p:nvSpPr>
              <p:spPr>
                <a:xfrm>
                  <a:off x="9353593" y="3544930"/>
                  <a:ext cx="418704" cy="414403"/>
                </a:xfrm>
                <a:prstGeom prst="rect">
                  <a:avLst/>
                </a:prstGeom>
                <a:noFill/>
              </p:spPr>
              <p:txBody>
                <a:bodyPr wrap="square" rtlCol="0">
                  <a:spAutoFit/>
                </a:bodyPr>
                <a:lstStyle/>
                <a:p>
                  <a:r>
                    <a:rPr lang="pt-BR" dirty="0"/>
                    <a:t>03</a:t>
                  </a:r>
                </a:p>
              </p:txBody>
            </p:sp>
          </p:grpSp>
        </p:grpSp>
        <p:grpSp>
          <p:nvGrpSpPr>
            <p:cNvPr id="59" name="Agrupar 58">
              <a:extLst>
                <a:ext uri="{FF2B5EF4-FFF2-40B4-BE49-F238E27FC236}">
                  <a16:creationId xmlns:a16="http://schemas.microsoft.com/office/drawing/2014/main" xmlns="" id="{734E620D-8BC0-4AB2-B065-709E8656480D}"/>
                </a:ext>
              </a:extLst>
            </p:cNvPr>
            <p:cNvGrpSpPr/>
            <p:nvPr/>
          </p:nvGrpSpPr>
          <p:grpSpPr>
            <a:xfrm>
              <a:off x="7851551" y="2032603"/>
              <a:ext cx="3767709" cy="2328071"/>
              <a:chOff x="1213564" y="4949177"/>
              <a:chExt cx="2160603" cy="1233522"/>
            </a:xfrm>
          </p:grpSpPr>
          <p:grpSp>
            <p:nvGrpSpPr>
              <p:cNvPr id="67" name="Agrupar 66">
                <a:extLst>
                  <a:ext uri="{FF2B5EF4-FFF2-40B4-BE49-F238E27FC236}">
                    <a16:creationId xmlns:a16="http://schemas.microsoft.com/office/drawing/2014/main" xmlns="" id="{F954C6F3-6687-4427-994D-14E65B581503}"/>
                  </a:ext>
                </a:extLst>
              </p:cNvPr>
              <p:cNvGrpSpPr/>
              <p:nvPr/>
            </p:nvGrpSpPr>
            <p:grpSpPr>
              <a:xfrm rot="5400000">
                <a:off x="1677105" y="4485637"/>
                <a:ext cx="1233522" cy="2160602"/>
                <a:chOff x="1005420" y="4665726"/>
                <a:chExt cx="948628" cy="1594522"/>
              </a:xfrm>
            </p:grpSpPr>
            <p:sp>
              <p:nvSpPr>
                <p:cNvPr id="69" name="Freeform 715">
                  <a:extLst>
                    <a:ext uri="{FF2B5EF4-FFF2-40B4-BE49-F238E27FC236}">
                      <a16:creationId xmlns:a16="http://schemas.microsoft.com/office/drawing/2014/main" xmlns="" id="{F3B07859-F675-4E5B-A6FA-317FD10B5987}"/>
                    </a:ext>
                  </a:extLst>
                </p:cNvPr>
                <p:cNvSpPr>
                  <a:spLocks/>
                </p:cNvSpPr>
                <p:nvPr/>
              </p:nvSpPr>
              <p:spPr bwMode="auto">
                <a:xfrm>
                  <a:off x="1005420" y="4665726"/>
                  <a:ext cx="948628" cy="1594522"/>
                </a:xfrm>
                <a:custGeom>
                  <a:avLst/>
                  <a:gdLst>
                    <a:gd name="T0" fmla="+- 0 11913 10445"/>
                    <a:gd name="T1" fmla="*/ T0 w 1594"/>
                    <a:gd name="T2" fmla="+- 0 2126 2126"/>
                    <a:gd name="T3" fmla="*/ 2126 h 2362"/>
                    <a:gd name="T4" fmla="+- 0 10570 10445"/>
                    <a:gd name="T5" fmla="*/ T4 w 1594"/>
                    <a:gd name="T6" fmla="+- 0 2126 2126"/>
                    <a:gd name="T7" fmla="*/ 2126 h 2362"/>
                    <a:gd name="T8" fmla="+- 0 10521 10445"/>
                    <a:gd name="T9" fmla="*/ T8 w 1594"/>
                    <a:gd name="T10" fmla="+- 0 2136 2126"/>
                    <a:gd name="T11" fmla="*/ 2136 h 2362"/>
                    <a:gd name="T12" fmla="+- 0 10482 10445"/>
                    <a:gd name="T13" fmla="*/ T12 w 1594"/>
                    <a:gd name="T14" fmla="+- 0 2164 2126"/>
                    <a:gd name="T15" fmla="*/ 2164 h 2362"/>
                    <a:gd name="T16" fmla="+- 0 10455 10445"/>
                    <a:gd name="T17" fmla="*/ T16 w 1594"/>
                    <a:gd name="T18" fmla="+- 0 2205 2126"/>
                    <a:gd name="T19" fmla="*/ 2205 h 2362"/>
                    <a:gd name="T20" fmla="+- 0 10445 10445"/>
                    <a:gd name="T21" fmla="*/ T20 w 1594"/>
                    <a:gd name="T22" fmla="+- 0 2256 2126"/>
                    <a:gd name="T23" fmla="*/ 2256 h 2362"/>
                    <a:gd name="T24" fmla="+- 0 10445 10445"/>
                    <a:gd name="T25" fmla="*/ T24 w 1594"/>
                    <a:gd name="T26" fmla="+- 0 4356 2126"/>
                    <a:gd name="T27" fmla="*/ 4356 h 2362"/>
                    <a:gd name="T28" fmla="+- 0 10455 10445"/>
                    <a:gd name="T29" fmla="*/ T28 w 1594"/>
                    <a:gd name="T30" fmla="+- 0 4407 2126"/>
                    <a:gd name="T31" fmla="*/ 4407 h 2362"/>
                    <a:gd name="T32" fmla="+- 0 10482 10445"/>
                    <a:gd name="T33" fmla="*/ T32 w 1594"/>
                    <a:gd name="T34" fmla="+- 0 4449 2126"/>
                    <a:gd name="T35" fmla="*/ 4449 h 2362"/>
                    <a:gd name="T36" fmla="+- 0 10521 10445"/>
                    <a:gd name="T37" fmla="*/ T36 w 1594"/>
                    <a:gd name="T38" fmla="+- 0 4477 2126"/>
                    <a:gd name="T39" fmla="*/ 4477 h 2362"/>
                    <a:gd name="T40" fmla="+- 0 10570 10445"/>
                    <a:gd name="T41" fmla="*/ T40 w 1594"/>
                    <a:gd name="T42" fmla="+- 0 4487 2126"/>
                    <a:gd name="T43" fmla="*/ 4487 h 2362"/>
                    <a:gd name="T44" fmla="+- 0 11913 10445"/>
                    <a:gd name="T45" fmla="*/ T44 w 1594"/>
                    <a:gd name="T46" fmla="+- 0 4487 2126"/>
                    <a:gd name="T47" fmla="*/ 4487 h 2362"/>
                    <a:gd name="T48" fmla="+- 0 11962 10445"/>
                    <a:gd name="T49" fmla="*/ T48 w 1594"/>
                    <a:gd name="T50" fmla="+- 0 4477 2126"/>
                    <a:gd name="T51" fmla="*/ 4477 h 2362"/>
                    <a:gd name="T52" fmla="+- 0 12002 10445"/>
                    <a:gd name="T53" fmla="*/ T52 w 1594"/>
                    <a:gd name="T54" fmla="+- 0 4449 2126"/>
                    <a:gd name="T55" fmla="*/ 4449 h 2362"/>
                    <a:gd name="T56" fmla="+- 0 12029 10445"/>
                    <a:gd name="T57" fmla="*/ T56 w 1594"/>
                    <a:gd name="T58" fmla="+- 0 4407 2126"/>
                    <a:gd name="T59" fmla="*/ 4407 h 2362"/>
                    <a:gd name="T60" fmla="+- 0 12038 10445"/>
                    <a:gd name="T61" fmla="*/ T60 w 1594"/>
                    <a:gd name="T62" fmla="+- 0 4356 2126"/>
                    <a:gd name="T63" fmla="*/ 4356 h 2362"/>
                    <a:gd name="T64" fmla="+- 0 12038 10445"/>
                    <a:gd name="T65" fmla="*/ T64 w 1594"/>
                    <a:gd name="T66" fmla="+- 0 2256 2126"/>
                    <a:gd name="T67" fmla="*/ 2256 h 2362"/>
                    <a:gd name="T68" fmla="+- 0 12029 10445"/>
                    <a:gd name="T69" fmla="*/ T68 w 1594"/>
                    <a:gd name="T70" fmla="+- 0 2205 2126"/>
                    <a:gd name="T71" fmla="*/ 2205 h 2362"/>
                    <a:gd name="T72" fmla="+- 0 12002 10445"/>
                    <a:gd name="T73" fmla="*/ T72 w 1594"/>
                    <a:gd name="T74" fmla="+- 0 2164 2126"/>
                    <a:gd name="T75" fmla="*/ 2164 h 2362"/>
                    <a:gd name="T76" fmla="+- 0 11962 10445"/>
                    <a:gd name="T77" fmla="*/ T76 w 1594"/>
                    <a:gd name="T78" fmla="+- 0 2136 2126"/>
                    <a:gd name="T79" fmla="*/ 2136 h 2362"/>
                    <a:gd name="T80" fmla="+- 0 11913 10445"/>
                    <a:gd name="T81" fmla="*/ T80 w 1594"/>
                    <a:gd name="T82" fmla="+- 0 2126 2126"/>
                    <a:gd name="T83" fmla="*/ 2126 h 23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594" h="2362">
                      <a:moveTo>
                        <a:pt x="1468" y="0"/>
                      </a:moveTo>
                      <a:lnTo>
                        <a:pt x="125" y="0"/>
                      </a:lnTo>
                      <a:lnTo>
                        <a:pt x="76" y="10"/>
                      </a:lnTo>
                      <a:lnTo>
                        <a:pt x="37" y="38"/>
                      </a:lnTo>
                      <a:lnTo>
                        <a:pt x="10" y="79"/>
                      </a:lnTo>
                      <a:lnTo>
                        <a:pt x="0" y="130"/>
                      </a:lnTo>
                      <a:lnTo>
                        <a:pt x="0" y="2230"/>
                      </a:lnTo>
                      <a:lnTo>
                        <a:pt x="10" y="2281"/>
                      </a:lnTo>
                      <a:lnTo>
                        <a:pt x="37" y="2323"/>
                      </a:lnTo>
                      <a:lnTo>
                        <a:pt x="76" y="2351"/>
                      </a:lnTo>
                      <a:lnTo>
                        <a:pt x="125" y="2361"/>
                      </a:lnTo>
                      <a:lnTo>
                        <a:pt x="1468" y="2361"/>
                      </a:lnTo>
                      <a:lnTo>
                        <a:pt x="1517" y="2351"/>
                      </a:lnTo>
                      <a:lnTo>
                        <a:pt x="1557" y="2323"/>
                      </a:lnTo>
                      <a:lnTo>
                        <a:pt x="1584" y="2281"/>
                      </a:lnTo>
                      <a:lnTo>
                        <a:pt x="1593" y="2230"/>
                      </a:lnTo>
                      <a:lnTo>
                        <a:pt x="1593" y="130"/>
                      </a:lnTo>
                      <a:lnTo>
                        <a:pt x="1584" y="79"/>
                      </a:lnTo>
                      <a:lnTo>
                        <a:pt x="1557" y="38"/>
                      </a:lnTo>
                      <a:lnTo>
                        <a:pt x="1517" y="10"/>
                      </a:lnTo>
                      <a:lnTo>
                        <a:pt x="1468" y="0"/>
                      </a:lnTo>
                      <a:close/>
                    </a:path>
                  </a:pathLst>
                </a:custGeom>
                <a:solidFill>
                  <a:srgbClr val="006666"/>
                </a:solid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pt-BR"/>
                </a:p>
              </p:txBody>
            </p:sp>
            <p:sp>
              <p:nvSpPr>
                <p:cNvPr id="70" name="Rectangle 714">
                  <a:extLst>
                    <a:ext uri="{FF2B5EF4-FFF2-40B4-BE49-F238E27FC236}">
                      <a16:creationId xmlns:a16="http://schemas.microsoft.com/office/drawing/2014/main" xmlns="" id="{63AF15F5-7FB7-43F2-A261-6DCE8929507D}"/>
                    </a:ext>
                  </a:extLst>
                </p:cNvPr>
                <p:cNvSpPr>
                  <a:spLocks noChangeArrowheads="1"/>
                </p:cNvSpPr>
                <p:nvPr/>
              </p:nvSpPr>
              <p:spPr bwMode="auto">
                <a:xfrm>
                  <a:off x="1175658" y="4745823"/>
                  <a:ext cx="662392" cy="147267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91440" tIns="45720" rIns="91440" bIns="45720" anchor="t" anchorCtr="0" upright="1">
                  <a:noAutofit/>
                </a:bodyPr>
                <a:lstStyle/>
                <a:p>
                  <a:endParaRPr lang="pt-BR" dirty="0"/>
                </a:p>
              </p:txBody>
            </p:sp>
          </p:grpSp>
          <p:sp>
            <p:nvSpPr>
              <p:cNvPr id="68" name="Espaço Reservado para Conteúdo 2">
                <a:extLst>
                  <a:ext uri="{FF2B5EF4-FFF2-40B4-BE49-F238E27FC236}">
                    <a16:creationId xmlns:a16="http://schemas.microsoft.com/office/drawing/2014/main" xmlns="" id="{C46CBEA5-1E27-4400-A757-1032BF18FDD3}"/>
                  </a:ext>
                </a:extLst>
              </p:cNvPr>
              <p:cNvSpPr txBox="1">
                <a:spLocks/>
              </p:cNvSpPr>
              <p:nvPr/>
            </p:nvSpPr>
            <p:spPr>
              <a:xfrm>
                <a:off x="1213564" y="4997331"/>
                <a:ext cx="2148450" cy="161707"/>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1"/>
                    </a:solidFill>
                  </a:rPr>
                  <a:t>Distribuição por faixa etária</a:t>
                </a:r>
              </a:p>
            </p:txBody>
          </p:sp>
        </p:grpSp>
        <p:grpSp>
          <p:nvGrpSpPr>
            <p:cNvPr id="105" name="Agrupar 104">
              <a:extLst>
                <a:ext uri="{FF2B5EF4-FFF2-40B4-BE49-F238E27FC236}">
                  <a16:creationId xmlns:a16="http://schemas.microsoft.com/office/drawing/2014/main" xmlns="" id="{EE881F59-E32D-4000-865B-97950A83DC82}"/>
                </a:ext>
              </a:extLst>
            </p:cNvPr>
            <p:cNvGrpSpPr/>
            <p:nvPr/>
          </p:nvGrpSpPr>
          <p:grpSpPr>
            <a:xfrm>
              <a:off x="7851553" y="3423225"/>
              <a:ext cx="3767708" cy="2328071"/>
              <a:chOff x="1213565" y="4949177"/>
              <a:chExt cx="2160602" cy="1233522"/>
            </a:xfrm>
          </p:grpSpPr>
          <p:grpSp>
            <p:nvGrpSpPr>
              <p:cNvPr id="112" name="Agrupar 111">
                <a:extLst>
                  <a:ext uri="{FF2B5EF4-FFF2-40B4-BE49-F238E27FC236}">
                    <a16:creationId xmlns:a16="http://schemas.microsoft.com/office/drawing/2014/main" xmlns="" id="{019CE26F-7FDD-41C1-85C7-96BC28571005}"/>
                  </a:ext>
                </a:extLst>
              </p:cNvPr>
              <p:cNvGrpSpPr/>
              <p:nvPr/>
            </p:nvGrpSpPr>
            <p:grpSpPr>
              <a:xfrm rot="5400000">
                <a:off x="1677105" y="4485637"/>
                <a:ext cx="1233522" cy="2160602"/>
                <a:chOff x="1005420" y="4665726"/>
                <a:chExt cx="948628" cy="1594522"/>
              </a:xfrm>
            </p:grpSpPr>
            <p:sp>
              <p:nvSpPr>
                <p:cNvPr id="114" name="Freeform 715">
                  <a:extLst>
                    <a:ext uri="{FF2B5EF4-FFF2-40B4-BE49-F238E27FC236}">
                      <a16:creationId xmlns:a16="http://schemas.microsoft.com/office/drawing/2014/main" xmlns="" id="{9DA926C9-33E0-4F5F-A88D-2EBC2D293AB0}"/>
                    </a:ext>
                  </a:extLst>
                </p:cNvPr>
                <p:cNvSpPr>
                  <a:spLocks/>
                </p:cNvSpPr>
                <p:nvPr/>
              </p:nvSpPr>
              <p:spPr bwMode="auto">
                <a:xfrm>
                  <a:off x="1005420" y="4665726"/>
                  <a:ext cx="948628" cy="1594522"/>
                </a:xfrm>
                <a:custGeom>
                  <a:avLst/>
                  <a:gdLst>
                    <a:gd name="T0" fmla="+- 0 11913 10445"/>
                    <a:gd name="T1" fmla="*/ T0 w 1594"/>
                    <a:gd name="T2" fmla="+- 0 2126 2126"/>
                    <a:gd name="T3" fmla="*/ 2126 h 2362"/>
                    <a:gd name="T4" fmla="+- 0 10570 10445"/>
                    <a:gd name="T5" fmla="*/ T4 w 1594"/>
                    <a:gd name="T6" fmla="+- 0 2126 2126"/>
                    <a:gd name="T7" fmla="*/ 2126 h 2362"/>
                    <a:gd name="T8" fmla="+- 0 10521 10445"/>
                    <a:gd name="T9" fmla="*/ T8 w 1594"/>
                    <a:gd name="T10" fmla="+- 0 2136 2126"/>
                    <a:gd name="T11" fmla="*/ 2136 h 2362"/>
                    <a:gd name="T12" fmla="+- 0 10482 10445"/>
                    <a:gd name="T13" fmla="*/ T12 w 1594"/>
                    <a:gd name="T14" fmla="+- 0 2164 2126"/>
                    <a:gd name="T15" fmla="*/ 2164 h 2362"/>
                    <a:gd name="T16" fmla="+- 0 10455 10445"/>
                    <a:gd name="T17" fmla="*/ T16 w 1594"/>
                    <a:gd name="T18" fmla="+- 0 2205 2126"/>
                    <a:gd name="T19" fmla="*/ 2205 h 2362"/>
                    <a:gd name="T20" fmla="+- 0 10445 10445"/>
                    <a:gd name="T21" fmla="*/ T20 w 1594"/>
                    <a:gd name="T22" fmla="+- 0 2256 2126"/>
                    <a:gd name="T23" fmla="*/ 2256 h 2362"/>
                    <a:gd name="T24" fmla="+- 0 10445 10445"/>
                    <a:gd name="T25" fmla="*/ T24 w 1594"/>
                    <a:gd name="T26" fmla="+- 0 4356 2126"/>
                    <a:gd name="T27" fmla="*/ 4356 h 2362"/>
                    <a:gd name="T28" fmla="+- 0 10455 10445"/>
                    <a:gd name="T29" fmla="*/ T28 w 1594"/>
                    <a:gd name="T30" fmla="+- 0 4407 2126"/>
                    <a:gd name="T31" fmla="*/ 4407 h 2362"/>
                    <a:gd name="T32" fmla="+- 0 10482 10445"/>
                    <a:gd name="T33" fmla="*/ T32 w 1594"/>
                    <a:gd name="T34" fmla="+- 0 4449 2126"/>
                    <a:gd name="T35" fmla="*/ 4449 h 2362"/>
                    <a:gd name="T36" fmla="+- 0 10521 10445"/>
                    <a:gd name="T37" fmla="*/ T36 w 1594"/>
                    <a:gd name="T38" fmla="+- 0 4477 2126"/>
                    <a:gd name="T39" fmla="*/ 4477 h 2362"/>
                    <a:gd name="T40" fmla="+- 0 10570 10445"/>
                    <a:gd name="T41" fmla="*/ T40 w 1594"/>
                    <a:gd name="T42" fmla="+- 0 4487 2126"/>
                    <a:gd name="T43" fmla="*/ 4487 h 2362"/>
                    <a:gd name="T44" fmla="+- 0 11913 10445"/>
                    <a:gd name="T45" fmla="*/ T44 w 1594"/>
                    <a:gd name="T46" fmla="+- 0 4487 2126"/>
                    <a:gd name="T47" fmla="*/ 4487 h 2362"/>
                    <a:gd name="T48" fmla="+- 0 11962 10445"/>
                    <a:gd name="T49" fmla="*/ T48 w 1594"/>
                    <a:gd name="T50" fmla="+- 0 4477 2126"/>
                    <a:gd name="T51" fmla="*/ 4477 h 2362"/>
                    <a:gd name="T52" fmla="+- 0 12002 10445"/>
                    <a:gd name="T53" fmla="*/ T52 w 1594"/>
                    <a:gd name="T54" fmla="+- 0 4449 2126"/>
                    <a:gd name="T55" fmla="*/ 4449 h 2362"/>
                    <a:gd name="T56" fmla="+- 0 12029 10445"/>
                    <a:gd name="T57" fmla="*/ T56 w 1594"/>
                    <a:gd name="T58" fmla="+- 0 4407 2126"/>
                    <a:gd name="T59" fmla="*/ 4407 h 2362"/>
                    <a:gd name="T60" fmla="+- 0 12038 10445"/>
                    <a:gd name="T61" fmla="*/ T60 w 1594"/>
                    <a:gd name="T62" fmla="+- 0 4356 2126"/>
                    <a:gd name="T63" fmla="*/ 4356 h 2362"/>
                    <a:gd name="T64" fmla="+- 0 12038 10445"/>
                    <a:gd name="T65" fmla="*/ T64 w 1594"/>
                    <a:gd name="T66" fmla="+- 0 2256 2126"/>
                    <a:gd name="T67" fmla="*/ 2256 h 2362"/>
                    <a:gd name="T68" fmla="+- 0 12029 10445"/>
                    <a:gd name="T69" fmla="*/ T68 w 1594"/>
                    <a:gd name="T70" fmla="+- 0 2205 2126"/>
                    <a:gd name="T71" fmla="*/ 2205 h 2362"/>
                    <a:gd name="T72" fmla="+- 0 12002 10445"/>
                    <a:gd name="T73" fmla="*/ T72 w 1594"/>
                    <a:gd name="T74" fmla="+- 0 2164 2126"/>
                    <a:gd name="T75" fmla="*/ 2164 h 2362"/>
                    <a:gd name="T76" fmla="+- 0 11962 10445"/>
                    <a:gd name="T77" fmla="*/ T76 w 1594"/>
                    <a:gd name="T78" fmla="+- 0 2136 2126"/>
                    <a:gd name="T79" fmla="*/ 2136 h 2362"/>
                    <a:gd name="T80" fmla="+- 0 11913 10445"/>
                    <a:gd name="T81" fmla="*/ T80 w 1594"/>
                    <a:gd name="T82" fmla="+- 0 2126 2126"/>
                    <a:gd name="T83" fmla="*/ 2126 h 23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594" h="2362">
                      <a:moveTo>
                        <a:pt x="1468" y="0"/>
                      </a:moveTo>
                      <a:lnTo>
                        <a:pt x="125" y="0"/>
                      </a:lnTo>
                      <a:lnTo>
                        <a:pt x="76" y="10"/>
                      </a:lnTo>
                      <a:lnTo>
                        <a:pt x="37" y="38"/>
                      </a:lnTo>
                      <a:lnTo>
                        <a:pt x="10" y="79"/>
                      </a:lnTo>
                      <a:lnTo>
                        <a:pt x="0" y="130"/>
                      </a:lnTo>
                      <a:lnTo>
                        <a:pt x="0" y="2230"/>
                      </a:lnTo>
                      <a:lnTo>
                        <a:pt x="10" y="2281"/>
                      </a:lnTo>
                      <a:lnTo>
                        <a:pt x="37" y="2323"/>
                      </a:lnTo>
                      <a:lnTo>
                        <a:pt x="76" y="2351"/>
                      </a:lnTo>
                      <a:lnTo>
                        <a:pt x="125" y="2361"/>
                      </a:lnTo>
                      <a:lnTo>
                        <a:pt x="1468" y="2361"/>
                      </a:lnTo>
                      <a:lnTo>
                        <a:pt x="1517" y="2351"/>
                      </a:lnTo>
                      <a:lnTo>
                        <a:pt x="1557" y="2323"/>
                      </a:lnTo>
                      <a:lnTo>
                        <a:pt x="1584" y="2281"/>
                      </a:lnTo>
                      <a:lnTo>
                        <a:pt x="1593" y="2230"/>
                      </a:lnTo>
                      <a:lnTo>
                        <a:pt x="1593" y="130"/>
                      </a:lnTo>
                      <a:lnTo>
                        <a:pt x="1584" y="79"/>
                      </a:lnTo>
                      <a:lnTo>
                        <a:pt x="1557" y="38"/>
                      </a:lnTo>
                      <a:lnTo>
                        <a:pt x="1517" y="10"/>
                      </a:lnTo>
                      <a:lnTo>
                        <a:pt x="1468" y="0"/>
                      </a:lnTo>
                      <a:close/>
                    </a:path>
                  </a:pathLst>
                </a:custGeom>
                <a:solidFill>
                  <a:srgbClr val="006666"/>
                </a:solid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pt-BR"/>
                </a:p>
              </p:txBody>
            </p:sp>
            <p:sp>
              <p:nvSpPr>
                <p:cNvPr id="115" name="Rectangle 714">
                  <a:extLst>
                    <a:ext uri="{FF2B5EF4-FFF2-40B4-BE49-F238E27FC236}">
                      <a16:creationId xmlns:a16="http://schemas.microsoft.com/office/drawing/2014/main" xmlns="" id="{1EF50FE1-9D6C-4B65-8047-D32C3FEF9E33}"/>
                    </a:ext>
                  </a:extLst>
                </p:cNvPr>
                <p:cNvSpPr>
                  <a:spLocks noChangeArrowheads="1"/>
                </p:cNvSpPr>
                <p:nvPr/>
              </p:nvSpPr>
              <p:spPr bwMode="auto">
                <a:xfrm>
                  <a:off x="1175658" y="4745823"/>
                  <a:ext cx="662392" cy="147267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91440" tIns="45720" rIns="91440" bIns="45720" anchor="t" anchorCtr="0" upright="1">
                  <a:noAutofit/>
                </a:bodyPr>
                <a:lstStyle/>
                <a:p>
                  <a:endParaRPr lang="pt-BR" dirty="0"/>
                </a:p>
              </p:txBody>
            </p:sp>
          </p:grpSp>
          <p:sp>
            <p:nvSpPr>
              <p:cNvPr id="113" name="Espaço Reservado para Conteúdo 2">
                <a:extLst>
                  <a:ext uri="{FF2B5EF4-FFF2-40B4-BE49-F238E27FC236}">
                    <a16:creationId xmlns:a16="http://schemas.microsoft.com/office/drawing/2014/main" xmlns="" id="{A22E238E-D5F9-4012-BCF6-FB70BA453C56}"/>
                  </a:ext>
                </a:extLst>
              </p:cNvPr>
              <p:cNvSpPr txBox="1">
                <a:spLocks/>
              </p:cNvSpPr>
              <p:nvPr/>
            </p:nvSpPr>
            <p:spPr>
              <a:xfrm>
                <a:off x="1213565" y="4987502"/>
                <a:ext cx="2160602" cy="16792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1"/>
                    </a:solidFill>
                  </a:rPr>
                  <a:t>Distribuição por etnia</a:t>
                </a:r>
              </a:p>
            </p:txBody>
          </p:sp>
        </p:grpSp>
      </p:grpSp>
      <p:pic>
        <p:nvPicPr>
          <p:cNvPr id="71" name="Imagem 70">
            <a:extLst>
              <a:ext uri="{FF2B5EF4-FFF2-40B4-BE49-F238E27FC236}">
                <a16:creationId xmlns:a16="http://schemas.microsoft.com/office/drawing/2014/main" xmlns="" id="{FBC23659-508E-4B7E-97AE-F44B7FA9DED6}"/>
              </a:ext>
            </a:extLst>
          </p:cNvPr>
          <p:cNvPicPr>
            <a:picLocks noChangeAspect="1"/>
          </p:cNvPicPr>
          <p:nvPr/>
        </p:nvPicPr>
        <p:blipFill>
          <a:blip r:embed="rId5" cstate="print"/>
          <a:stretch>
            <a:fillRect/>
          </a:stretch>
        </p:blipFill>
        <p:spPr>
          <a:xfrm flipH="1">
            <a:off x="10219716" y="881175"/>
            <a:ext cx="494078" cy="1127894"/>
          </a:xfrm>
          <a:prstGeom prst="rect">
            <a:avLst/>
          </a:prstGeom>
        </p:spPr>
      </p:pic>
      <p:pic>
        <p:nvPicPr>
          <p:cNvPr id="72" name="Imagem 71">
            <a:extLst>
              <a:ext uri="{FF2B5EF4-FFF2-40B4-BE49-F238E27FC236}">
                <a16:creationId xmlns:a16="http://schemas.microsoft.com/office/drawing/2014/main" xmlns="" id="{CD1E39FC-8F92-4F73-B7B6-EE142973C12B}"/>
              </a:ext>
            </a:extLst>
          </p:cNvPr>
          <p:cNvPicPr>
            <a:picLocks noChangeAspect="1"/>
          </p:cNvPicPr>
          <p:nvPr/>
        </p:nvPicPr>
        <p:blipFill rotWithShape="1">
          <a:blip r:embed="rId6" cstate="print"/>
          <a:srcRect l="66225"/>
          <a:stretch/>
        </p:blipFill>
        <p:spPr>
          <a:xfrm flipH="1">
            <a:off x="8666101" y="849531"/>
            <a:ext cx="428555" cy="1125321"/>
          </a:xfrm>
          <a:prstGeom prst="rect">
            <a:avLst/>
          </a:prstGeom>
        </p:spPr>
      </p:pic>
      <p:pic>
        <p:nvPicPr>
          <p:cNvPr id="73" name="docshape1625">
            <a:extLst>
              <a:ext uri="{FF2B5EF4-FFF2-40B4-BE49-F238E27FC236}">
                <a16:creationId xmlns:a16="http://schemas.microsoft.com/office/drawing/2014/main" xmlns="" id="{10E51197-1E53-404B-BDAF-81ACA4BE493E}"/>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977474" y="3948430"/>
            <a:ext cx="1515868" cy="142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4" name="Espaço Reservado para Conteúdo 44">
            <a:extLst>
              <a:ext uri="{FF2B5EF4-FFF2-40B4-BE49-F238E27FC236}">
                <a16:creationId xmlns:a16="http://schemas.microsoft.com/office/drawing/2014/main" xmlns="" id="{B304794C-EE90-4E4D-8050-8F67B150D0C2}"/>
              </a:ext>
            </a:extLst>
          </p:cNvPr>
          <p:cNvGraphicFramePr>
            <a:graphicFrameLocks/>
          </p:cNvGraphicFramePr>
          <p:nvPr>
            <p:extLst>
              <p:ext uri="{D42A27DB-BD31-4B8C-83A1-F6EECF244321}">
                <p14:modId xmlns:p14="http://schemas.microsoft.com/office/powerpoint/2010/main" xmlns="" val="1002999252"/>
              </p:ext>
            </p:extLst>
          </p:nvPr>
        </p:nvGraphicFramePr>
        <p:xfrm>
          <a:off x="8501220" y="2535051"/>
          <a:ext cx="2387362" cy="843826"/>
        </p:xfrm>
        <a:graphic>
          <a:graphicData uri="http://schemas.openxmlformats.org/drawingml/2006/chart">
            <c:chart xmlns:c="http://schemas.openxmlformats.org/drawingml/2006/chart" xmlns:r="http://schemas.openxmlformats.org/officeDocument/2006/relationships" r:id="rId8"/>
          </a:graphicData>
        </a:graphic>
      </p:graphicFrame>
      <p:pic>
        <p:nvPicPr>
          <p:cNvPr id="82" name="Imagem 81">
            <a:extLst>
              <a:ext uri="{FF2B5EF4-FFF2-40B4-BE49-F238E27FC236}">
                <a16:creationId xmlns:a16="http://schemas.microsoft.com/office/drawing/2014/main" xmlns="" id="{EAE7738B-ED88-404A-8928-7D731D1E2B5E}"/>
              </a:ext>
            </a:extLst>
          </p:cNvPr>
          <p:cNvPicPr>
            <a:picLocks noChangeAspect="1"/>
          </p:cNvPicPr>
          <p:nvPr/>
        </p:nvPicPr>
        <p:blipFill rotWithShape="1">
          <a:blip r:embed="rId9" cstate="print"/>
          <a:srcRect l="34298" t="50900" r="34819"/>
          <a:stretch/>
        </p:blipFill>
        <p:spPr>
          <a:xfrm>
            <a:off x="10753859" y="2603050"/>
            <a:ext cx="647630" cy="683768"/>
          </a:xfrm>
          <a:prstGeom prst="rect">
            <a:avLst/>
          </a:prstGeom>
        </p:spPr>
      </p:pic>
      <p:pic>
        <p:nvPicPr>
          <p:cNvPr id="3" name="Imagem 2">
            <a:extLst>
              <a:ext uri="{FF2B5EF4-FFF2-40B4-BE49-F238E27FC236}">
                <a16:creationId xmlns:a16="http://schemas.microsoft.com/office/drawing/2014/main" xmlns="" id="{9E97E084-1469-4E96-AF88-78EE1A7030E7}"/>
              </a:ext>
            </a:extLst>
          </p:cNvPr>
          <p:cNvPicPr>
            <a:picLocks noChangeAspect="1"/>
          </p:cNvPicPr>
          <p:nvPr/>
        </p:nvPicPr>
        <p:blipFill rotWithShape="1">
          <a:blip r:embed="rId9" cstate="print"/>
          <a:srcRect l="1" t="50963" r="67414" b="790"/>
          <a:stretch/>
        </p:blipFill>
        <p:spPr>
          <a:xfrm>
            <a:off x="7960088" y="2600005"/>
            <a:ext cx="695388" cy="683767"/>
          </a:xfrm>
          <a:prstGeom prst="rect">
            <a:avLst/>
          </a:prstGeom>
        </p:spPr>
      </p:pic>
      <p:graphicFrame>
        <p:nvGraphicFramePr>
          <p:cNvPr id="98" name="Espaço Reservado para Conteúdo 44">
            <a:extLst>
              <a:ext uri="{FF2B5EF4-FFF2-40B4-BE49-F238E27FC236}">
                <a16:creationId xmlns:a16="http://schemas.microsoft.com/office/drawing/2014/main" xmlns="" id="{A7EA7101-F98D-4632-B7E7-32540003826B}"/>
              </a:ext>
            </a:extLst>
          </p:cNvPr>
          <p:cNvGraphicFramePr>
            <a:graphicFrameLocks/>
          </p:cNvGraphicFramePr>
          <p:nvPr>
            <p:extLst>
              <p:ext uri="{D42A27DB-BD31-4B8C-83A1-F6EECF244321}">
                <p14:modId xmlns:p14="http://schemas.microsoft.com/office/powerpoint/2010/main" xmlns="" val="3631715658"/>
              </p:ext>
            </p:extLst>
          </p:nvPr>
        </p:nvGraphicFramePr>
        <p:xfrm>
          <a:off x="7787500" y="3578955"/>
          <a:ext cx="3873016" cy="2126360"/>
        </p:xfrm>
        <a:graphic>
          <a:graphicData uri="http://schemas.openxmlformats.org/drawingml/2006/chart">
            <c:chart xmlns:c="http://schemas.openxmlformats.org/drawingml/2006/chart" xmlns:r="http://schemas.openxmlformats.org/officeDocument/2006/relationships" r:id="rId10"/>
          </a:graphicData>
        </a:graphic>
      </p:graphicFrame>
      <p:sp>
        <p:nvSpPr>
          <p:cNvPr id="116" name="Espaço Reservado para Conteúdo 2">
            <a:extLst>
              <a:ext uri="{FF2B5EF4-FFF2-40B4-BE49-F238E27FC236}">
                <a16:creationId xmlns:a16="http://schemas.microsoft.com/office/drawing/2014/main" xmlns="" id="{004F2D42-2733-4410-9E0F-AFFCDE59578B}"/>
              </a:ext>
            </a:extLst>
          </p:cNvPr>
          <p:cNvSpPr txBox="1">
            <a:spLocks/>
          </p:cNvSpPr>
          <p:nvPr/>
        </p:nvSpPr>
        <p:spPr>
          <a:xfrm>
            <a:off x="9401755" y="3216441"/>
            <a:ext cx="644909" cy="22487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solidFill>
                  <a:srgbClr val="595959"/>
                </a:solidFill>
              </a:rPr>
              <a:t>Anos</a:t>
            </a:r>
          </a:p>
        </p:txBody>
      </p:sp>
      <p:sp>
        <p:nvSpPr>
          <p:cNvPr id="117" name="Espaço Reservado para Conteúdo 2">
            <a:extLst>
              <a:ext uri="{FF2B5EF4-FFF2-40B4-BE49-F238E27FC236}">
                <a16:creationId xmlns:a16="http://schemas.microsoft.com/office/drawing/2014/main" xmlns="" id="{2CEA3622-5A64-4EEC-8E80-26855F1778A9}"/>
              </a:ext>
            </a:extLst>
          </p:cNvPr>
          <p:cNvSpPr txBox="1">
            <a:spLocks/>
          </p:cNvSpPr>
          <p:nvPr/>
        </p:nvSpPr>
        <p:spPr>
          <a:xfrm>
            <a:off x="8590616" y="3212474"/>
            <a:ext cx="871997" cy="22487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solidFill>
                  <a:srgbClr val="595959"/>
                </a:solidFill>
              </a:rPr>
              <a:t>Anos</a:t>
            </a:r>
          </a:p>
        </p:txBody>
      </p:sp>
      <p:sp>
        <p:nvSpPr>
          <p:cNvPr id="118" name="Espaço Reservado para Conteúdo 2">
            <a:extLst>
              <a:ext uri="{FF2B5EF4-FFF2-40B4-BE49-F238E27FC236}">
                <a16:creationId xmlns:a16="http://schemas.microsoft.com/office/drawing/2014/main" xmlns="" id="{A78CD0E4-B502-4ED5-8119-00D45B512AEF}"/>
              </a:ext>
            </a:extLst>
          </p:cNvPr>
          <p:cNvSpPr txBox="1">
            <a:spLocks/>
          </p:cNvSpPr>
          <p:nvPr/>
        </p:nvSpPr>
        <p:spPr>
          <a:xfrm>
            <a:off x="10123629" y="3198901"/>
            <a:ext cx="647630" cy="22487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solidFill>
                  <a:srgbClr val="595959"/>
                </a:solidFill>
              </a:rPr>
              <a:t>Anos</a:t>
            </a:r>
          </a:p>
        </p:txBody>
      </p:sp>
    </p:spTree>
    <p:extLst>
      <p:ext uri="{BB962C8B-B14F-4D97-AF65-F5344CB8AC3E}">
        <p14:creationId xmlns:p14="http://schemas.microsoft.com/office/powerpoint/2010/main" xmlns="" val="799729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ço Reservado para Texto 3">
            <a:extLst>
              <a:ext uri="{FF2B5EF4-FFF2-40B4-BE49-F238E27FC236}">
                <a16:creationId xmlns:a16="http://schemas.microsoft.com/office/drawing/2014/main" xmlns="" id="{A5D173E8-C2DF-46D4-99DF-87A962AA4BF5}"/>
              </a:ext>
            </a:extLst>
          </p:cNvPr>
          <p:cNvSpPr txBox="1">
            <a:spLocks/>
          </p:cNvSpPr>
          <p:nvPr/>
        </p:nvSpPr>
        <p:spPr>
          <a:xfrm>
            <a:off x="7112000" y="375453"/>
            <a:ext cx="5036377" cy="2672548"/>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200" dirty="0">
                <a:solidFill>
                  <a:prstClr val="black"/>
                </a:solidFill>
                <a:latin typeface="Franklin Gothic Medium" panose="020B0603020102020204" pitchFamily="34" charset="0"/>
                <a:cs typeface="Arial" pitchFamily="34" charset="0"/>
              </a:rPr>
              <a:t>As receitas do CAU/AL são dividas em receitas correntes e receitas de capital. As correntes são compostas pela arrecadação das anuidades do exercício e de exercício anteriores de Pessoa Física e Pessoa Jurídica, Registro de Responsabilidade Técnica (RRT), Taxas e multas, aplicações financeiras e fundo de apoio.</a:t>
            </a:r>
          </a:p>
          <a:p>
            <a:pPr marL="0" indent="0" algn="just">
              <a:lnSpc>
                <a:spcPct val="100000"/>
              </a:lnSpc>
              <a:buNone/>
              <a:defRPr/>
            </a:pPr>
            <a:r>
              <a:rPr lang="pt-BR" sz="1200" dirty="0">
                <a:solidFill>
                  <a:prstClr val="black"/>
                </a:solidFill>
                <a:latin typeface="Franklin Gothic Medium" panose="020B0603020102020204" pitchFamily="34" charset="0"/>
                <a:cs typeface="Arial" pitchFamily="34" charset="0"/>
              </a:rPr>
              <a:t>Após análise dos índices de indexação de preços previstos pelos órgãos do Governo e de dados fornecidos pelo Instituto Brasileiro de Geografia e Estatística (IBGE), o CAU/BR adotou inicialmente a média estabelecida pelo INPC (Índice Nacional de Preços ao Consumidor), de 4,20%, no entanto os reajustes previstos pela Lei Nº 12.378/2010 foram suspensos pela nova gestão do CAU/BR, com o devido enquadramento legal, em razão do cenário de emergência sanitária, social e econômica causado pela epidemia da Covid-19.</a:t>
            </a:r>
          </a:p>
        </p:txBody>
      </p:sp>
      <p:sp>
        <p:nvSpPr>
          <p:cNvPr id="3" name="Espaço Reservado para Conteúdo 2">
            <a:extLst>
              <a:ext uri="{FF2B5EF4-FFF2-40B4-BE49-F238E27FC236}">
                <a16:creationId xmlns:a16="http://schemas.microsoft.com/office/drawing/2014/main" xmlns="" id="{89BA08BA-A3AC-4311-A35D-789613F7308B}"/>
              </a:ext>
            </a:extLst>
          </p:cNvPr>
          <p:cNvSpPr>
            <a:spLocks noGrp="1"/>
          </p:cNvSpPr>
          <p:nvPr>
            <p:ph sz="half" idx="14"/>
          </p:nvPr>
        </p:nvSpPr>
        <p:spPr/>
        <p:txBody>
          <a:bodyPr/>
          <a:lstStyle/>
          <a:p>
            <a:r>
              <a:rPr lang="pt-BR" dirty="0">
                <a:latin typeface="Franklin Gothic Medium" panose="020B0603020102020204" pitchFamily="34" charset="0"/>
              </a:rPr>
              <a:t>Gestão orçamentária e financeira</a:t>
            </a:r>
          </a:p>
        </p:txBody>
      </p:sp>
      <p:grpSp>
        <p:nvGrpSpPr>
          <p:cNvPr id="24" name="Agrupar 23">
            <a:extLst>
              <a:ext uri="{FF2B5EF4-FFF2-40B4-BE49-F238E27FC236}">
                <a16:creationId xmlns:a16="http://schemas.microsoft.com/office/drawing/2014/main" xmlns="" id="{866051D4-CE28-4DEE-80FD-21B703E98A1B}"/>
              </a:ext>
            </a:extLst>
          </p:cNvPr>
          <p:cNvGrpSpPr/>
          <p:nvPr/>
        </p:nvGrpSpPr>
        <p:grpSpPr>
          <a:xfrm>
            <a:off x="7111999" y="2967223"/>
            <a:ext cx="5036377" cy="3102655"/>
            <a:chOff x="7112000" y="2967223"/>
            <a:chExt cx="5036376" cy="3102655"/>
          </a:xfrm>
        </p:grpSpPr>
        <p:sp>
          <p:nvSpPr>
            <p:cNvPr id="92" name="CaixaDeTexto 91">
              <a:extLst>
                <a:ext uri="{FF2B5EF4-FFF2-40B4-BE49-F238E27FC236}">
                  <a16:creationId xmlns:a16="http://schemas.microsoft.com/office/drawing/2014/main" xmlns="" id="{FAB45ECB-5543-4CA5-B7EF-B9DD348EA333}"/>
                </a:ext>
              </a:extLst>
            </p:cNvPr>
            <p:cNvSpPr txBox="1"/>
            <p:nvPr/>
          </p:nvSpPr>
          <p:spPr>
            <a:xfrm>
              <a:off x="7112000" y="2967223"/>
              <a:ext cx="5036376" cy="307777"/>
            </a:xfrm>
            <a:prstGeom prst="rect">
              <a:avLst/>
            </a:prstGeom>
            <a:noFill/>
          </p:spPr>
          <p:txBody>
            <a:bodyPr wrap="square">
              <a:spAutoFit/>
            </a:bodyPr>
            <a:lstStyle/>
            <a:p>
              <a:pPr algn="ctr"/>
              <a:r>
                <a:rPr lang="pt-BR" sz="1400" dirty="0">
                  <a:latin typeface="Franklin Gothic Medium" panose="020B0603020102020204" pitchFamily="34" charset="0"/>
                </a:rPr>
                <a:t>TOTAL DAS RECEITAS DE ARRECADAÇÃO</a:t>
              </a:r>
            </a:p>
          </p:txBody>
        </p:sp>
        <p:grpSp>
          <p:nvGrpSpPr>
            <p:cNvPr id="23" name="Agrupar 22">
              <a:extLst>
                <a:ext uri="{FF2B5EF4-FFF2-40B4-BE49-F238E27FC236}">
                  <a16:creationId xmlns:a16="http://schemas.microsoft.com/office/drawing/2014/main" xmlns="" id="{A2C277FD-C591-4581-9EEF-6A635C5FD260}"/>
                </a:ext>
              </a:extLst>
            </p:cNvPr>
            <p:cNvGrpSpPr/>
            <p:nvPr/>
          </p:nvGrpSpPr>
          <p:grpSpPr>
            <a:xfrm>
              <a:off x="8155805" y="3121112"/>
              <a:ext cx="2948766" cy="2948766"/>
              <a:chOff x="8155805" y="3121112"/>
              <a:chExt cx="2948766" cy="2948766"/>
            </a:xfrm>
          </p:grpSpPr>
          <p:grpSp>
            <p:nvGrpSpPr>
              <p:cNvPr id="20" name="Agrupar 19">
                <a:extLst>
                  <a:ext uri="{FF2B5EF4-FFF2-40B4-BE49-F238E27FC236}">
                    <a16:creationId xmlns:a16="http://schemas.microsoft.com/office/drawing/2014/main" xmlns="" id="{EFB42040-B034-48DC-A708-C70EB6504B71}"/>
                  </a:ext>
                </a:extLst>
              </p:cNvPr>
              <p:cNvGrpSpPr/>
              <p:nvPr/>
            </p:nvGrpSpPr>
            <p:grpSpPr>
              <a:xfrm>
                <a:off x="8155805" y="3121112"/>
                <a:ext cx="2948766" cy="2948766"/>
                <a:chOff x="8155805" y="2842434"/>
                <a:chExt cx="2948766" cy="2948766"/>
              </a:xfrm>
            </p:grpSpPr>
            <p:pic>
              <p:nvPicPr>
                <p:cNvPr id="1026" name="Picture 2" descr="Casa, ios símbolo 7 de interface | Ícone Gratis">
                  <a:extLst>
                    <a:ext uri="{FF2B5EF4-FFF2-40B4-BE49-F238E27FC236}">
                      <a16:creationId xmlns:a16="http://schemas.microsoft.com/office/drawing/2014/main" xmlns="" id="{BD1142B5-0BBF-40BD-BCE1-3F041B37640B}"/>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xmlns="" val="0"/>
                    </a:ext>
                  </a:extLst>
                </a:blip>
                <a:srcRect/>
                <a:stretch>
                  <a:fillRect/>
                </a:stretch>
              </p:blipFill>
              <p:spPr bwMode="auto">
                <a:xfrm>
                  <a:off x="8155805" y="2842434"/>
                  <a:ext cx="2948766" cy="2948766"/>
                </a:xfrm>
                <a:prstGeom prst="rect">
                  <a:avLst/>
                </a:prstGeom>
                <a:noFill/>
                <a:extLst>
                  <a:ext uri="{909E8E84-426E-40DD-AFC4-6F175D3DCCD1}">
                    <a14:hiddenFill xmlns:a14="http://schemas.microsoft.com/office/drawing/2010/main" xmlns="">
                      <a:solidFill>
                        <a:srgbClr val="FFFFFF"/>
                      </a:solidFill>
                    </a14:hiddenFill>
                  </a:ext>
                </a:extLst>
              </p:spPr>
            </p:pic>
            <p:pic>
              <p:nvPicPr>
                <p:cNvPr id="88" name="Picture 2" descr="Casa, ios símbolo 7 de interface | Ícone Gratis">
                  <a:extLst>
                    <a:ext uri="{FF2B5EF4-FFF2-40B4-BE49-F238E27FC236}">
                      <a16:creationId xmlns:a16="http://schemas.microsoft.com/office/drawing/2014/main" xmlns="" id="{FC8E78CD-7731-49ED-85F2-8F64195FB15C}"/>
                    </a:ext>
                  </a:extLst>
                </p:cNvPr>
                <p:cNvPicPr>
                  <a:picLocks noChangeAspect="1" noChangeArrowheads="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xmlns="" val="0"/>
                    </a:ext>
                  </a:extLst>
                </a:blip>
                <a:srcRect t="80300"/>
                <a:stretch/>
              </p:blipFill>
              <p:spPr bwMode="auto">
                <a:xfrm>
                  <a:off x="8155805" y="5207000"/>
                  <a:ext cx="2948766" cy="58091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95" name="CaixaDeTexto 94">
                <a:extLst>
                  <a:ext uri="{FF2B5EF4-FFF2-40B4-BE49-F238E27FC236}">
                    <a16:creationId xmlns:a16="http://schemas.microsoft.com/office/drawing/2014/main" xmlns="" id="{53E9EA87-6216-4147-9F00-32AE4F00DC60}"/>
                  </a:ext>
                </a:extLst>
              </p:cNvPr>
              <p:cNvSpPr txBox="1"/>
              <p:nvPr/>
            </p:nvSpPr>
            <p:spPr>
              <a:xfrm>
                <a:off x="8534399" y="5440708"/>
                <a:ext cx="2168577" cy="523220"/>
              </a:xfrm>
              <a:prstGeom prst="rect">
                <a:avLst/>
              </a:prstGeom>
              <a:noFill/>
            </p:spPr>
            <p:txBody>
              <a:bodyPr wrap="square">
                <a:spAutoFit/>
              </a:bodyPr>
              <a:lstStyle/>
              <a:p>
                <a:pPr algn="ctr"/>
                <a:r>
                  <a:rPr lang="pt-PT" sz="1400" b="1" dirty="0">
                    <a:effectLst/>
                    <a:latin typeface="Franklin Gothic Medium" panose="020B0603020102020204" pitchFamily="34" charset="0"/>
                    <a:ea typeface="Arial" panose="020B0604020202020204" pitchFamily="34" charset="0"/>
                  </a:rPr>
                  <a:t>20% Destinados </a:t>
                </a:r>
                <a:r>
                  <a:rPr lang="pt-PT" sz="1400" b="1" spc="-405" dirty="0">
                    <a:effectLst/>
                    <a:latin typeface="Franklin Gothic Medium" panose="020B0603020102020204" pitchFamily="34" charset="0"/>
                    <a:ea typeface="Arial" panose="020B0604020202020204" pitchFamily="34" charset="0"/>
                  </a:rPr>
                  <a:t> </a:t>
                </a:r>
                <a:r>
                  <a:rPr lang="pt-PT" sz="1400" b="1" dirty="0">
                    <a:effectLst/>
                    <a:latin typeface="Franklin Gothic Medium" panose="020B0603020102020204" pitchFamily="34" charset="0"/>
                    <a:ea typeface="Arial" panose="020B0604020202020204" pitchFamily="34" charset="0"/>
                  </a:rPr>
                  <a:t>ao</a:t>
                </a:r>
                <a:r>
                  <a:rPr lang="pt-PT" sz="1400" b="1" spc="-50" dirty="0">
                    <a:effectLst/>
                    <a:latin typeface="Franklin Gothic Medium" panose="020B0603020102020204" pitchFamily="34" charset="0"/>
                    <a:ea typeface="Arial" panose="020B0604020202020204" pitchFamily="34" charset="0"/>
                  </a:rPr>
                  <a:t> </a:t>
                </a:r>
                <a:r>
                  <a:rPr lang="pt-PT" sz="1400" b="1" dirty="0">
                    <a:effectLst/>
                    <a:latin typeface="Franklin Gothic Medium" panose="020B0603020102020204" pitchFamily="34" charset="0"/>
                    <a:ea typeface="Arial" panose="020B0604020202020204" pitchFamily="34" charset="0"/>
                  </a:rPr>
                  <a:t>CAU/BR</a:t>
                </a:r>
                <a:endParaRPr lang="pt-BR" sz="1400" dirty="0">
                  <a:latin typeface="Franklin Gothic Medium" panose="020B0603020102020204" pitchFamily="34" charset="0"/>
                </a:endParaRPr>
              </a:p>
            </p:txBody>
          </p:sp>
          <p:sp>
            <p:nvSpPr>
              <p:cNvPr id="107" name="CaixaDeTexto 106">
                <a:extLst>
                  <a:ext uri="{FF2B5EF4-FFF2-40B4-BE49-F238E27FC236}">
                    <a16:creationId xmlns:a16="http://schemas.microsoft.com/office/drawing/2014/main" xmlns="" id="{C82B43FF-A3DF-4A83-84B8-3DC8411BD135}"/>
                  </a:ext>
                </a:extLst>
              </p:cNvPr>
              <p:cNvSpPr txBox="1"/>
              <p:nvPr/>
            </p:nvSpPr>
            <p:spPr>
              <a:xfrm>
                <a:off x="8545899" y="4996198"/>
                <a:ext cx="2168577" cy="523220"/>
              </a:xfrm>
              <a:prstGeom prst="rect">
                <a:avLst/>
              </a:prstGeom>
              <a:noFill/>
            </p:spPr>
            <p:txBody>
              <a:bodyPr wrap="square">
                <a:spAutoFit/>
              </a:bodyPr>
              <a:lstStyle/>
              <a:p>
                <a:pPr algn="ctr"/>
                <a:r>
                  <a:rPr lang="pt-PT" sz="1400" b="1" dirty="0">
                    <a:effectLst/>
                    <a:latin typeface="Franklin Gothic Medium" panose="020B0603020102020204" pitchFamily="34" charset="0"/>
                    <a:ea typeface="Arial" panose="020B0604020202020204" pitchFamily="34" charset="0"/>
                  </a:rPr>
                  <a:t>80% Destinados </a:t>
                </a:r>
                <a:r>
                  <a:rPr lang="pt-PT" sz="1400" b="1" spc="-405" dirty="0">
                    <a:effectLst/>
                    <a:latin typeface="Franklin Gothic Medium" panose="020B0603020102020204" pitchFamily="34" charset="0"/>
                    <a:ea typeface="Arial" panose="020B0604020202020204" pitchFamily="34" charset="0"/>
                  </a:rPr>
                  <a:t> </a:t>
                </a:r>
                <a:r>
                  <a:rPr lang="pt-PT" sz="1400" b="1" dirty="0">
                    <a:effectLst/>
                    <a:latin typeface="Franklin Gothic Medium" panose="020B0603020102020204" pitchFamily="34" charset="0"/>
                    <a:ea typeface="Arial" panose="020B0604020202020204" pitchFamily="34" charset="0"/>
                  </a:rPr>
                  <a:t>ao</a:t>
                </a:r>
                <a:r>
                  <a:rPr lang="pt-PT" sz="1400" b="1" spc="-50" dirty="0">
                    <a:effectLst/>
                    <a:latin typeface="Franklin Gothic Medium" panose="020B0603020102020204" pitchFamily="34" charset="0"/>
                    <a:ea typeface="Arial" panose="020B0604020202020204" pitchFamily="34" charset="0"/>
                  </a:rPr>
                  <a:t> </a:t>
                </a:r>
                <a:r>
                  <a:rPr lang="pt-PT" sz="1400" b="1" dirty="0">
                    <a:effectLst/>
                    <a:latin typeface="Franklin Gothic Medium" panose="020B0603020102020204" pitchFamily="34" charset="0"/>
                    <a:ea typeface="Arial" panose="020B0604020202020204" pitchFamily="34" charset="0"/>
                  </a:rPr>
                  <a:t>CAU/AL</a:t>
                </a:r>
                <a:endParaRPr lang="pt-BR" sz="1400" dirty="0">
                  <a:latin typeface="Franklin Gothic Medium" panose="020B0603020102020204" pitchFamily="34" charset="0"/>
                </a:endParaRPr>
              </a:p>
            </p:txBody>
          </p:sp>
        </p:grpSp>
      </p:grpSp>
      <p:sp>
        <p:nvSpPr>
          <p:cNvPr id="182" name="docshape1465">
            <a:extLst>
              <a:ext uri="{FF2B5EF4-FFF2-40B4-BE49-F238E27FC236}">
                <a16:creationId xmlns:a16="http://schemas.microsoft.com/office/drawing/2014/main" xmlns="" id="{7A493E2B-8491-490B-B4AF-B35B9CEB8C60}"/>
              </a:ext>
            </a:extLst>
          </p:cNvPr>
          <p:cNvSpPr txBox="1">
            <a:spLocks noChangeArrowheads="1"/>
          </p:cNvSpPr>
          <p:nvPr/>
        </p:nvSpPr>
        <p:spPr bwMode="auto">
          <a:xfrm>
            <a:off x="259027" y="2483964"/>
            <a:ext cx="6726390" cy="288768"/>
          </a:xfrm>
          <a:prstGeom prst="rect">
            <a:avLst/>
          </a:prstGeom>
          <a:solidFill>
            <a:srgbClr val="BBE1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marR="1542415" algn="r">
              <a:spcAft>
                <a:spcPts val="0"/>
              </a:spcAft>
            </a:pPr>
            <a:r>
              <a:rPr lang="pt-PT" b="1" dirty="0">
                <a:solidFill>
                  <a:srgbClr val="000000"/>
                </a:solidFill>
                <a:effectLst/>
                <a:latin typeface="Franklin Gothic Medium" panose="020B0603020102020204" pitchFamily="34" charset="0"/>
                <a:ea typeface="Arial" panose="020B0604020202020204" pitchFamily="34" charset="0"/>
              </a:rPr>
              <a:t>COMPOSIÇÃO</a:t>
            </a:r>
            <a:r>
              <a:rPr lang="pt-PT" b="1" spc="-45" dirty="0">
                <a:solidFill>
                  <a:srgbClr val="000000"/>
                </a:solidFill>
                <a:effectLst/>
                <a:latin typeface="Franklin Gothic Medium" panose="020B0603020102020204" pitchFamily="34" charset="0"/>
                <a:ea typeface="Arial" panose="020B0604020202020204" pitchFamily="34" charset="0"/>
              </a:rPr>
              <a:t> </a:t>
            </a:r>
            <a:r>
              <a:rPr lang="pt-PT" b="1" dirty="0">
                <a:solidFill>
                  <a:srgbClr val="000000"/>
                </a:solidFill>
                <a:effectLst/>
                <a:latin typeface="Franklin Gothic Medium" panose="020B0603020102020204" pitchFamily="34" charset="0"/>
                <a:ea typeface="Arial" panose="020B0604020202020204" pitchFamily="34" charset="0"/>
              </a:rPr>
              <a:t>DA</a:t>
            </a:r>
            <a:r>
              <a:rPr lang="pt-PT" b="1" spc="-100" dirty="0">
                <a:solidFill>
                  <a:srgbClr val="000000"/>
                </a:solidFill>
                <a:effectLst/>
                <a:latin typeface="Franklin Gothic Medium" panose="020B0603020102020204" pitchFamily="34" charset="0"/>
                <a:ea typeface="Arial" panose="020B0604020202020204" pitchFamily="34" charset="0"/>
              </a:rPr>
              <a:t> </a:t>
            </a:r>
            <a:r>
              <a:rPr lang="pt-PT" b="1" dirty="0">
                <a:solidFill>
                  <a:srgbClr val="000000"/>
                </a:solidFill>
                <a:effectLst/>
                <a:latin typeface="Franklin Gothic Medium" panose="020B0603020102020204" pitchFamily="34" charset="0"/>
                <a:ea typeface="Arial" panose="020B0604020202020204" pitchFamily="34" charset="0"/>
              </a:rPr>
              <a:t>RECEITA</a:t>
            </a:r>
            <a:r>
              <a:rPr lang="pt-PT" b="1" spc="-75" dirty="0">
                <a:solidFill>
                  <a:srgbClr val="000000"/>
                </a:solidFill>
                <a:effectLst/>
                <a:latin typeface="Franklin Gothic Medium" panose="020B0603020102020204" pitchFamily="34" charset="0"/>
                <a:ea typeface="Arial" panose="020B0604020202020204" pitchFamily="34" charset="0"/>
              </a:rPr>
              <a:t> </a:t>
            </a:r>
            <a:r>
              <a:rPr lang="pt-PT" b="1" dirty="0">
                <a:solidFill>
                  <a:srgbClr val="000000"/>
                </a:solidFill>
                <a:effectLst/>
                <a:latin typeface="Franklin Gothic Medium" panose="020B0603020102020204" pitchFamily="34" charset="0"/>
                <a:ea typeface="Arial" panose="020B0604020202020204" pitchFamily="34" charset="0"/>
              </a:rPr>
              <a:t>DO CAU/AL</a:t>
            </a:r>
            <a:endParaRPr lang="pt-BR" dirty="0">
              <a:effectLst/>
              <a:latin typeface="Franklin Gothic Medium" panose="020B0603020102020204" pitchFamily="34" charset="0"/>
              <a:ea typeface="Arial" panose="020B0604020202020204" pitchFamily="34" charset="0"/>
            </a:endParaRPr>
          </a:p>
        </p:txBody>
      </p:sp>
      <p:sp>
        <p:nvSpPr>
          <p:cNvPr id="183" name="CaixaDeTexto 182">
            <a:extLst>
              <a:ext uri="{FF2B5EF4-FFF2-40B4-BE49-F238E27FC236}">
                <a16:creationId xmlns:a16="http://schemas.microsoft.com/office/drawing/2014/main" xmlns="" id="{C191F06A-BA26-497A-8EDE-78E6389DFEA7}"/>
              </a:ext>
            </a:extLst>
          </p:cNvPr>
          <p:cNvSpPr txBox="1"/>
          <p:nvPr/>
        </p:nvSpPr>
        <p:spPr>
          <a:xfrm>
            <a:off x="2329119" y="2846275"/>
            <a:ext cx="3231774" cy="358944"/>
          </a:xfrm>
          <a:prstGeom prst="rect">
            <a:avLst/>
          </a:prstGeom>
          <a:noFill/>
        </p:spPr>
        <p:txBody>
          <a:bodyPr wrap="square">
            <a:spAutoFit/>
          </a:bodyPr>
          <a:lstStyle/>
          <a:p>
            <a:pPr algn="ctr">
              <a:lnSpc>
                <a:spcPct val="103000"/>
              </a:lnSpc>
              <a:spcBef>
                <a:spcPts val="460"/>
              </a:spcBef>
              <a:spcAft>
                <a:spcPts val="0"/>
              </a:spcAft>
            </a:pPr>
            <a:r>
              <a:rPr lang="pt-PT" b="1" dirty="0">
                <a:solidFill>
                  <a:srgbClr val="008080"/>
                </a:solidFill>
                <a:effectLst/>
                <a:latin typeface="Franklin Gothic Medium" panose="020B0603020102020204" pitchFamily="34" charset="0"/>
                <a:ea typeface="Arial" panose="020B0604020202020204" pitchFamily="34" charset="0"/>
              </a:rPr>
              <a:t>RECEITA</a:t>
            </a:r>
            <a:r>
              <a:rPr lang="pt-PT" b="1" spc="5" dirty="0">
                <a:solidFill>
                  <a:srgbClr val="008080"/>
                </a:solidFill>
                <a:effectLst/>
                <a:latin typeface="Franklin Gothic Medium" panose="020B0603020102020204" pitchFamily="34" charset="0"/>
                <a:ea typeface="Arial" panose="020B0604020202020204" pitchFamily="34" charset="0"/>
              </a:rPr>
              <a:t> </a:t>
            </a:r>
            <a:r>
              <a:rPr lang="pt-PT" b="1" spc="-5" dirty="0">
                <a:solidFill>
                  <a:srgbClr val="008080"/>
                </a:solidFill>
                <a:effectLst/>
                <a:latin typeface="Franklin Gothic Medium" panose="020B0603020102020204" pitchFamily="34" charset="0"/>
                <a:ea typeface="Arial" panose="020B0604020202020204" pitchFamily="34" charset="0"/>
              </a:rPr>
              <a:t>CORRENTE</a:t>
            </a:r>
            <a:endParaRPr lang="pt-BR" dirty="0">
              <a:effectLst/>
              <a:latin typeface="Franklin Gothic Medium" panose="020B0603020102020204" pitchFamily="34" charset="0"/>
              <a:ea typeface="Arial" panose="020B0604020202020204" pitchFamily="34" charset="0"/>
            </a:endParaRPr>
          </a:p>
        </p:txBody>
      </p:sp>
      <p:cxnSp>
        <p:nvCxnSpPr>
          <p:cNvPr id="184" name="Line 846">
            <a:extLst>
              <a:ext uri="{FF2B5EF4-FFF2-40B4-BE49-F238E27FC236}">
                <a16:creationId xmlns:a16="http://schemas.microsoft.com/office/drawing/2014/main" xmlns="" id="{9AE8F704-FEC9-475A-9307-9F1B31C6C6A7}"/>
              </a:ext>
            </a:extLst>
          </p:cNvPr>
          <p:cNvCxnSpPr>
            <a:cxnSpLocks noChangeShapeType="1"/>
          </p:cNvCxnSpPr>
          <p:nvPr/>
        </p:nvCxnSpPr>
        <p:spPr bwMode="auto">
          <a:xfrm>
            <a:off x="333792" y="4792602"/>
            <a:ext cx="6651625" cy="0"/>
          </a:xfrm>
          <a:prstGeom prst="line">
            <a:avLst/>
          </a:prstGeom>
          <a:noFill/>
          <a:ln w="32004">
            <a:solidFill>
              <a:srgbClr val="008080"/>
            </a:solidFill>
            <a:prstDash val="solid"/>
            <a:round/>
            <a:headEnd/>
            <a:tailEnd/>
          </a:ln>
          <a:extLst>
            <a:ext uri="{909E8E84-426E-40DD-AFC4-6F175D3DCCD1}">
              <a14:hiddenFill xmlns:a14="http://schemas.microsoft.com/office/drawing/2010/main" xmlns="">
                <a:noFill/>
              </a14:hiddenFill>
            </a:ext>
          </a:extLst>
        </p:spPr>
      </p:cxnSp>
      <p:grpSp>
        <p:nvGrpSpPr>
          <p:cNvPr id="33" name="Agrupar 32">
            <a:extLst>
              <a:ext uri="{FF2B5EF4-FFF2-40B4-BE49-F238E27FC236}">
                <a16:creationId xmlns:a16="http://schemas.microsoft.com/office/drawing/2014/main" xmlns="" id="{5FBFE6A1-4ECE-4FB6-98D5-6487DF68DD79}"/>
              </a:ext>
            </a:extLst>
          </p:cNvPr>
          <p:cNvGrpSpPr/>
          <p:nvPr/>
        </p:nvGrpSpPr>
        <p:grpSpPr>
          <a:xfrm>
            <a:off x="1163630" y="5230408"/>
            <a:ext cx="6396733" cy="552039"/>
            <a:chOff x="1163630" y="5230408"/>
            <a:chExt cx="6396733" cy="552039"/>
          </a:xfrm>
        </p:grpSpPr>
        <p:grpSp>
          <p:nvGrpSpPr>
            <p:cNvPr id="31" name="Agrupar 30">
              <a:extLst>
                <a:ext uri="{FF2B5EF4-FFF2-40B4-BE49-F238E27FC236}">
                  <a16:creationId xmlns:a16="http://schemas.microsoft.com/office/drawing/2014/main" xmlns="" id="{B94503BD-70CB-4053-83F2-BE5425BAE16A}"/>
                </a:ext>
              </a:extLst>
            </p:cNvPr>
            <p:cNvGrpSpPr/>
            <p:nvPr/>
          </p:nvGrpSpPr>
          <p:grpSpPr>
            <a:xfrm>
              <a:off x="1163630" y="5230408"/>
              <a:ext cx="3633723" cy="510540"/>
              <a:chOff x="1990780" y="5230408"/>
              <a:chExt cx="3184399" cy="510540"/>
            </a:xfrm>
          </p:grpSpPr>
          <p:grpSp>
            <p:nvGrpSpPr>
              <p:cNvPr id="164" name="docshapegroup1491">
                <a:extLst>
                  <a:ext uri="{FF2B5EF4-FFF2-40B4-BE49-F238E27FC236}">
                    <a16:creationId xmlns:a16="http://schemas.microsoft.com/office/drawing/2014/main" xmlns="" id="{26F9A73B-4B1B-4CCE-AB3C-227BBC78FA1F}"/>
                  </a:ext>
                </a:extLst>
              </p:cNvPr>
              <p:cNvGrpSpPr>
                <a:grpSpLocks/>
              </p:cNvGrpSpPr>
              <p:nvPr/>
            </p:nvGrpSpPr>
            <p:grpSpPr bwMode="auto">
              <a:xfrm>
                <a:off x="1990780" y="5230408"/>
                <a:ext cx="475615" cy="510540"/>
                <a:chOff x="3868" y="156"/>
                <a:chExt cx="749" cy="804"/>
              </a:xfrm>
            </p:grpSpPr>
            <p:sp>
              <p:nvSpPr>
                <p:cNvPr id="168" name="docshape1492">
                  <a:extLst>
                    <a:ext uri="{FF2B5EF4-FFF2-40B4-BE49-F238E27FC236}">
                      <a16:creationId xmlns:a16="http://schemas.microsoft.com/office/drawing/2014/main" xmlns="" id="{78104F6E-FCF7-488E-BDCB-2AFFD60645BD}"/>
                    </a:ext>
                  </a:extLst>
                </p:cNvPr>
                <p:cNvSpPr>
                  <a:spLocks/>
                </p:cNvSpPr>
                <p:nvPr/>
              </p:nvSpPr>
              <p:spPr bwMode="auto">
                <a:xfrm>
                  <a:off x="3868" y="156"/>
                  <a:ext cx="749" cy="804"/>
                </a:xfrm>
                <a:custGeom>
                  <a:avLst/>
                  <a:gdLst>
                    <a:gd name="T0" fmla="+- 0 4243 3869"/>
                    <a:gd name="T1" fmla="*/ T0 w 749"/>
                    <a:gd name="T2" fmla="+- 0 157 157"/>
                    <a:gd name="T3" fmla="*/ 157 h 804"/>
                    <a:gd name="T4" fmla="+- 0 4168 3869"/>
                    <a:gd name="T5" fmla="*/ T4 w 749"/>
                    <a:gd name="T6" fmla="+- 0 165 157"/>
                    <a:gd name="T7" fmla="*/ 165 h 804"/>
                    <a:gd name="T8" fmla="+- 0 4097 3869"/>
                    <a:gd name="T9" fmla="*/ T8 w 749"/>
                    <a:gd name="T10" fmla="+- 0 188 157"/>
                    <a:gd name="T11" fmla="*/ 188 h 804"/>
                    <a:gd name="T12" fmla="+- 0 4034 3869"/>
                    <a:gd name="T13" fmla="*/ T12 w 749"/>
                    <a:gd name="T14" fmla="+- 0 225 157"/>
                    <a:gd name="T15" fmla="*/ 225 h 804"/>
                    <a:gd name="T16" fmla="+- 0 3978 3869"/>
                    <a:gd name="T17" fmla="*/ T16 w 749"/>
                    <a:gd name="T18" fmla="+- 0 275 157"/>
                    <a:gd name="T19" fmla="*/ 275 h 804"/>
                    <a:gd name="T20" fmla="+- 0 3933 3869"/>
                    <a:gd name="T21" fmla="*/ T20 w 749"/>
                    <a:gd name="T22" fmla="+- 0 334 157"/>
                    <a:gd name="T23" fmla="*/ 334 h 804"/>
                    <a:gd name="T24" fmla="+- 0 3898 3869"/>
                    <a:gd name="T25" fmla="*/ T24 w 749"/>
                    <a:gd name="T26" fmla="+- 0 402 157"/>
                    <a:gd name="T27" fmla="*/ 402 h 804"/>
                    <a:gd name="T28" fmla="+- 0 3876 3869"/>
                    <a:gd name="T29" fmla="*/ T28 w 749"/>
                    <a:gd name="T30" fmla="+- 0 478 157"/>
                    <a:gd name="T31" fmla="*/ 478 h 804"/>
                    <a:gd name="T32" fmla="+- 0 3869 3869"/>
                    <a:gd name="T33" fmla="*/ T32 w 749"/>
                    <a:gd name="T34" fmla="+- 0 559 157"/>
                    <a:gd name="T35" fmla="*/ 559 h 804"/>
                    <a:gd name="T36" fmla="+- 0 3876 3869"/>
                    <a:gd name="T37" fmla="*/ T36 w 749"/>
                    <a:gd name="T38" fmla="+- 0 640 157"/>
                    <a:gd name="T39" fmla="*/ 640 h 804"/>
                    <a:gd name="T40" fmla="+- 0 3898 3869"/>
                    <a:gd name="T41" fmla="*/ T40 w 749"/>
                    <a:gd name="T42" fmla="+- 0 715 157"/>
                    <a:gd name="T43" fmla="*/ 715 h 804"/>
                    <a:gd name="T44" fmla="+- 0 3933 3869"/>
                    <a:gd name="T45" fmla="*/ T44 w 749"/>
                    <a:gd name="T46" fmla="+- 0 784 157"/>
                    <a:gd name="T47" fmla="*/ 784 h 804"/>
                    <a:gd name="T48" fmla="+- 0 3978 3869"/>
                    <a:gd name="T49" fmla="*/ T48 w 749"/>
                    <a:gd name="T50" fmla="+- 0 843 157"/>
                    <a:gd name="T51" fmla="*/ 843 h 804"/>
                    <a:gd name="T52" fmla="+- 0 4034 3869"/>
                    <a:gd name="T53" fmla="*/ T52 w 749"/>
                    <a:gd name="T54" fmla="+- 0 892 157"/>
                    <a:gd name="T55" fmla="*/ 892 h 804"/>
                    <a:gd name="T56" fmla="+- 0 4097 3869"/>
                    <a:gd name="T57" fmla="*/ T56 w 749"/>
                    <a:gd name="T58" fmla="+- 0 929 157"/>
                    <a:gd name="T59" fmla="*/ 929 h 804"/>
                    <a:gd name="T60" fmla="+- 0 4168 3869"/>
                    <a:gd name="T61" fmla="*/ T60 w 749"/>
                    <a:gd name="T62" fmla="+- 0 953 157"/>
                    <a:gd name="T63" fmla="*/ 953 h 804"/>
                    <a:gd name="T64" fmla="+- 0 4243 3869"/>
                    <a:gd name="T65" fmla="*/ T64 w 749"/>
                    <a:gd name="T66" fmla="+- 0 961 157"/>
                    <a:gd name="T67" fmla="*/ 961 h 804"/>
                    <a:gd name="T68" fmla="+- 0 4319 3869"/>
                    <a:gd name="T69" fmla="*/ T68 w 749"/>
                    <a:gd name="T70" fmla="+- 0 953 157"/>
                    <a:gd name="T71" fmla="*/ 953 h 804"/>
                    <a:gd name="T72" fmla="+- 0 4389 3869"/>
                    <a:gd name="T73" fmla="*/ T72 w 749"/>
                    <a:gd name="T74" fmla="+- 0 929 157"/>
                    <a:gd name="T75" fmla="*/ 929 h 804"/>
                    <a:gd name="T76" fmla="+- 0 4453 3869"/>
                    <a:gd name="T77" fmla="*/ T76 w 749"/>
                    <a:gd name="T78" fmla="+- 0 892 157"/>
                    <a:gd name="T79" fmla="*/ 892 h 804"/>
                    <a:gd name="T80" fmla="+- 0 4508 3869"/>
                    <a:gd name="T81" fmla="*/ T80 w 749"/>
                    <a:gd name="T82" fmla="+- 0 843 157"/>
                    <a:gd name="T83" fmla="*/ 843 h 804"/>
                    <a:gd name="T84" fmla="+- 0 4554 3869"/>
                    <a:gd name="T85" fmla="*/ T84 w 749"/>
                    <a:gd name="T86" fmla="+- 0 784 157"/>
                    <a:gd name="T87" fmla="*/ 784 h 804"/>
                    <a:gd name="T88" fmla="+- 0 4588 3869"/>
                    <a:gd name="T89" fmla="*/ T88 w 749"/>
                    <a:gd name="T90" fmla="+- 0 715 157"/>
                    <a:gd name="T91" fmla="*/ 715 h 804"/>
                    <a:gd name="T92" fmla="+- 0 4610 3869"/>
                    <a:gd name="T93" fmla="*/ T92 w 749"/>
                    <a:gd name="T94" fmla="+- 0 640 157"/>
                    <a:gd name="T95" fmla="*/ 640 h 804"/>
                    <a:gd name="T96" fmla="+- 0 4618 3869"/>
                    <a:gd name="T97" fmla="*/ T96 w 749"/>
                    <a:gd name="T98" fmla="+- 0 559 157"/>
                    <a:gd name="T99" fmla="*/ 559 h 804"/>
                    <a:gd name="T100" fmla="+- 0 4610 3869"/>
                    <a:gd name="T101" fmla="*/ T100 w 749"/>
                    <a:gd name="T102" fmla="+- 0 478 157"/>
                    <a:gd name="T103" fmla="*/ 478 h 804"/>
                    <a:gd name="T104" fmla="+- 0 4588 3869"/>
                    <a:gd name="T105" fmla="*/ T104 w 749"/>
                    <a:gd name="T106" fmla="+- 0 402 157"/>
                    <a:gd name="T107" fmla="*/ 402 h 804"/>
                    <a:gd name="T108" fmla="+- 0 4554 3869"/>
                    <a:gd name="T109" fmla="*/ T108 w 749"/>
                    <a:gd name="T110" fmla="+- 0 334 157"/>
                    <a:gd name="T111" fmla="*/ 334 h 804"/>
                    <a:gd name="T112" fmla="+- 0 4508 3869"/>
                    <a:gd name="T113" fmla="*/ T112 w 749"/>
                    <a:gd name="T114" fmla="+- 0 275 157"/>
                    <a:gd name="T115" fmla="*/ 275 h 804"/>
                    <a:gd name="T116" fmla="+- 0 4453 3869"/>
                    <a:gd name="T117" fmla="*/ T116 w 749"/>
                    <a:gd name="T118" fmla="+- 0 225 157"/>
                    <a:gd name="T119" fmla="*/ 225 h 804"/>
                    <a:gd name="T120" fmla="+- 0 4389 3869"/>
                    <a:gd name="T121" fmla="*/ T120 w 749"/>
                    <a:gd name="T122" fmla="+- 0 188 157"/>
                    <a:gd name="T123" fmla="*/ 188 h 804"/>
                    <a:gd name="T124" fmla="+- 0 4319 3869"/>
                    <a:gd name="T125" fmla="*/ T124 w 749"/>
                    <a:gd name="T126" fmla="+- 0 165 157"/>
                    <a:gd name="T127" fmla="*/ 165 h 804"/>
                    <a:gd name="T128" fmla="+- 0 4243 3869"/>
                    <a:gd name="T129" fmla="*/ T128 w 749"/>
                    <a:gd name="T130" fmla="+- 0 157 157"/>
                    <a:gd name="T131" fmla="*/ 157 h 8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749" h="804">
                      <a:moveTo>
                        <a:pt x="374" y="0"/>
                      </a:moveTo>
                      <a:lnTo>
                        <a:pt x="299" y="8"/>
                      </a:lnTo>
                      <a:lnTo>
                        <a:pt x="228" y="31"/>
                      </a:lnTo>
                      <a:lnTo>
                        <a:pt x="165" y="68"/>
                      </a:lnTo>
                      <a:lnTo>
                        <a:pt x="109" y="118"/>
                      </a:lnTo>
                      <a:lnTo>
                        <a:pt x="64" y="177"/>
                      </a:lnTo>
                      <a:lnTo>
                        <a:pt x="29" y="245"/>
                      </a:lnTo>
                      <a:lnTo>
                        <a:pt x="7" y="321"/>
                      </a:lnTo>
                      <a:lnTo>
                        <a:pt x="0" y="402"/>
                      </a:lnTo>
                      <a:lnTo>
                        <a:pt x="7" y="483"/>
                      </a:lnTo>
                      <a:lnTo>
                        <a:pt x="29" y="558"/>
                      </a:lnTo>
                      <a:lnTo>
                        <a:pt x="64" y="627"/>
                      </a:lnTo>
                      <a:lnTo>
                        <a:pt x="109" y="686"/>
                      </a:lnTo>
                      <a:lnTo>
                        <a:pt x="165" y="735"/>
                      </a:lnTo>
                      <a:lnTo>
                        <a:pt x="228" y="772"/>
                      </a:lnTo>
                      <a:lnTo>
                        <a:pt x="299" y="796"/>
                      </a:lnTo>
                      <a:lnTo>
                        <a:pt x="374" y="804"/>
                      </a:lnTo>
                      <a:lnTo>
                        <a:pt x="450" y="796"/>
                      </a:lnTo>
                      <a:lnTo>
                        <a:pt x="520" y="772"/>
                      </a:lnTo>
                      <a:lnTo>
                        <a:pt x="584" y="735"/>
                      </a:lnTo>
                      <a:lnTo>
                        <a:pt x="639" y="686"/>
                      </a:lnTo>
                      <a:lnTo>
                        <a:pt x="685" y="627"/>
                      </a:lnTo>
                      <a:lnTo>
                        <a:pt x="719" y="558"/>
                      </a:lnTo>
                      <a:lnTo>
                        <a:pt x="741" y="483"/>
                      </a:lnTo>
                      <a:lnTo>
                        <a:pt x="749" y="402"/>
                      </a:lnTo>
                      <a:lnTo>
                        <a:pt x="741" y="321"/>
                      </a:lnTo>
                      <a:lnTo>
                        <a:pt x="719" y="245"/>
                      </a:lnTo>
                      <a:lnTo>
                        <a:pt x="685" y="177"/>
                      </a:lnTo>
                      <a:lnTo>
                        <a:pt x="639" y="118"/>
                      </a:lnTo>
                      <a:lnTo>
                        <a:pt x="584" y="68"/>
                      </a:lnTo>
                      <a:lnTo>
                        <a:pt x="520" y="31"/>
                      </a:lnTo>
                      <a:lnTo>
                        <a:pt x="450" y="8"/>
                      </a:lnTo>
                      <a:lnTo>
                        <a:pt x="374" y="0"/>
                      </a:lnTo>
                      <a:close/>
                    </a:path>
                  </a:pathLst>
                </a:custGeom>
                <a:solidFill>
                  <a:srgbClr val="BEBEBE"/>
                </a:solid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pt-BR">
                    <a:latin typeface="Franklin Gothic Medium" panose="020B0603020102020204" pitchFamily="34" charset="0"/>
                  </a:endParaRPr>
                </a:p>
              </p:txBody>
            </p:sp>
            <p:pic>
              <p:nvPicPr>
                <p:cNvPr id="169" name="docshape1493">
                  <a:extLst>
                    <a:ext uri="{FF2B5EF4-FFF2-40B4-BE49-F238E27FC236}">
                      <a16:creationId xmlns:a16="http://schemas.microsoft.com/office/drawing/2014/main" xmlns="" id="{909FC0AE-8D50-4E0F-8844-1B9488AA32C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76" y="351"/>
                  <a:ext cx="540" cy="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5" name="docshapegroup1494">
                <a:extLst>
                  <a:ext uri="{FF2B5EF4-FFF2-40B4-BE49-F238E27FC236}">
                    <a16:creationId xmlns:a16="http://schemas.microsoft.com/office/drawing/2014/main" xmlns="" id="{96B61024-8BC5-42D5-BB7E-70CC03E9F69D}"/>
                  </a:ext>
                </a:extLst>
              </p:cNvPr>
              <p:cNvGrpSpPr>
                <a:grpSpLocks/>
              </p:cNvGrpSpPr>
              <p:nvPr/>
            </p:nvGrpSpPr>
            <p:grpSpPr bwMode="auto">
              <a:xfrm>
                <a:off x="4699564" y="5230408"/>
                <a:ext cx="475615" cy="510540"/>
                <a:chOff x="7212" y="328"/>
                <a:chExt cx="749" cy="804"/>
              </a:xfrm>
            </p:grpSpPr>
            <p:sp>
              <p:nvSpPr>
                <p:cNvPr id="166" name="docshape1495">
                  <a:extLst>
                    <a:ext uri="{FF2B5EF4-FFF2-40B4-BE49-F238E27FC236}">
                      <a16:creationId xmlns:a16="http://schemas.microsoft.com/office/drawing/2014/main" xmlns="" id="{95BC48FE-CE1A-4A91-B828-765D1809CE84}"/>
                    </a:ext>
                  </a:extLst>
                </p:cNvPr>
                <p:cNvSpPr>
                  <a:spLocks/>
                </p:cNvSpPr>
                <p:nvPr/>
              </p:nvSpPr>
              <p:spPr bwMode="auto">
                <a:xfrm>
                  <a:off x="7212" y="328"/>
                  <a:ext cx="749" cy="804"/>
                </a:xfrm>
                <a:custGeom>
                  <a:avLst/>
                  <a:gdLst>
                    <a:gd name="T0" fmla="+- 0 7586 7212"/>
                    <a:gd name="T1" fmla="*/ T0 w 749"/>
                    <a:gd name="T2" fmla="+- 0 328 328"/>
                    <a:gd name="T3" fmla="*/ 328 h 804"/>
                    <a:gd name="T4" fmla="+- 0 7511 7212"/>
                    <a:gd name="T5" fmla="*/ T4 w 749"/>
                    <a:gd name="T6" fmla="+- 0 337 328"/>
                    <a:gd name="T7" fmla="*/ 337 h 804"/>
                    <a:gd name="T8" fmla="+- 0 7441 7212"/>
                    <a:gd name="T9" fmla="*/ T8 w 749"/>
                    <a:gd name="T10" fmla="+- 0 360 328"/>
                    <a:gd name="T11" fmla="*/ 360 h 804"/>
                    <a:gd name="T12" fmla="+- 0 7377 7212"/>
                    <a:gd name="T13" fmla="*/ T12 w 749"/>
                    <a:gd name="T14" fmla="+- 0 397 328"/>
                    <a:gd name="T15" fmla="*/ 397 h 804"/>
                    <a:gd name="T16" fmla="+- 0 7322 7212"/>
                    <a:gd name="T17" fmla="*/ T16 w 749"/>
                    <a:gd name="T18" fmla="+- 0 446 328"/>
                    <a:gd name="T19" fmla="*/ 446 h 804"/>
                    <a:gd name="T20" fmla="+- 0 7276 7212"/>
                    <a:gd name="T21" fmla="*/ T20 w 749"/>
                    <a:gd name="T22" fmla="+- 0 506 328"/>
                    <a:gd name="T23" fmla="*/ 506 h 804"/>
                    <a:gd name="T24" fmla="+- 0 7241 7212"/>
                    <a:gd name="T25" fmla="*/ T24 w 749"/>
                    <a:gd name="T26" fmla="+- 0 574 328"/>
                    <a:gd name="T27" fmla="*/ 574 h 804"/>
                    <a:gd name="T28" fmla="+- 0 7220 7212"/>
                    <a:gd name="T29" fmla="*/ T28 w 749"/>
                    <a:gd name="T30" fmla="+- 0 649 328"/>
                    <a:gd name="T31" fmla="*/ 649 h 804"/>
                    <a:gd name="T32" fmla="+- 0 7212 7212"/>
                    <a:gd name="T33" fmla="*/ T32 w 749"/>
                    <a:gd name="T34" fmla="+- 0 730 328"/>
                    <a:gd name="T35" fmla="*/ 730 h 804"/>
                    <a:gd name="T36" fmla="+- 0 7220 7212"/>
                    <a:gd name="T37" fmla="*/ T36 w 749"/>
                    <a:gd name="T38" fmla="+- 0 811 328"/>
                    <a:gd name="T39" fmla="*/ 811 h 804"/>
                    <a:gd name="T40" fmla="+- 0 7241 7212"/>
                    <a:gd name="T41" fmla="*/ T40 w 749"/>
                    <a:gd name="T42" fmla="+- 0 887 328"/>
                    <a:gd name="T43" fmla="*/ 887 h 804"/>
                    <a:gd name="T44" fmla="+- 0 7276 7212"/>
                    <a:gd name="T45" fmla="*/ T44 w 749"/>
                    <a:gd name="T46" fmla="+- 0 955 328"/>
                    <a:gd name="T47" fmla="*/ 955 h 804"/>
                    <a:gd name="T48" fmla="+- 0 7322 7212"/>
                    <a:gd name="T49" fmla="*/ T48 w 749"/>
                    <a:gd name="T50" fmla="+- 0 1015 328"/>
                    <a:gd name="T51" fmla="*/ 1015 h 804"/>
                    <a:gd name="T52" fmla="+- 0 7377 7212"/>
                    <a:gd name="T53" fmla="*/ T52 w 749"/>
                    <a:gd name="T54" fmla="+- 0 1064 328"/>
                    <a:gd name="T55" fmla="*/ 1064 h 804"/>
                    <a:gd name="T56" fmla="+- 0 7441 7212"/>
                    <a:gd name="T57" fmla="*/ T56 w 749"/>
                    <a:gd name="T58" fmla="+- 0 1101 328"/>
                    <a:gd name="T59" fmla="*/ 1101 h 804"/>
                    <a:gd name="T60" fmla="+- 0 7511 7212"/>
                    <a:gd name="T61" fmla="*/ T60 w 749"/>
                    <a:gd name="T62" fmla="+- 0 1124 328"/>
                    <a:gd name="T63" fmla="*/ 1124 h 804"/>
                    <a:gd name="T64" fmla="+- 0 7586 7212"/>
                    <a:gd name="T65" fmla="*/ T64 w 749"/>
                    <a:gd name="T66" fmla="+- 0 1132 328"/>
                    <a:gd name="T67" fmla="*/ 1132 h 804"/>
                    <a:gd name="T68" fmla="+- 0 7662 7212"/>
                    <a:gd name="T69" fmla="*/ T68 w 749"/>
                    <a:gd name="T70" fmla="+- 0 1124 328"/>
                    <a:gd name="T71" fmla="*/ 1124 h 804"/>
                    <a:gd name="T72" fmla="+- 0 7732 7212"/>
                    <a:gd name="T73" fmla="*/ T72 w 749"/>
                    <a:gd name="T74" fmla="+- 0 1101 328"/>
                    <a:gd name="T75" fmla="*/ 1101 h 804"/>
                    <a:gd name="T76" fmla="+- 0 7796 7212"/>
                    <a:gd name="T77" fmla="*/ T76 w 749"/>
                    <a:gd name="T78" fmla="+- 0 1064 328"/>
                    <a:gd name="T79" fmla="*/ 1064 h 804"/>
                    <a:gd name="T80" fmla="+- 0 7851 7212"/>
                    <a:gd name="T81" fmla="*/ T80 w 749"/>
                    <a:gd name="T82" fmla="+- 0 1015 328"/>
                    <a:gd name="T83" fmla="*/ 1015 h 804"/>
                    <a:gd name="T84" fmla="+- 0 7897 7212"/>
                    <a:gd name="T85" fmla="*/ T84 w 749"/>
                    <a:gd name="T86" fmla="+- 0 955 328"/>
                    <a:gd name="T87" fmla="*/ 955 h 804"/>
                    <a:gd name="T88" fmla="+- 0 7931 7212"/>
                    <a:gd name="T89" fmla="*/ T88 w 749"/>
                    <a:gd name="T90" fmla="+- 0 887 328"/>
                    <a:gd name="T91" fmla="*/ 887 h 804"/>
                    <a:gd name="T92" fmla="+- 0 7953 7212"/>
                    <a:gd name="T93" fmla="*/ T92 w 749"/>
                    <a:gd name="T94" fmla="+- 0 811 328"/>
                    <a:gd name="T95" fmla="*/ 811 h 804"/>
                    <a:gd name="T96" fmla="+- 0 7961 7212"/>
                    <a:gd name="T97" fmla="*/ T96 w 749"/>
                    <a:gd name="T98" fmla="+- 0 730 328"/>
                    <a:gd name="T99" fmla="*/ 730 h 804"/>
                    <a:gd name="T100" fmla="+- 0 7953 7212"/>
                    <a:gd name="T101" fmla="*/ T100 w 749"/>
                    <a:gd name="T102" fmla="+- 0 649 328"/>
                    <a:gd name="T103" fmla="*/ 649 h 804"/>
                    <a:gd name="T104" fmla="+- 0 7931 7212"/>
                    <a:gd name="T105" fmla="*/ T104 w 749"/>
                    <a:gd name="T106" fmla="+- 0 574 328"/>
                    <a:gd name="T107" fmla="*/ 574 h 804"/>
                    <a:gd name="T108" fmla="+- 0 7897 7212"/>
                    <a:gd name="T109" fmla="*/ T108 w 749"/>
                    <a:gd name="T110" fmla="+- 0 506 328"/>
                    <a:gd name="T111" fmla="*/ 506 h 804"/>
                    <a:gd name="T112" fmla="+- 0 7851 7212"/>
                    <a:gd name="T113" fmla="*/ T112 w 749"/>
                    <a:gd name="T114" fmla="+- 0 446 328"/>
                    <a:gd name="T115" fmla="*/ 446 h 804"/>
                    <a:gd name="T116" fmla="+- 0 7796 7212"/>
                    <a:gd name="T117" fmla="*/ T116 w 749"/>
                    <a:gd name="T118" fmla="+- 0 397 328"/>
                    <a:gd name="T119" fmla="*/ 397 h 804"/>
                    <a:gd name="T120" fmla="+- 0 7732 7212"/>
                    <a:gd name="T121" fmla="*/ T120 w 749"/>
                    <a:gd name="T122" fmla="+- 0 360 328"/>
                    <a:gd name="T123" fmla="*/ 360 h 804"/>
                    <a:gd name="T124" fmla="+- 0 7662 7212"/>
                    <a:gd name="T125" fmla="*/ T124 w 749"/>
                    <a:gd name="T126" fmla="+- 0 337 328"/>
                    <a:gd name="T127" fmla="*/ 337 h 804"/>
                    <a:gd name="T128" fmla="+- 0 7586 7212"/>
                    <a:gd name="T129" fmla="*/ T128 w 749"/>
                    <a:gd name="T130" fmla="+- 0 328 328"/>
                    <a:gd name="T131" fmla="*/ 328 h 8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749" h="804">
                      <a:moveTo>
                        <a:pt x="374" y="0"/>
                      </a:moveTo>
                      <a:lnTo>
                        <a:pt x="299" y="9"/>
                      </a:lnTo>
                      <a:lnTo>
                        <a:pt x="229" y="32"/>
                      </a:lnTo>
                      <a:lnTo>
                        <a:pt x="165" y="69"/>
                      </a:lnTo>
                      <a:lnTo>
                        <a:pt x="110" y="118"/>
                      </a:lnTo>
                      <a:lnTo>
                        <a:pt x="64" y="178"/>
                      </a:lnTo>
                      <a:lnTo>
                        <a:pt x="29" y="246"/>
                      </a:lnTo>
                      <a:lnTo>
                        <a:pt x="8" y="321"/>
                      </a:lnTo>
                      <a:lnTo>
                        <a:pt x="0" y="402"/>
                      </a:lnTo>
                      <a:lnTo>
                        <a:pt x="8" y="483"/>
                      </a:lnTo>
                      <a:lnTo>
                        <a:pt x="29" y="559"/>
                      </a:lnTo>
                      <a:lnTo>
                        <a:pt x="64" y="627"/>
                      </a:lnTo>
                      <a:lnTo>
                        <a:pt x="110" y="687"/>
                      </a:lnTo>
                      <a:lnTo>
                        <a:pt x="165" y="736"/>
                      </a:lnTo>
                      <a:lnTo>
                        <a:pt x="229" y="773"/>
                      </a:lnTo>
                      <a:lnTo>
                        <a:pt x="299" y="796"/>
                      </a:lnTo>
                      <a:lnTo>
                        <a:pt x="374" y="804"/>
                      </a:lnTo>
                      <a:lnTo>
                        <a:pt x="450" y="796"/>
                      </a:lnTo>
                      <a:lnTo>
                        <a:pt x="520" y="773"/>
                      </a:lnTo>
                      <a:lnTo>
                        <a:pt x="584" y="736"/>
                      </a:lnTo>
                      <a:lnTo>
                        <a:pt x="639" y="687"/>
                      </a:lnTo>
                      <a:lnTo>
                        <a:pt x="685" y="627"/>
                      </a:lnTo>
                      <a:lnTo>
                        <a:pt x="719" y="559"/>
                      </a:lnTo>
                      <a:lnTo>
                        <a:pt x="741" y="483"/>
                      </a:lnTo>
                      <a:lnTo>
                        <a:pt x="749" y="402"/>
                      </a:lnTo>
                      <a:lnTo>
                        <a:pt x="741" y="321"/>
                      </a:lnTo>
                      <a:lnTo>
                        <a:pt x="719" y="246"/>
                      </a:lnTo>
                      <a:lnTo>
                        <a:pt x="685" y="178"/>
                      </a:lnTo>
                      <a:lnTo>
                        <a:pt x="639" y="118"/>
                      </a:lnTo>
                      <a:lnTo>
                        <a:pt x="584" y="69"/>
                      </a:lnTo>
                      <a:lnTo>
                        <a:pt x="520" y="32"/>
                      </a:lnTo>
                      <a:lnTo>
                        <a:pt x="450" y="9"/>
                      </a:lnTo>
                      <a:lnTo>
                        <a:pt x="374" y="0"/>
                      </a:lnTo>
                      <a:close/>
                    </a:path>
                  </a:pathLst>
                </a:custGeom>
                <a:solidFill>
                  <a:srgbClr val="BEBEBE"/>
                </a:solid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pt-BR">
                    <a:latin typeface="Franklin Gothic Medium" panose="020B0603020102020204" pitchFamily="34" charset="0"/>
                  </a:endParaRPr>
                </a:p>
              </p:txBody>
            </p:sp>
            <p:pic>
              <p:nvPicPr>
                <p:cNvPr id="167" name="docshape1496">
                  <a:extLst>
                    <a:ext uri="{FF2B5EF4-FFF2-40B4-BE49-F238E27FC236}">
                      <a16:creationId xmlns:a16="http://schemas.microsoft.com/office/drawing/2014/main" xmlns="" id="{08C295FA-035F-4241-AB15-B49B8F8F23D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79" y="412"/>
                  <a:ext cx="627" cy="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86" name="CaixaDeTexto 185">
              <a:extLst>
                <a:ext uri="{FF2B5EF4-FFF2-40B4-BE49-F238E27FC236}">
                  <a16:creationId xmlns:a16="http://schemas.microsoft.com/office/drawing/2014/main" xmlns="" id="{66D4F51D-A75E-4CF6-A2B5-D4F2E4771642}"/>
                </a:ext>
              </a:extLst>
            </p:cNvPr>
            <p:cNvSpPr txBox="1"/>
            <p:nvPr/>
          </p:nvSpPr>
          <p:spPr>
            <a:xfrm>
              <a:off x="1644671" y="5257816"/>
              <a:ext cx="2806389" cy="524631"/>
            </a:xfrm>
            <a:prstGeom prst="rect">
              <a:avLst/>
            </a:prstGeom>
            <a:noFill/>
          </p:spPr>
          <p:txBody>
            <a:bodyPr wrap="square">
              <a:spAutoFit/>
            </a:bodyPr>
            <a:lstStyle/>
            <a:p>
              <a:pPr>
                <a:lnSpc>
                  <a:spcPct val="103000"/>
                </a:lnSpc>
                <a:spcBef>
                  <a:spcPts val="460"/>
                </a:spcBef>
                <a:spcAft>
                  <a:spcPts val="0"/>
                </a:spcAft>
              </a:pPr>
              <a:r>
                <a:rPr lang="pt-BR" sz="1200" b="1" dirty="0">
                  <a:solidFill>
                    <a:schemeClr val="bg1"/>
                  </a:solidFill>
                  <a:effectLst/>
                  <a:latin typeface="Franklin Gothic Medium" panose="020B0603020102020204" pitchFamily="34" charset="0"/>
                  <a:ea typeface="Arial" panose="020B0604020202020204" pitchFamily="34" charset="0"/>
                </a:rPr>
                <a:t>Receitas de exercícios anteriores </a:t>
              </a:r>
            </a:p>
            <a:p>
              <a:pPr>
                <a:lnSpc>
                  <a:spcPct val="103000"/>
                </a:lnSpc>
                <a:spcBef>
                  <a:spcPts val="460"/>
                </a:spcBef>
                <a:spcAft>
                  <a:spcPts val="0"/>
                </a:spcAft>
              </a:pPr>
              <a:r>
                <a:rPr lang="pt-BR" sz="1200" b="1" dirty="0">
                  <a:solidFill>
                    <a:schemeClr val="bg1"/>
                  </a:solidFill>
                  <a:effectLst/>
                  <a:latin typeface="Franklin Gothic Medium" panose="020B0603020102020204" pitchFamily="34" charset="0"/>
                  <a:ea typeface="Arial" panose="020B0604020202020204" pitchFamily="34" charset="0"/>
                </a:rPr>
                <a:t>(superávit financeiro)</a:t>
              </a:r>
              <a:endParaRPr lang="pt-BR" sz="1200" dirty="0">
                <a:solidFill>
                  <a:schemeClr val="bg1"/>
                </a:solidFill>
                <a:effectLst/>
                <a:latin typeface="Franklin Gothic Medium" panose="020B0603020102020204" pitchFamily="34" charset="0"/>
                <a:ea typeface="Arial" panose="020B0604020202020204" pitchFamily="34" charset="0"/>
              </a:endParaRPr>
            </a:p>
          </p:txBody>
        </p:sp>
        <p:sp>
          <p:nvSpPr>
            <p:cNvPr id="187" name="CaixaDeTexto 186">
              <a:extLst>
                <a:ext uri="{FF2B5EF4-FFF2-40B4-BE49-F238E27FC236}">
                  <a16:creationId xmlns:a16="http://schemas.microsoft.com/office/drawing/2014/main" xmlns="" id="{BEFC1FC8-6DE6-49E1-A537-66597C39AF66}"/>
                </a:ext>
              </a:extLst>
            </p:cNvPr>
            <p:cNvSpPr txBox="1"/>
            <p:nvPr/>
          </p:nvSpPr>
          <p:spPr>
            <a:xfrm>
              <a:off x="4753974" y="5246120"/>
              <a:ext cx="2806389" cy="524631"/>
            </a:xfrm>
            <a:prstGeom prst="rect">
              <a:avLst/>
            </a:prstGeom>
            <a:noFill/>
          </p:spPr>
          <p:txBody>
            <a:bodyPr wrap="square">
              <a:spAutoFit/>
            </a:bodyPr>
            <a:lstStyle/>
            <a:p>
              <a:pPr>
                <a:lnSpc>
                  <a:spcPct val="103000"/>
                </a:lnSpc>
                <a:spcBef>
                  <a:spcPts val="460"/>
                </a:spcBef>
                <a:spcAft>
                  <a:spcPts val="0"/>
                </a:spcAft>
              </a:pPr>
              <a:r>
                <a:rPr lang="pt-BR" sz="1200" b="1" dirty="0">
                  <a:solidFill>
                    <a:schemeClr val="bg1"/>
                  </a:solidFill>
                  <a:effectLst/>
                  <a:latin typeface="Franklin Gothic Medium" panose="020B0603020102020204" pitchFamily="34" charset="0"/>
                  <a:ea typeface="Arial" panose="020B0604020202020204" pitchFamily="34" charset="0"/>
                </a:rPr>
                <a:t>Outras receitas de capital, como</a:t>
              </a:r>
            </a:p>
            <a:p>
              <a:pPr>
                <a:lnSpc>
                  <a:spcPct val="103000"/>
                </a:lnSpc>
                <a:spcBef>
                  <a:spcPts val="460"/>
                </a:spcBef>
                <a:spcAft>
                  <a:spcPts val="0"/>
                </a:spcAft>
              </a:pPr>
              <a:r>
                <a:rPr lang="pt-BR" sz="1200" b="1" dirty="0">
                  <a:solidFill>
                    <a:schemeClr val="bg1"/>
                  </a:solidFill>
                  <a:effectLst/>
                  <a:latin typeface="Franklin Gothic Medium" panose="020B0603020102020204" pitchFamily="34" charset="0"/>
                  <a:ea typeface="Arial" panose="020B0604020202020204" pitchFamily="34" charset="0"/>
                </a:rPr>
                <a:t>doação de bens imóveis, móveis</a:t>
              </a:r>
            </a:p>
          </p:txBody>
        </p:sp>
      </p:grpSp>
      <p:grpSp>
        <p:nvGrpSpPr>
          <p:cNvPr id="37" name="Agrupar 36">
            <a:extLst>
              <a:ext uri="{FF2B5EF4-FFF2-40B4-BE49-F238E27FC236}">
                <a16:creationId xmlns:a16="http://schemas.microsoft.com/office/drawing/2014/main" xmlns="" id="{05F91FD5-F2F6-4168-A1B0-8DB135709913}"/>
              </a:ext>
            </a:extLst>
          </p:cNvPr>
          <p:cNvGrpSpPr/>
          <p:nvPr/>
        </p:nvGrpSpPr>
        <p:grpSpPr>
          <a:xfrm>
            <a:off x="295518" y="3335754"/>
            <a:ext cx="7123429" cy="1337176"/>
            <a:chOff x="295518" y="3582492"/>
            <a:chExt cx="7123429" cy="1337176"/>
          </a:xfrm>
        </p:grpSpPr>
        <p:grpSp>
          <p:nvGrpSpPr>
            <p:cNvPr id="29" name="Agrupar 28">
              <a:extLst>
                <a:ext uri="{FF2B5EF4-FFF2-40B4-BE49-F238E27FC236}">
                  <a16:creationId xmlns:a16="http://schemas.microsoft.com/office/drawing/2014/main" xmlns="" id="{4498243C-2434-49D6-9A68-1BB7AF0E47D7}"/>
                </a:ext>
              </a:extLst>
            </p:cNvPr>
            <p:cNvGrpSpPr/>
            <p:nvPr/>
          </p:nvGrpSpPr>
          <p:grpSpPr>
            <a:xfrm>
              <a:off x="333792" y="3582492"/>
              <a:ext cx="6505157" cy="526415"/>
              <a:chOff x="1087429" y="3462572"/>
              <a:chExt cx="4991100" cy="526415"/>
            </a:xfrm>
          </p:grpSpPr>
          <p:grpSp>
            <p:nvGrpSpPr>
              <p:cNvPr id="158" name="docshapegroup1475">
                <a:extLst>
                  <a:ext uri="{FF2B5EF4-FFF2-40B4-BE49-F238E27FC236}">
                    <a16:creationId xmlns:a16="http://schemas.microsoft.com/office/drawing/2014/main" xmlns="" id="{C045D2AB-27E3-4508-8115-025790B749A1}"/>
                  </a:ext>
                </a:extLst>
              </p:cNvPr>
              <p:cNvGrpSpPr>
                <a:grpSpLocks/>
              </p:cNvGrpSpPr>
              <p:nvPr/>
            </p:nvGrpSpPr>
            <p:grpSpPr bwMode="auto">
              <a:xfrm>
                <a:off x="1087429" y="3476542"/>
                <a:ext cx="475615" cy="509270"/>
                <a:chOff x="2611" y="-830"/>
                <a:chExt cx="749" cy="802"/>
              </a:xfrm>
            </p:grpSpPr>
            <p:sp>
              <p:nvSpPr>
                <p:cNvPr id="180" name="docshape1476">
                  <a:extLst>
                    <a:ext uri="{FF2B5EF4-FFF2-40B4-BE49-F238E27FC236}">
                      <a16:creationId xmlns:a16="http://schemas.microsoft.com/office/drawing/2014/main" xmlns="" id="{7D08FB52-C0D6-4B1F-AEEC-7DC5227A317C}"/>
                    </a:ext>
                  </a:extLst>
                </p:cNvPr>
                <p:cNvSpPr>
                  <a:spLocks/>
                </p:cNvSpPr>
                <p:nvPr/>
              </p:nvSpPr>
              <p:spPr bwMode="auto">
                <a:xfrm>
                  <a:off x="2611" y="-830"/>
                  <a:ext cx="749" cy="802"/>
                </a:xfrm>
                <a:custGeom>
                  <a:avLst/>
                  <a:gdLst>
                    <a:gd name="T0" fmla="+- 0 2986 2611"/>
                    <a:gd name="T1" fmla="*/ T0 w 749"/>
                    <a:gd name="T2" fmla="+- 0 -830 -830"/>
                    <a:gd name="T3" fmla="*/ -830 h 802"/>
                    <a:gd name="T4" fmla="+- 0 2910 2611"/>
                    <a:gd name="T5" fmla="*/ T4 w 749"/>
                    <a:gd name="T6" fmla="+- 0 -821 -830"/>
                    <a:gd name="T7" fmla="*/ -821 h 802"/>
                    <a:gd name="T8" fmla="+- 0 2840 2611"/>
                    <a:gd name="T9" fmla="*/ T8 w 749"/>
                    <a:gd name="T10" fmla="+- 0 -798 -830"/>
                    <a:gd name="T11" fmla="*/ -798 h 802"/>
                    <a:gd name="T12" fmla="+- 0 2776 2611"/>
                    <a:gd name="T13" fmla="*/ T12 w 749"/>
                    <a:gd name="T14" fmla="+- 0 -761 -830"/>
                    <a:gd name="T15" fmla="*/ -761 h 802"/>
                    <a:gd name="T16" fmla="+- 0 2721 2611"/>
                    <a:gd name="T17" fmla="*/ T16 w 749"/>
                    <a:gd name="T18" fmla="+- 0 -712 -830"/>
                    <a:gd name="T19" fmla="*/ -712 h 802"/>
                    <a:gd name="T20" fmla="+- 0 2675 2611"/>
                    <a:gd name="T21" fmla="*/ T20 w 749"/>
                    <a:gd name="T22" fmla="+- 0 -653 -830"/>
                    <a:gd name="T23" fmla="*/ -653 h 802"/>
                    <a:gd name="T24" fmla="+- 0 2641 2611"/>
                    <a:gd name="T25" fmla="*/ T24 w 749"/>
                    <a:gd name="T26" fmla="+- 0 -585 -830"/>
                    <a:gd name="T27" fmla="*/ -585 h 802"/>
                    <a:gd name="T28" fmla="+- 0 2619 2611"/>
                    <a:gd name="T29" fmla="*/ T28 w 749"/>
                    <a:gd name="T30" fmla="+- 0 -510 -830"/>
                    <a:gd name="T31" fmla="*/ -510 h 802"/>
                    <a:gd name="T32" fmla="+- 0 2611 2611"/>
                    <a:gd name="T33" fmla="*/ T32 w 749"/>
                    <a:gd name="T34" fmla="+- 0 -429 -830"/>
                    <a:gd name="T35" fmla="*/ -429 h 802"/>
                    <a:gd name="T36" fmla="+- 0 2619 2611"/>
                    <a:gd name="T37" fmla="*/ T36 w 749"/>
                    <a:gd name="T38" fmla="+- 0 -348 -830"/>
                    <a:gd name="T39" fmla="*/ -348 h 802"/>
                    <a:gd name="T40" fmla="+- 0 2641 2611"/>
                    <a:gd name="T41" fmla="*/ T40 w 749"/>
                    <a:gd name="T42" fmla="+- 0 -273 -830"/>
                    <a:gd name="T43" fmla="*/ -273 h 802"/>
                    <a:gd name="T44" fmla="+- 0 2675 2611"/>
                    <a:gd name="T45" fmla="*/ T44 w 749"/>
                    <a:gd name="T46" fmla="+- 0 -205 -830"/>
                    <a:gd name="T47" fmla="*/ -205 h 802"/>
                    <a:gd name="T48" fmla="+- 0 2721 2611"/>
                    <a:gd name="T49" fmla="*/ T48 w 749"/>
                    <a:gd name="T50" fmla="+- 0 -145 -830"/>
                    <a:gd name="T51" fmla="*/ -145 h 802"/>
                    <a:gd name="T52" fmla="+- 0 2776 2611"/>
                    <a:gd name="T53" fmla="*/ T52 w 749"/>
                    <a:gd name="T54" fmla="+- 0 -96 -830"/>
                    <a:gd name="T55" fmla="*/ -96 h 802"/>
                    <a:gd name="T56" fmla="+- 0 2840 2611"/>
                    <a:gd name="T57" fmla="*/ T56 w 749"/>
                    <a:gd name="T58" fmla="+- 0 -59 -830"/>
                    <a:gd name="T59" fmla="*/ -59 h 802"/>
                    <a:gd name="T60" fmla="+- 0 2910 2611"/>
                    <a:gd name="T61" fmla="*/ T60 w 749"/>
                    <a:gd name="T62" fmla="+- 0 -36 -830"/>
                    <a:gd name="T63" fmla="*/ -36 h 802"/>
                    <a:gd name="T64" fmla="+- 0 2986 2611"/>
                    <a:gd name="T65" fmla="*/ T64 w 749"/>
                    <a:gd name="T66" fmla="+- 0 -28 -830"/>
                    <a:gd name="T67" fmla="*/ -28 h 802"/>
                    <a:gd name="T68" fmla="+- 0 3061 2611"/>
                    <a:gd name="T69" fmla="*/ T68 w 749"/>
                    <a:gd name="T70" fmla="+- 0 -36 -830"/>
                    <a:gd name="T71" fmla="*/ -36 h 802"/>
                    <a:gd name="T72" fmla="+- 0 3131 2611"/>
                    <a:gd name="T73" fmla="*/ T72 w 749"/>
                    <a:gd name="T74" fmla="+- 0 -59 -830"/>
                    <a:gd name="T75" fmla="*/ -59 h 802"/>
                    <a:gd name="T76" fmla="+- 0 3195 2611"/>
                    <a:gd name="T77" fmla="*/ T76 w 749"/>
                    <a:gd name="T78" fmla="+- 0 -96 -830"/>
                    <a:gd name="T79" fmla="*/ -96 h 802"/>
                    <a:gd name="T80" fmla="+- 0 3250 2611"/>
                    <a:gd name="T81" fmla="*/ T80 w 749"/>
                    <a:gd name="T82" fmla="+- 0 -145 -830"/>
                    <a:gd name="T83" fmla="*/ -145 h 802"/>
                    <a:gd name="T84" fmla="+- 0 3296 2611"/>
                    <a:gd name="T85" fmla="*/ T84 w 749"/>
                    <a:gd name="T86" fmla="+- 0 -205 -830"/>
                    <a:gd name="T87" fmla="*/ -205 h 802"/>
                    <a:gd name="T88" fmla="+- 0 3331 2611"/>
                    <a:gd name="T89" fmla="*/ T88 w 749"/>
                    <a:gd name="T90" fmla="+- 0 -273 -830"/>
                    <a:gd name="T91" fmla="*/ -273 h 802"/>
                    <a:gd name="T92" fmla="+- 0 3352 2611"/>
                    <a:gd name="T93" fmla="*/ T92 w 749"/>
                    <a:gd name="T94" fmla="+- 0 -348 -830"/>
                    <a:gd name="T95" fmla="*/ -348 h 802"/>
                    <a:gd name="T96" fmla="+- 0 3360 2611"/>
                    <a:gd name="T97" fmla="*/ T96 w 749"/>
                    <a:gd name="T98" fmla="+- 0 -429 -830"/>
                    <a:gd name="T99" fmla="*/ -429 h 802"/>
                    <a:gd name="T100" fmla="+- 0 3352 2611"/>
                    <a:gd name="T101" fmla="*/ T100 w 749"/>
                    <a:gd name="T102" fmla="+- 0 -510 -830"/>
                    <a:gd name="T103" fmla="*/ -510 h 802"/>
                    <a:gd name="T104" fmla="+- 0 3331 2611"/>
                    <a:gd name="T105" fmla="*/ T104 w 749"/>
                    <a:gd name="T106" fmla="+- 0 -585 -830"/>
                    <a:gd name="T107" fmla="*/ -585 h 802"/>
                    <a:gd name="T108" fmla="+- 0 3296 2611"/>
                    <a:gd name="T109" fmla="*/ T108 w 749"/>
                    <a:gd name="T110" fmla="+- 0 -653 -830"/>
                    <a:gd name="T111" fmla="*/ -653 h 802"/>
                    <a:gd name="T112" fmla="+- 0 3250 2611"/>
                    <a:gd name="T113" fmla="*/ T112 w 749"/>
                    <a:gd name="T114" fmla="+- 0 -712 -830"/>
                    <a:gd name="T115" fmla="*/ -712 h 802"/>
                    <a:gd name="T116" fmla="+- 0 3195 2611"/>
                    <a:gd name="T117" fmla="*/ T116 w 749"/>
                    <a:gd name="T118" fmla="+- 0 -761 -830"/>
                    <a:gd name="T119" fmla="*/ -761 h 802"/>
                    <a:gd name="T120" fmla="+- 0 3131 2611"/>
                    <a:gd name="T121" fmla="*/ T120 w 749"/>
                    <a:gd name="T122" fmla="+- 0 -798 -830"/>
                    <a:gd name="T123" fmla="*/ -798 h 802"/>
                    <a:gd name="T124" fmla="+- 0 3061 2611"/>
                    <a:gd name="T125" fmla="*/ T124 w 749"/>
                    <a:gd name="T126" fmla="+- 0 -821 -830"/>
                    <a:gd name="T127" fmla="*/ -821 h 802"/>
                    <a:gd name="T128" fmla="+- 0 2986 2611"/>
                    <a:gd name="T129" fmla="*/ T128 w 749"/>
                    <a:gd name="T130" fmla="+- 0 -830 -830"/>
                    <a:gd name="T131" fmla="*/ -830 h 8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749" h="802">
                      <a:moveTo>
                        <a:pt x="375" y="0"/>
                      </a:moveTo>
                      <a:lnTo>
                        <a:pt x="299" y="9"/>
                      </a:lnTo>
                      <a:lnTo>
                        <a:pt x="229" y="32"/>
                      </a:lnTo>
                      <a:lnTo>
                        <a:pt x="165" y="69"/>
                      </a:lnTo>
                      <a:lnTo>
                        <a:pt x="110" y="118"/>
                      </a:lnTo>
                      <a:lnTo>
                        <a:pt x="64" y="177"/>
                      </a:lnTo>
                      <a:lnTo>
                        <a:pt x="30" y="245"/>
                      </a:lnTo>
                      <a:lnTo>
                        <a:pt x="8" y="320"/>
                      </a:lnTo>
                      <a:lnTo>
                        <a:pt x="0" y="401"/>
                      </a:lnTo>
                      <a:lnTo>
                        <a:pt x="8" y="482"/>
                      </a:lnTo>
                      <a:lnTo>
                        <a:pt x="30" y="557"/>
                      </a:lnTo>
                      <a:lnTo>
                        <a:pt x="64" y="625"/>
                      </a:lnTo>
                      <a:lnTo>
                        <a:pt x="110" y="685"/>
                      </a:lnTo>
                      <a:lnTo>
                        <a:pt x="165" y="734"/>
                      </a:lnTo>
                      <a:lnTo>
                        <a:pt x="229" y="771"/>
                      </a:lnTo>
                      <a:lnTo>
                        <a:pt x="299" y="794"/>
                      </a:lnTo>
                      <a:lnTo>
                        <a:pt x="375" y="802"/>
                      </a:lnTo>
                      <a:lnTo>
                        <a:pt x="450" y="794"/>
                      </a:lnTo>
                      <a:lnTo>
                        <a:pt x="520" y="771"/>
                      </a:lnTo>
                      <a:lnTo>
                        <a:pt x="584" y="734"/>
                      </a:lnTo>
                      <a:lnTo>
                        <a:pt x="639" y="685"/>
                      </a:lnTo>
                      <a:lnTo>
                        <a:pt x="685" y="625"/>
                      </a:lnTo>
                      <a:lnTo>
                        <a:pt x="720" y="557"/>
                      </a:lnTo>
                      <a:lnTo>
                        <a:pt x="741" y="482"/>
                      </a:lnTo>
                      <a:lnTo>
                        <a:pt x="749" y="401"/>
                      </a:lnTo>
                      <a:lnTo>
                        <a:pt x="741" y="320"/>
                      </a:lnTo>
                      <a:lnTo>
                        <a:pt x="720" y="245"/>
                      </a:lnTo>
                      <a:lnTo>
                        <a:pt x="685" y="177"/>
                      </a:lnTo>
                      <a:lnTo>
                        <a:pt x="639" y="118"/>
                      </a:lnTo>
                      <a:lnTo>
                        <a:pt x="584" y="69"/>
                      </a:lnTo>
                      <a:lnTo>
                        <a:pt x="520" y="32"/>
                      </a:lnTo>
                      <a:lnTo>
                        <a:pt x="450" y="9"/>
                      </a:lnTo>
                      <a:lnTo>
                        <a:pt x="375" y="0"/>
                      </a:lnTo>
                      <a:close/>
                    </a:path>
                  </a:pathLst>
                </a:custGeom>
                <a:solidFill>
                  <a:srgbClr val="BEBEBE"/>
                </a:solid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pt-BR">
                    <a:latin typeface="Franklin Gothic Medium" panose="020B0603020102020204" pitchFamily="34" charset="0"/>
                  </a:endParaRPr>
                </a:p>
              </p:txBody>
            </p:sp>
            <p:pic>
              <p:nvPicPr>
                <p:cNvPr id="181" name="docshape1477">
                  <a:extLst>
                    <a:ext uri="{FF2B5EF4-FFF2-40B4-BE49-F238E27FC236}">
                      <a16:creationId xmlns:a16="http://schemas.microsoft.com/office/drawing/2014/main" xmlns="" id="{0875C798-F4BC-423B-AD04-905364A2074B}"/>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731" y="-729"/>
                  <a:ext cx="521" cy="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9" name="docshapegroup1466">
                <a:extLst>
                  <a:ext uri="{FF2B5EF4-FFF2-40B4-BE49-F238E27FC236}">
                    <a16:creationId xmlns:a16="http://schemas.microsoft.com/office/drawing/2014/main" xmlns="" id="{FAAE9691-6925-4219-9ACD-BD5AFCB7566F}"/>
                  </a:ext>
                </a:extLst>
              </p:cNvPr>
              <p:cNvGrpSpPr>
                <a:grpSpLocks/>
              </p:cNvGrpSpPr>
              <p:nvPr/>
            </p:nvGrpSpPr>
            <p:grpSpPr bwMode="auto">
              <a:xfrm>
                <a:off x="1990780" y="3475907"/>
                <a:ext cx="475615" cy="509270"/>
                <a:chOff x="3904" y="-831"/>
                <a:chExt cx="749" cy="802"/>
              </a:xfrm>
            </p:grpSpPr>
            <p:sp>
              <p:nvSpPr>
                <p:cNvPr id="178" name="docshape1467">
                  <a:extLst>
                    <a:ext uri="{FF2B5EF4-FFF2-40B4-BE49-F238E27FC236}">
                      <a16:creationId xmlns:a16="http://schemas.microsoft.com/office/drawing/2014/main" xmlns="" id="{0D465CF9-EF2A-43BD-9083-2287A6E66F9F}"/>
                    </a:ext>
                  </a:extLst>
                </p:cNvPr>
                <p:cNvSpPr>
                  <a:spLocks/>
                </p:cNvSpPr>
                <p:nvPr/>
              </p:nvSpPr>
              <p:spPr bwMode="auto">
                <a:xfrm>
                  <a:off x="3904" y="-831"/>
                  <a:ext cx="749" cy="802"/>
                </a:xfrm>
                <a:custGeom>
                  <a:avLst/>
                  <a:gdLst>
                    <a:gd name="T0" fmla="+- 0 4279 3905"/>
                    <a:gd name="T1" fmla="*/ T0 w 749"/>
                    <a:gd name="T2" fmla="+- 0 -830 -830"/>
                    <a:gd name="T3" fmla="*/ -830 h 802"/>
                    <a:gd name="T4" fmla="+- 0 4204 3905"/>
                    <a:gd name="T5" fmla="*/ T4 w 749"/>
                    <a:gd name="T6" fmla="+- 0 -822 -830"/>
                    <a:gd name="T7" fmla="*/ -822 h 802"/>
                    <a:gd name="T8" fmla="+- 0 4133 3905"/>
                    <a:gd name="T9" fmla="*/ T8 w 749"/>
                    <a:gd name="T10" fmla="+- 0 -799 -830"/>
                    <a:gd name="T11" fmla="*/ -799 h 802"/>
                    <a:gd name="T12" fmla="+- 0 4070 3905"/>
                    <a:gd name="T13" fmla="*/ T12 w 749"/>
                    <a:gd name="T14" fmla="+- 0 -762 -830"/>
                    <a:gd name="T15" fmla="*/ -762 h 802"/>
                    <a:gd name="T16" fmla="+- 0 4014 3905"/>
                    <a:gd name="T17" fmla="*/ T16 w 749"/>
                    <a:gd name="T18" fmla="+- 0 -713 -830"/>
                    <a:gd name="T19" fmla="*/ -713 h 802"/>
                    <a:gd name="T20" fmla="+- 0 3969 3905"/>
                    <a:gd name="T21" fmla="*/ T20 w 749"/>
                    <a:gd name="T22" fmla="+- 0 -654 -830"/>
                    <a:gd name="T23" fmla="*/ -654 h 802"/>
                    <a:gd name="T24" fmla="+- 0 3934 3905"/>
                    <a:gd name="T25" fmla="*/ T24 w 749"/>
                    <a:gd name="T26" fmla="+- 0 -585 -830"/>
                    <a:gd name="T27" fmla="*/ -585 h 802"/>
                    <a:gd name="T28" fmla="+- 0 3912 3905"/>
                    <a:gd name="T29" fmla="*/ T28 w 749"/>
                    <a:gd name="T30" fmla="+- 0 -510 -830"/>
                    <a:gd name="T31" fmla="*/ -510 h 802"/>
                    <a:gd name="T32" fmla="+- 0 3905 3905"/>
                    <a:gd name="T33" fmla="*/ T32 w 749"/>
                    <a:gd name="T34" fmla="+- 0 -429 -830"/>
                    <a:gd name="T35" fmla="*/ -429 h 802"/>
                    <a:gd name="T36" fmla="+- 0 3912 3905"/>
                    <a:gd name="T37" fmla="*/ T36 w 749"/>
                    <a:gd name="T38" fmla="+- 0 -349 -830"/>
                    <a:gd name="T39" fmla="*/ -349 h 802"/>
                    <a:gd name="T40" fmla="+- 0 3934 3905"/>
                    <a:gd name="T41" fmla="*/ T40 w 749"/>
                    <a:gd name="T42" fmla="+- 0 -273 -830"/>
                    <a:gd name="T43" fmla="*/ -273 h 802"/>
                    <a:gd name="T44" fmla="+- 0 3969 3905"/>
                    <a:gd name="T45" fmla="*/ T44 w 749"/>
                    <a:gd name="T46" fmla="+- 0 -205 -830"/>
                    <a:gd name="T47" fmla="*/ -205 h 802"/>
                    <a:gd name="T48" fmla="+- 0 4014 3905"/>
                    <a:gd name="T49" fmla="*/ T48 w 749"/>
                    <a:gd name="T50" fmla="+- 0 -146 -830"/>
                    <a:gd name="T51" fmla="*/ -146 h 802"/>
                    <a:gd name="T52" fmla="+- 0 4070 3905"/>
                    <a:gd name="T53" fmla="*/ T52 w 749"/>
                    <a:gd name="T54" fmla="+- 0 -97 -830"/>
                    <a:gd name="T55" fmla="*/ -97 h 802"/>
                    <a:gd name="T56" fmla="+- 0 4133 3905"/>
                    <a:gd name="T57" fmla="*/ T56 w 749"/>
                    <a:gd name="T58" fmla="+- 0 -60 -830"/>
                    <a:gd name="T59" fmla="*/ -60 h 802"/>
                    <a:gd name="T60" fmla="+- 0 4204 3905"/>
                    <a:gd name="T61" fmla="*/ T60 w 749"/>
                    <a:gd name="T62" fmla="+- 0 -37 -830"/>
                    <a:gd name="T63" fmla="*/ -37 h 802"/>
                    <a:gd name="T64" fmla="+- 0 4279 3905"/>
                    <a:gd name="T65" fmla="*/ T64 w 749"/>
                    <a:gd name="T66" fmla="+- 0 -29 -830"/>
                    <a:gd name="T67" fmla="*/ -29 h 802"/>
                    <a:gd name="T68" fmla="+- 0 4355 3905"/>
                    <a:gd name="T69" fmla="*/ T68 w 749"/>
                    <a:gd name="T70" fmla="+- 0 -37 -830"/>
                    <a:gd name="T71" fmla="*/ -37 h 802"/>
                    <a:gd name="T72" fmla="+- 0 4425 3905"/>
                    <a:gd name="T73" fmla="*/ T72 w 749"/>
                    <a:gd name="T74" fmla="+- 0 -60 -830"/>
                    <a:gd name="T75" fmla="*/ -60 h 802"/>
                    <a:gd name="T76" fmla="+- 0 4489 3905"/>
                    <a:gd name="T77" fmla="*/ T76 w 749"/>
                    <a:gd name="T78" fmla="+- 0 -97 -830"/>
                    <a:gd name="T79" fmla="*/ -97 h 802"/>
                    <a:gd name="T80" fmla="+- 0 4544 3905"/>
                    <a:gd name="T81" fmla="*/ T80 w 749"/>
                    <a:gd name="T82" fmla="+- 0 -146 -830"/>
                    <a:gd name="T83" fmla="*/ -146 h 802"/>
                    <a:gd name="T84" fmla="+- 0 4590 3905"/>
                    <a:gd name="T85" fmla="*/ T84 w 749"/>
                    <a:gd name="T86" fmla="+- 0 -205 -830"/>
                    <a:gd name="T87" fmla="*/ -205 h 802"/>
                    <a:gd name="T88" fmla="+- 0 4624 3905"/>
                    <a:gd name="T89" fmla="*/ T88 w 749"/>
                    <a:gd name="T90" fmla="+- 0 -273 -830"/>
                    <a:gd name="T91" fmla="*/ -273 h 802"/>
                    <a:gd name="T92" fmla="+- 0 4646 3905"/>
                    <a:gd name="T93" fmla="*/ T92 w 749"/>
                    <a:gd name="T94" fmla="+- 0 -349 -830"/>
                    <a:gd name="T95" fmla="*/ -349 h 802"/>
                    <a:gd name="T96" fmla="+- 0 4654 3905"/>
                    <a:gd name="T97" fmla="*/ T96 w 749"/>
                    <a:gd name="T98" fmla="+- 0 -429 -830"/>
                    <a:gd name="T99" fmla="*/ -429 h 802"/>
                    <a:gd name="T100" fmla="+- 0 4646 3905"/>
                    <a:gd name="T101" fmla="*/ T100 w 749"/>
                    <a:gd name="T102" fmla="+- 0 -510 -830"/>
                    <a:gd name="T103" fmla="*/ -510 h 802"/>
                    <a:gd name="T104" fmla="+- 0 4624 3905"/>
                    <a:gd name="T105" fmla="*/ T104 w 749"/>
                    <a:gd name="T106" fmla="+- 0 -585 -830"/>
                    <a:gd name="T107" fmla="*/ -585 h 802"/>
                    <a:gd name="T108" fmla="+- 0 4590 3905"/>
                    <a:gd name="T109" fmla="*/ T108 w 749"/>
                    <a:gd name="T110" fmla="+- 0 -654 -830"/>
                    <a:gd name="T111" fmla="*/ -654 h 802"/>
                    <a:gd name="T112" fmla="+- 0 4544 3905"/>
                    <a:gd name="T113" fmla="*/ T112 w 749"/>
                    <a:gd name="T114" fmla="+- 0 -713 -830"/>
                    <a:gd name="T115" fmla="*/ -713 h 802"/>
                    <a:gd name="T116" fmla="+- 0 4489 3905"/>
                    <a:gd name="T117" fmla="*/ T116 w 749"/>
                    <a:gd name="T118" fmla="+- 0 -762 -830"/>
                    <a:gd name="T119" fmla="*/ -762 h 802"/>
                    <a:gd name="T120" fmla="+- 0 4425 3905"/>
                    <a:gd name="T121" fmla="*/ T120 w 749"/>
                    <a:gd name="T122" fmla="+- 0 -799 -830"/>
                    <a:gd name="T123" fmla="*/ -799 h 802"/>
                    <a:gd name="T124" fmla="+- 0 4355 3905"/>
                    <a:gd name="T125" fmla="*/ T124 w 749"/>
                    <a:gd name="T126" fmla="+- 0 -822 -830"/>
                    <a:gd name="T127" fmla="*/ -822 h 802"/>
                    <a:gd name="T128" fmla="+- 0 4279 3905"/>
                    <a:gd name="T129" fmla="*/ T128 w 749"/>
                    <a:gd name="T130" fmla="+- 0 -830 -830"/>
                    <a:gd name="T131" fmla="*/ -830 h 8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749" h="802">
                      <a:moveTo>
                        <a:pt x="374" y="0"/>
                      </a:moveTo>
                      <a:lnTo>
                        <a:pt x="299" y="8"/>
                      </a:lnTo>
                      <a:lnTo>
                        <a:pt x="228" y="31"/>
                      </a:lnTo>
                      <a:lnTo>
                        <a:pt x="165" y="68"/>
                      </a:lnTo>
                      <a:lnTo>
                        <a:pt x="109" y="117"/>
                      </a:lnTo>
                      <a:lnTo>
                        <a:pt x="64" y="176"/>
                      </a:lnTo>
                      <a:lnTo>
                        <a:pt x="29" y="245"/>
                      </a:lnTo>
                      <a:lnTo>
                        <a:pt x="7" y="320"/>
                      </a:lnTo>
                      <a:lnTo>
                        <a:pt x="0" y="401"/>
                      </a:lnTo>
                      <a:lnTo>
                        <a:pt x="7" y="481"/>
                      </a:lnTo>
                      <a:lnTo>
                        <a:pt x="29" y="557"/>
                      </a:lnTo>
                      <a:lnTo>
                        <a:pt x="64" y="625"/>
                      </a:lnTo>
                      <a:lnTo>
                        <a:pt x="109" y="684"/>
                      </a:lnTo>
                      <a:lnTo>
                        <a:pt x="165" y="733"/>
                      </a:lnTo>
                      <a:lnTo>
                        <a:pt x="228" y="770"/>
                      </a:lnTo>
                      <a:lnTo>
                        <a:pt x="299" y="793"/>
                      </a:lnTo>
                      <a:lnTo>
                        <a:pt x="374" y="801"/>
                      </a:lnTo>
                      <a:lnTo>
                        <a:pt x="450" y="793"/>
                      </a:lnTo>
                      <a:lnTo>
                        <a:pt x="520" y="770"/>
                      </a:lnTo>
                      <a:lnTo>
                        <a:pt x="584" y="733"/>
                      </a:lnTo>
                      <a:lnTo>
                        <a:pt x="639" y="684"/>
                      </a:lnTo>
                      <a:lnTo>
                        <a:pt x="685" y="625"/>
                      </a:lnTo>
                      <a:lnTo>
                        <a:pt x="719" y="557"/>
                      </a:lnTo>
                      <a:lnTo>
                        <a:pt x="741" y="481"/>
                      </a:lnTo>
                      <a:lnTo>
                        <a:pt x="749" y="401"/>
                      </a:lnTo>
                      <a:lnTo>
                        <a:pt x="741" y="320"/>
                      </a:lnTo>
                      <a:lnTo>
                        <a:pt x="719" y="245"/>
                      </a:lnTo>
                      <a:lnTo>
                        <a:pt x="685" y="176"/>
                      </a:lnTo>
                      <a:lnTo>
                        <a:pt x="639" y="117"/>
                      </a:lnTo>
                      <a:lnTo>
                        <a:pt x="584" y="68"/>
                      </a:lnTo>
                      <a:lnTo>
                        <a:pt x="520" y="31"/>
                      </a:lnTo>
                      <a:lnTo>
                        <a:pt x="450" y="8"/>
                      </a:lnTo>
                      <a:lnTo>
                        <a:pt x="374" y="0"/>
                      </a:lnTo>
                      <a:close/>
                    </a:path>
                  </a:pathLst>
                </a:custGeom>
                <a:solidFill>
                  <a:srgbClr val="BEBEBE"/>
                </a:solid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pt-BR">
                    <a:latin typeface="Franklin Gothic Medium" panose="020B0603020102020204" pitchFamily="34" charset="0"/>
                  </a:endParaRPr>
                </a:p>
              </p:txBody>
            </p:sp>
            <p:pic>
              <p:nvPicPr>
                <p:cNvPr id="179" name="docshape1468">
                  <a:extLst>
                    <a:ext uri="{FF2B5EF4-FFF2-40B4-BE49-F238E27FC236}">
                      <a16:creationId xmlns:a16="http://schemas.microsoft.com/office/drawing/2014/main" xmlns="" id="{EC1A99EA-4536-4E7F-8B16-1864D82C0D76}"/>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998" y="-768"/>
                  <a:ext cx="572" cy="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0" name="docshapegroup1469">
                <a:extLst>
                  <a:ext uri="{FF2B5EF4-FFF2-40B4-BE49-F238E27FC236}">
                    <a16:creationId xmlns:a16="http://schemas.microsoft.com/office/drawing/2014/main" xmlns="" id="{171EB5DB-B2EA-4136-B904-6FCCF45B8427}"/>
                  </a:ext>
                </a:extLst>
              </p:cNvPr>
              <p:cNvGrpSpPr>
                <a:grpSpLocks/>
              </p:cNvGrpSpPr>
              <p:nvPr/>
            </p:nvGrpSpPr>
            <p:grpSpPr bwMode="auto">
              <a:xfrm>
                <a:off x="2894131" y="3475907"/>
                <a:ext cx="475615" cy="509270"/>
                <a:chOff x="5208" y="-831"/>
                <a:chExt cx="749" cy="802"/>
              </a:xfrm>
            </p:grpSpPr>
            <p:sp>
              <p:nvSpPr>
                <p:cNvPr id="176" name="docshape1470">
                  <a:extLst>
                    <a:ext uri="{FF2B5EF4-FFF2-40B4-BE49-F238E27FC236}">
                      <a16:creationId xmlns:a16="http://schemas.microsoft.com/office/drawing/2014/main" xmlns="" id="{3B5E97D8-829F-4E90-8249-9B9693BDE296}"/>
                    </a:ext>
                  </a:extLst>
                </p:cNvPr>
                <p:cNvSpPr>
                  <a:spLocks/>
                </p:cNvSpPr>
                <p:nvPr/>
              </p:nvSpPr>
              <p:spPr bwMode="auto">
                <a:xfrm>
                  <a:off x="5208" y="-831"/>
                  <a:ext cx="749" cy="802"/>
                </a:xfrm>
                <a:custGeom>
                  <a:avLst/>
                  <a:gdLst>
                    <a:gd name="T0" fmla="+- 0 5582 5208"/>
                    <a:gd name="T1" fmla="*/ T0 w 749"/>
                    <a:gd name="T2" fmla="+- 0 -830 -830"/>
                    <a:gd name="T3" fmla="*/ -830 h 802"/>
                    <a:gd name="T4" fmla="+- 0 5507 5208"/>
                    <a:gd name="T5" fmla="*/ T4 w 749"/>
                    <a:gd name="T6" fmla="+- 0 -822 -830"/>
                    <a:gd name="T7" fmla="*/ -822 h 802"/>
                    <a:gd name="T8" fmla="+- 0 5437 5208"/>
                    <a:gd name="T9" fmla="*/ T8 w 749"/>
                    <a:gd name="T10" fmla="+- 0 -799 -830"/>
                    <a:gd name="T11" fmla="*/ -799 h 802"/>
                    <a:gd name="T12" fmla="+- 0 5373 5208"/>
                    <a:gd name="T13" fmla="*/ T12 w 749"/>
                    <a:gd name="T14" fmla="+- 0 -762 -830"/>
                    <a:gd name="T15" fmla="*/ -762 h 802"/>
                    <a:gd name="T16" fmla="+- 0 5318 5208"/>
                    <a:gd name="T17" fmla="*/ T16 w 749"/>
                    <a:gd name="T18" fmla="+- 0 -713 -830"/>
                    <a:gd name="T19" fmla="*/ -713 h 802"/>
                    <a:gd name="T20" fmla="+- 0 5272 5208"/>
                    <a:gd name="T21" fmla="*/ T20 w 749"/>
                    <a:gd name="T22" fmla="+- 0 -654 -830"/>
                    <a:gd name="T23" fmla="*/ -654 h 802"/>
                    <a:gd name="T24" fmla="+- 0 5237 5208"/>
                    <a:gd name="T25" fmla="*/ T24 w 749"/>
                    <a:gd name="T26" fmla="+- 0 -585 -830"/>
                    <a:gd name="T27" fmla="*/ -585 h 802"/>
                    <a:gd name="T28" fmla="+- 0 5216 5208"/>
                    <a:gd name="T29" fmla="*/ T28 w 749"/>
                    <a:gd name="T30" fmla="+- 0 -510 -830"/>
                    <a:gd name="T31" fmla="*/ -510 h 802"/>
                    <a:gd name="T32" fmla="+- 0 5208 5208"/>
                    <a:gd name="T33" fmla="*/ T32 w 749"/>
                    <a:gd name="T34" fmla="+- 0 -429 -830"/>
                    <a:gd name="T35" fmla="*/ -429 h 802"/>
                    <a:gd name="T36" fmla="+- 0 5216 5208"/>
                    <a:gd name="T37" fmla="*/ T36 w 749"/>
                    <a:gd name="T38" fmla="+- 0 -349 -830"/>
                    <a:gd name="T39" fmla="*/ -349 h 802"/>
                    <a:gd name="T40" fmla="+- 0 5237 5208"/>
                    <a:gd name="T41" fmla="*/ T40 w 749"/>
                    <a:gd name="T42" fmla="+- 0 -273 -830"/>
                    <a:gd name="T43" fmla="*/ -273 h 802"/>
                    <a:gd name="T44" fmla="+- 0 5272 5208"/>
                    <a:gd name="T45" fmla="*/ T44 w 749"/>
                    <a:gd name="T46" fmla="+- 0 -205 -830"/>
                    <a:gd name="T47" fmla="*/ -205 h 802"/>
                    <a:gd name="T48" fmla="+- 0 5318 5208"/>
                    <a:gd name="T49" fmla="*/ T48 w 749"/>
                    <a:gd name="T50" fmla="+- 0 -146 -830"/>
                    <a:gd name="T51" fmla="*/ -146 h 802"/>
                    <a:gd name="T52" fmla="+- 0 5373 5208"/>
                    <a:gd name="T53" fmla="*/ T52 w 749"/>
                    <a:gd name="T54" fmla="+- 0 -97 -830"/>
                    <a:gd name="T55" fmla="*/ -97 h 802"/>
                    <a:gd name="T56" fmla="+- 0 5437 5208"/>
                    <a:gd name="T57" fmla="*/ T56 w 749"/>
                    <a:gd name="T58" fmla="+- 0 -60 -830"/>
                    <a:gd name="T59" fmla="*/ -60 h 802"/>
                    <a:gd name="T60" fmla="+- 0 5507 5208"/>
                    <a:gd name="T61" fmla="*/ T60 w 749"/>
                    <a:gd name="T62" fmla="+- 0 -37 -830"/>
                    <a:gd name="T63" fmla="*/ -37 h 802"/>
                    <a:gd name="T64" fmla="+- 0 5582 5208"/>
                    <a:gd name="T65" fmla="*/ T64 w 749"/>
                    <a:gd name="T66" fmla="+- 0 -29 -830"/>
                    <a:gd name="T67" fmla="*/ -29 h 802"/>
                    <a:gd name="T68" fmla="+- 0 5658 5208"/>
                    <a:gd name="T69" fmla="*/ T68 w 749"/>
                    <a:gd name="T70" fmla="+- 0 -37 -830"/>
                    <a:gd name="T71" fmla="*/ -37 h 802"/>
                    <a:gd name="T72" fmla="+- 0 5728 5208"/>
                    <a:gd name="T73" fmla="*/ T72 w 749"/>
                    <a:gd name="T74" fmla="+- 0 -60 -830"/>
                    <a:gd name="T75" fmla="*/ -60 h 802"/>
                    <a:gd name="T76" fmla="+- 0 5792 5208"/>
                    <a:gd name="T77" fmla="*/ T76 w 749"/>
                    <a:gd name="T78" fmla="+- 0 -97 -830"/>
                    <a:gd name="T79" fmla="*/ -97 h 802"/>
                    <a:gd name="T80" fmla="+- 0 5847 5208"/>
                    <a:gd name="T81" fmla="*/ T80 w 749"/>
                    <a:gd name="T82" fmla="+- 0 -146 -830"/>
                    <a:gd name="T83" fmla="*/ -146 h 802"/>
                    <a:gd name="T84" fmla="+- 0 5893 5208"/>
                    <a:gd name="T85" fmla="*/ T84 w 749"/>
                    <a:gd name="T86" fmla="+- 0 -205 -830"/>
                    <a:gd name="T87" fmla="*/ -205 h 802"/>
                    <a:gd name="T88" fmla="+- 0 5927 5208"/>
                    <a:gd name="T89" fmla="*/ T88 w 749"/>
                    <a:gd name="T90" fmla="+- 0 -273 -830"/>
                    <a:gd name="T91" fmla="*/ -273 h 802"/>
                    <a:gd name="T92" fmla="+- 0 5949 5208"/>
                    <a:gd name="T93" fmla="*/ T92 w 749"/>
                    <a:gd name="T94" fmla="+- 0 -349 -830"/>
                    <a:gd name="T95" fmla="*/ -349 h 802"/>
                    <a:gd name="T96" fmla="+- 0 5957 5208"/>
                    <a:gd name="T97" fmla="*/ T96 w 749"/>
                    <a:gd name="T98" fmla="+- 0 -429 -830"/>
                    <a:gd name="T99" fmla="*/ -429 h 802"/>
                    <a:gd name="T100" fmla="+- 0 5949 5208"/>
                    <a:gd name="T101" fmla="*/ T100 w 749"/>
                    <a:gd name="T102" fmla="+- 0 -510 -830"/>
                    <a:gd name="T103" fmla="*/ -510 h 802"/>
                    <a:gd name="T104" fmla="+- 0 5927 5208"/>
                    <a:gd name="T105" fmla="*/ T104 w 749"/>
                    <a:gd name="T106" fmla="+- 0 -585 -830"/>
                    <a:gd name="T107" fmla="*/ -585 h 802"/>
                    <a:gd name="T108" fmla="+- 0 5893 5208"/>
                    <a:gd name="T109" fmla="*/ T108 w 749"/>
                    <a:gd name="T110" fmla="+- 0 -654 -830"/>
                    <a:gd name="T111" fmla="*/ -654 h 802"/>
                    <a:gd name="T112" fmla="+- 0 5847 5208"/>
                    <a:gd name="T113" fmla="*/ T112 w 749"/>
                    <a:gd name="T114" fmla="+- 0 -713 -830"/>
                    <a:gd name="T115" fmla="*/ -713 h 802"/>
                    <a:gd name="T116" fmla="+- 0 5792 5208"/>
                    <a:gd name="T117" fmla="*/ T116 w 749"/>
                    <a:gd name="T118" fmla="+- 0 -762 -830"/>
                    <a:gd name="T119" fmla="*/ -762 h 802"/>
                    <a:gd name="T120" fmla="+- 0 5728 5208"/>
                    <a:gd name="T121" fmla="*/ T120 w 749"/>
                    <a:gd name="T122" fmla="+- 0 -799 -830"/>
                    <a:gd name="T123" fmla="*/ -799 h 802"/>
                    <a:gd name="T124" fmla="+- 0 5658 5208"/>
                    <a:gd name="T125" fmla="*/ T124 w 749"/>
                    <a:gd name="T126" fmla="+- 0 -822 -830"/>
                    <a:gd name="T127" fmla="*/ -822 h 802"/>
                    <a:gd name="T128" fmla="+- 0 5582 5208"/>
                    <a:gd name="T129" fmla="*/ T128 w 749"/>
                    <a:gd name="T130" fmla="+- 0 -830 -830"/>
                    <a:gd name="T131" fmla="*/ -830 h 8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749" h="802">
                      <a:moveTo>
                        <a:pt x="374" y="0"/>
                      </a:moveTo>
                      <a:lnTo>
                        <a:pt x="299" y="8"/>
                      </a:lnTo>
                      <a:lnTo>
                        <a:pt x="229" y="31"/>
                      </a:lnTo>
                      <a:lnTo>
                        <a:pt x="165" y="68"/>
                      </a:lnTo>
                      <a:lnTo>
                        <a:pt x="110" y="117"/>
                      </a:lnTo>
                      <a:lnTo>
                        <a:pt x="64" y="176"/>
                      </a:lnTo>
                      <a:lnTo>
                        <a:pt x="29" y="245"/>
                      </a:lnTo>
                      <a:lnTo>
                        <a:pt x="8" y="320"/>
                      </a:lnTo>
                      <a:lnTo>
                        <a:pt x="0" y="401"/>
                      </a:lnTo>
                      <a:lnTo>
                        <a:pt x="8" y="481"/>
                      </a:lnTo>
                      <a:lnTo>
                        <a:pt x="29" y="557"/>
                      </a:lnTo>
                      <a:lnTo>
                        <a:pt x="64" y="625"/>
                      </a:lnTo>
                      <a:lnTo>
                        <a:pt x="110" y="684"/>
                      </a:lnTo>
                      <a:lnTo>
                        <a:pt x="165" y="733"/>
                      </a:lnTo>
                      <a:lnTo>
                        <a:pt x="229" y="770"/>
                      </a:lnTo>
                      <a:lnTo>
                        <a:pt x="299" y="793"/>
                      </a:lnTo>
                      <a:lnTo>
                        <a:pt x="374" y="801"/>
                      </a:lnTo>
                      <a:lnTo>
                        <a:pt x="450" y="793"/>
                      </a:lnTo>
                      <a:lnTo>
                        <a:pt x="520" y="770"/>
                      </a:lnTo>
                      <a:lnTo>
                        <a:pt x="584" y="733"/>
                      </a:lnTo>
                      <a:lnTo>
                        <a:pt x="639" y="684"/>
                      </a:lnTo>
                      <a:lnTo>
                        <a:pt x="685" y="625"/>
                      </a:lnTo>
                      <a:lnTo>
                        <a:pt x="719" y="557"/>
                      </a:lnTo>
                      <a:lnTo>
                        <a:pt x="741" y="481"/>
                      </a:lnTo>
                      <a:lnTo>
                        <a:pt x="749" y="401"/>
                      </a:lnTo>
                      <a:lnTo>
                        <a:pt x="741" y="320"/>
                      </a:lnTo>
                      <a:lnTo>
                        <a:pt x="719" y="245"/>
                      </a:lnTo>
                      <a:lnTo>
                        <a:pt x="685" y="176"/>
                      </a:lnTo>
                      <a:lnTo>
                        <a:pt x="639" y="117"/>
                      </a:lnTo>
                      <a:lnTo>
                        <a:pt x="584" y="68"/>
                      </a:lnTo>
                      <a:lnTo>
                        <a:pt x="520" y="31"/>
                      </a:lnTo>
                      <a:lnTo>
                        <a:pt x="450" y="8"/>
                      </a:lnTo>
                      <a:lnTo>
                        <a:pt x="374" y="0"/>
                      </a:lnTo>
                      <a:close/>
                    </a:path>
                  </a:pathLst>
                </a:custGeom>
                <a:solidFill>
                  <a:srgbClr val="BEBEBE"/>
                </a:solid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pt-BR">
                    <a:latin typeface="Franklin Gothic Medium" panose="020B0603020102020204" pitchFamily="34" charset="0"/>
                  </a:endParaRPr>
                </a:p>
              </p:txBody>
            </p:sp>
            <p:pic>
              <p:nvPicPr>
                <p:cNvPr id="177" name="docshape1471">
                  <a:extLst>
                    <a:ext uri="{FF2B5EF4-FFF2-40B4-BE49-F238E27FC236}">
                      <a16:creationId xmlns:a16="http://schemas.microsoft.com/office/drawing/2014/main" xmlns="" id="{99718A56-B721-472E-991C-F379A29038E4}"/>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347" y="-711"/>
                  <a:ext cx="514" cy="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1" name="docshapegroup1472">
                <a:extLst>
                  <a:ext uri="{FF2B5EF4-FFF2-40B4-BE49-F238E27FC236}">
                    <a16:creationId xmlns:a16="http://schemas.microsoft.com/office/drawing/2014/main" xmlns="" id="{DC4F251B-A3C2-4CC5-BD1A-4DBBEE37DEDF}"/>
                  </a:ext>
                </a:extLst>
              </p:cNvPr>
              <p:cNvGrpSpPr>
                <a:grpSpLocks/>
              </p:cNvGrpSpPr>
              <p:nvPr/>
            </p:nvGrpSpPr>
            <p:grpSpPr bwMode="auto">
              <a:xfrm>
                <a:off x="5602914" y="3462572"/>
                <a:ext cx="475615" cy="510540"/>
                <a:chOff x="9722" y="-852"/>
                <a:chExt cx="749" cy="804"/>
              </a:xfrm>
            </p:grpSpPr>
            <p:sp>
              <p:nvSpPr>
                <p:cNvPr id="174" name="docshape1473">
                  <a:extLst>
                    <a:ext uri="{FF2B5EF4-FFF2-40B4-BE49-F238E27FC236}">
                      <a16:creationId xmlns:a16="http://schemas.microsoft.com/office/drawing/2014/main" xmlns="" id="{B039B000-9C07-4DC6-B189-19EACCFFE806}"/>
                    </a:ext>
                  </a:extLst>
                </p:cNvPr>
                <p:cNvSpPr>
                  <a:spLocks/>
                </p:cNvSpPr>
                <p:nvPr/>
              </p:nvSpPr>
              <p:spPr bwMode="auto">
                <a:xfrm>
                  <a:off x="9722" y="-852"/>
                  <a:ext cx="749" cy="804"/>
                </a:xfrm>
                <a:custGeom>
                  <a:avLst/>
                  <a:gdLst>
                    <a:gd name="T0" fmla="+- 0 10097 9722"/>
                    <a:gd name="T1" fmla="*/ T0 w 749"/>
                    <a:gd name="T2" fmla="+- 0 -852 -852"/>
                    <a:gd name="T3" fmla="*/ -852 h 804"/>
                    <a:gd name="T4" fmla="+- 0 10021 9722"/>
                    <a:gd name="T5" fmla="*/ T4 w 749"/>
                    <a:gd name="T6" fmla="+- 0 -844 -852"/>
                    <a:gd name="T7" fmla="*/ -844 h 804"/>
                    <a:gd name="T8" fmla="+- 0 9951 9722"/>
                    <a:gd name="T9" fmla="*/ T8 w 749"/>
                    <a:gd name="T10" fmla="+- 0 -820 -852"/>
                    <a:gd name="T11" fmla="*/ -820 h 804"/>
                    <a:gd name="T12" fmla="+- 0 9887 9722"/>
                    <a:gd name="T13" fmla="*/ T12 w 749"/>
                    <a:gd name="T14" fmla="+- 0 -783 -852"/>
                    <a:gd name="T15" fmla="*/ -783 h 804"/>
                    <a:gd name="T16" fmla="+- 0 9832 9722"/>
                    <a:gd name="T17" fmla="*/ T16 w 749"/>
                    <a:gd name="T18" fmla="+- 0 -734 -852"/>
                    <a:gd name="T19" fmla="*/ -734 h 804"/>
                    <a:gd name="T20" fmla="+- 0 9786 9722"/>
                    <a:gd name="T21" fmla="*/ T20 w 749"/>
                    <a:gd name="T22" fmla="+- 0 -675 -852"/>
                    <a:gd name="T23" fmla="*/ -675 h 804"/>
                    <a:gd name="T24" fmla="+- 0 9752 9722"/>
                    <a:gd name="T25" fmla="*/ T24 w 749"/>
                    <a:gd name="T26" fmla="+- 0 -606 -852"/>
                    <a:gd name="T27" fmla="*/ -606 h 804"/>
                    <a:gd name="T28" fmla="+- 0 9730 9722"/>
                    <a:gd name="T29" fmla="*/ T28 w 749"/>
                    <a:gd name="T30" fmla="+- 0 -531 -852"/>
                    <a:gd name="T31" fmla="*/ -531 h 804"/>
                    <a:gd name="T32" fmla="+- 0 9722 9722"/>
                    <a:gd name="T33" fmla="*/ T32 w 749"/>
                    <a:gd name="T34" fmla="+- 0 -450 -852"/>
                    <a:gd name="T35" fmla="*/ -450 h 804"/>
                    <a:gd name="T36" fmla="+- 0 9730 9722"/>
                    <a:gd name="T37" fmla="*/ T36 w 749"/>
                    <a:gd name="T38" fmla="+- 0 -369 -852"/>
                    <a:gd name="T39" fmla="*/ -369 h 804"/>
                    <a:gd name="T40" fmla="+- 0 9752 9722"/>
                    <a:gd name="T41" fmla="*/ T40 w 749"/>
                    <a:gd name="T42" fmla="+- 0 -293 -852"/>
                    <a:gd name="T43" fmla="*/ -293 h 804"/>
                    <a:gd name="T44" fmla="+- 0 9786 9722"/>
                    <a:gd name="T45" fmla="*/ T44 w 749"/>
                    <a:gd name="T46" fmla="+- 0 -225 -852"/>
                    <a:gd name="T47" fmla="*/ -225 h 804"/>
                    <a:gd name="T48" fmla="+- 0 9832 9722"/>
                    <a:gd name="T49" fmla="*/ T48 w 749"/>
                    <a:gd name="T50" fmla="+- 0 -166 -852"/>
                    <a:gd name="T51" fmla="*/ -166 h 804"/>
                    <a:gd name="T52" fmla="+- 0 9887 9722"/>
                    <a:gd name="T53" fmla="*/ T52 w 749"/>
                    <a:gd name="T54" fmla="+- 0 -116 -852"/>
                    <a:gd name="T55" fmla="*/ -116 h 804"/>
                    <a:gd name="T56" fmla="+- 0 9951 9722"/>
                    <a:gd name="T57" fmla="*/ T56 w 749"/>
                    <a:gd name="T58" fmla="+- 0 -79 -852"/>
                    <a:gd name="T59" fmla="*/ -79 h 804"/>
                    <a:gd name="T60" fmla="+- 0 10021 9722"/>
                    <a:gd name="T61" fmla="*/ T60 w 749"/>
                    <a:gd name="T62" fmla="+- 0 -56 -852"/>
                    <a:gd name="T63" fmla="*/ -56 h 804"/>
                    <a:gd name="T64" fmla="+- 0 10097 9722"/>
                    <a:gd name="T65" fmla="*/ T64 w 749"/>
                    <a:gd name="T66" fmla="+- 0 -48 -852"/>
                    <a:gd name="T67" fmla="*/ -48 h 804"/>
                    <a:gd name="T68" fmla="+- 0 10172 9722"/>
                    <a:gd name="T69" fmla="*/ T68 w 749"/>
                    <a:gd name="T70" fmla="+- 0 -56 -852"/>
                    <a:gd name="T71" fmla="*/ -56 h 804"/>
                    <a:gd name="T72" fmla="+- 0 10243 9722"/>
                    <a:gd name="T73" fmla="*/ T72 w 749"/>
                    <a:gd name="T74" fmla="+- 0 -79 -852"/>
                    <a:gd name="T75" fmla="*/ -79 h 804"/>
                    <a:gd name="T76" fmla="+- 0 10306 9722"/>
                    <a:gd name="T77" fmla="*/ T76 w 749"/>
                    <a:gd name="T78" fmla="+- 0 -116 -852"/>
                    <a:gd name="T79" fmla="*/ -116 h 804"/>
                    <a:gd name="T80" fmla="+- 0 10362 9722"/>
                    <a:gd name="T81" fmla="*/ T80 w 749"/>
                    <a:gd name="T82" fmla="+- 0 -166 -852"/>
                    <a:gd name="T83" fmla="*/ -166 h 804"/>
                    <a:gd name="T84" fmla="+- 0 10407 9722"/>
                    <a:gd name="T85" fmla="*/ T84 w 749"/>
                    <a:gd name="T86" fmla="+- 0 -225 -852"/>
                    <a:gd name="T87" fmla="*/ -225 h 804"/>
                    <a:gd name="T88" fmla="+- 0 10442 9722"/>
                    <a:gd name="T89" fmla="*/ T88 w 749"/>
                    <a:gd name="T90" fmla="+- 0 -293 -852"/>
                    <a:gd name="T91" fmla="*/ -293 h 804"/>
                    <a:gd name="T92" fmla="+- 0 10464 9722"/>
                    <a:gd name="T93" fmla="*/ T92 w 749"/>
                    <a:gd name="T94" fmla="+- 0 -369 -852"/>
                    <a:gd name="T95" fmla="*/ -369 h 804"/>
                    <a:gd name="T96" fmla="+- 0 10471 9722"/>
                    <a:gd name="T97" fmla="*/ T96 w 749"/>
                    <a:gd name="T98" fmla="+- 0 -450 -852"/>
                    <a:gd name="T99" fmla="*/ -450 h 804"/>
                    <a:gd name="T100" fmla="+- 0 10464 9722"/>
                    <a:gd name="T101" fmla="*/ T100 w 749"/>
                    <a:gd name="T102" fmla="+- 0 -531 -852"/>
                    <a:gd name="T103" fmla="*/ -531 h 804"/>
                    <a:gd name="T104" fmla="+- 0 10442 9722"/>
                    <a:gd name="T105" fmla="*/ T104 w 749"/>
                    <a:gd name="T106" fmla="+- 0 -606 -852"/>
                    <a:gd name="T107" fmla="*/ -606 h 804"/>
                    <a:gd name="T108" fmla="+- 0 10407 9722"/>
                    <a:gd name="T109" fmla="*/ T108 w 749"/>
                    <a:gd name="T110" fmla="+- 0 -675 -852"/>
                    <a:gd name="T111" fmla="*/ -675 h 804"/>
                    <a:gd name="T112" fmla="+- 0 10362 9722"/>
                    <a:gd name="T113" fmla="*/ T112 w 749"/>
                    <a:gd name="T114" fmla="+- 0 -734 -852"/>
                    <a:gd name="T115" fmla="*/ -734 h 804"/>
                    <a:gd name="T116" fmla="+- 0 10306 9722"/>
                    <a:gd name="T117" fmla="*/ T116 w 749"/>
                    <a:gd name="T118" fmla="+- 0 -783 -852"/>
                    <a:gd name="T119" fmla="*/ -783 h 804"/>
                    <a:gd name="T120" fmla="+- 0 10243 9722"/>
                    <a:gd name="T121" fmla="*/ T120 w 749"/>
                    <a:gd name="T122" fmla="+- 0 -820 -852"/>
                    <a:gd name="T123" fmla="*/ -820 h 804"/>
                    <a:gd name="T124" fmla="+- 0 10172 9722"/>
                    <a:gd name="T125" fmla="*/ T124 w 749"/>
                    <a:gd name="T126" fmla="+- 0 -844 -852"/>
                    <a:gd name="T127" fmla="*/ -844 h 804"/>
                    <a:gd name="T128" fmla="+- 0 10097 9722"/>
                    <a:gd name="T129" fmla="*/ T128 w 749"/>
                    <a:gd name="T130" fmla="+- 0 -852 -852"/>
                    <a:gd name="T131" fmla="*/ -852 h 8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749" h="804">
                      <a:moveTo>
                        <a:pt x="375" y="0"/>
                      </a:moveTo>
                      <a:lnTo>
                        <a:pt x="299" y="8"/>
                      </a:lnTo>
                      <a:lnTo>
                        <a:pt x="229" y="32"/>
                      </a:lnTo>
                      <a:lnTo>
                        <a:pt x="165" y="69"/>
                      </a:lnTo>
                      <a:lnTo>
                        <a:pt x="110" y="118"/>
                      </a:lnTo>
                      <a:lnTo>
                        <a:pt x="64" y="177"/>
                      </a:lnTo>
                      <a:lnTo>
                        <a:pt x="30" y="246"/>
                      </a:lnTo>
                      <a:lnTo>
                        <a:pt x="8" y="321"/>
                      </a:lnTo>
                      <a:lnTo>
                        <a:pt x="0" y="402"/>
                      </a:lnTo>
                      <a:lnTo>
                        <a:pt x="8" y="483"/>
                      </a:lnTo>
                      <a:lnTo>
                        <a:pt x="30" y="559"/>
                      </a:lnTo>
                      <a:lnTo>
                        <a:pt x="64" y="627"/>
                      </a:lnTo>
                      <a:lnTo>
                        <a:pt x="110" y="686"/>
                      </a:lnTo>
                      <a:lnTo>
                        <a:pt x="165" y="736"/>
                      </a:lnTo>
                      <a:lnTo>
                        <a:pt x="229" y="773"/>
                      </a:lnTo>
                      <a:lnTo>
                        <a:pt x="299" y="796"/>
                      </a:lnTo>
                      <a:lnTo>
                        <a:pt x="375" y="804"/>
                      </a:lnTo>
                      <a:lnTo>
                        <a:pt x="450" y="796"/>
                      </a:lnTo>
                      <a:lnTo>
                        <a:pt x="521" y="773"/>
                      </a:lnTo>
                      <a:lnTo>
                        <a:pt x="584" y="736"/>
                      </a:lnTo>
                      <a:lnTo>
                        <a:pt x="640" y="686"/>
                      </a:lnTo>
                      <a:lnTo>
                        <a:pt x="685" y="627"/>
                      </a:lnTo>
                      <a:lnTo>
                        <a:pt x="720" y="559"/>
                      </a:lnTo>
                      <a:lnTo>
                        <a:pt x="742" y="483"/>
                      </a:lnTo>
                      <a:lnTo>
                        <a:pt x="749" y="402"/>
                      </a:lnTo>
                      <a:lnTo>
                        <a:pt x="742" y="321"/>
                      </a:lnTo>
                      <a:lnTo>
                        <a:pt x="720" y="246"/>
                      </a:lnTo>
                      <a:lnTo>
                        <a:pt x="685" y="177"/>
                      </a:lnTo>
                      <a:lnTo>
                        <a:pt x="640" y="118"/>
                      </a:lnTo>
                      <a:lnTo>
                        <a:pt x="584" y="69"/>
                      </a:lnTo>
                      <a:lnTo>
                        <a:pt x="521" y="32"/>
                      </a:lnTo>
                      <a:lnTo>
                        <a:pt x="450" y="8"/>
                      </a:lnTo>
                      <a:lnTo>
                        <a:pt x="375" y="0"/>
                      </a:lnTo>
                      <a:close/>
                    </a:path>
                  </a:pathLst>
                </a:custGeom>
                <a:solidFill>
                  <a:srgbClr val="BEBEBE"/>
                </a:solid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pt-BR">
                    <a:latin typeface="Franklin Gothic Medium" panose="020B0603020102020204" pitchFamily="34" charset="0"/>
                  </a:endParaRPr>
                </a:p>
              </p:txBody>
            </p:sp>
            <p:pic>
              <p:nvPicPr>
                <p:cNvPr id="175" name="docshape1474">
                  <a:extLst>
                    <a:ext uri="{FF2B5EF4-FFF2-40B4-BE49-F238E27FC236}">
                      <a16:creationId xmlns:a16="http://schemas.microsoft.com/office/drawing/2014/main" xmlns="" id="{3296CCE8-2CB4-4306-BD8B-BDF694EEA13A}"/>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9840" y="-737"/>
                  <a:ext cx="507" cy="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2" name="docshapegroup1478">
                <a:extLst>
                  <a:ext uri="{FF2B5EF4-FFF2-40B4-BE49-F238E27FC236}">
                    <a16:creationId xmlns:a16="http://schemas.microsoft.com/office/drawing/2014/main" xmlns="" id="{6913DB45-C73D-4A8A-8F67-68D54CA95A44}"/>
                  </a:ext>
                </a:extLst>
              </p:cNvPr>
              <p:cNvGrpSpPr>
                <a:grpSpLocks/>
              </p:cNvGrpSpPr>
              <p:nvPr/>
            </p:nvGrpSpPr>
            <p:grpSpPr bwMode="auto">
              <a:xfrm>
                <a:off x="3797482" y="3479717"/>
                <a:ext cx="475615" cy="509270"/>
                <a:chOff x="6501" y="-825"/>
                <a:chExt cx="749" cy="802"/>
              </a:xfrm>
            </p:grpSpPr>
            <p:sp>
              <p:nvSpPr>
                <p:cNvPr id="172" name="docshape1479">
                  <a:extLst>
                    <a:ext uri="{FF2B5EF4-FFF2-40B4-BE49-F238E27FC236}">
                      <a16:creationId xmlns:a16="http://schemas.microsoft.com/office/drawing/2014/main" xmlns="" id="{3452EE8E-AD43-4FF8-B041-3322EE16977A}"/>
                    </a:ext>
                  </a:extLst>
                </p:cNvPr>
                <p:cNvSpPr>
                  <a:spLocks/>
                </p:cNvSpPr>
                <p:nvPr/>
              </p:nvSpPr>
              <p:spPr bwMode="auto">
                <a:xfrm>
                  <a:off x="6501" y="-825"/>
                  <a:ext cx="749" cy="802"/>
                </a:xfrm>
                <a:custGeom>
                  <a:avLst/>
                  <a:gdLst>
                    <a:gd name="T0" fmla="+- 0 6876 6502"/>
                    <a:gd name="T1" fmla="*/ T0 w 749"/>
                    <a:gd name="T2" fmla="+- 0 -825 -825"/>
                    <a:gd name="T3" fmla="*/ -825 h 802"/>
                    <a:gd name="T4" fmla="+- 0 6801 6502"/>
                    <a:gd name="T5" fmla="*/ T4 w 749"/>
                    <a:gd name="T6" fmla="+- 0 -817 -825"/>
                    <a:gd name="T7" fmla="*/ -817 h 802"/>
                    <a:gd name="T8" fmla="+- 0 6730 6502"/>
                    <a:gd name="T9" fmla="*/ T8 w 749"/>
                    <a:gd name="T10" fmla="+- 0 -793 -825"/>
                    <a:gd name="T11" fmla="*/ -793 h 802"/>
                    <a:gd name="T12" fmla="+- 0 6667 6502"/>
                    <a:gd name="T13" fmla="*/ T12 w 749"/>
                    <a:gd name="T14" fmla="+- 0 -756 -825"/>
                    <a:gd name="T15" fmla="*/ -756 h 802"/>
                    <a:gd name="T16" fmla="+- 0 6611 6502"/>
                    <a:gd name="T17" fmla="*/ T16 w 749"/>
                    <a:gd name="T18" fmla="+- 0 -707 -825"/>
                    <a:gd name="T19" fmla="*/ -707 h 802"/>
                    <a:gd name="T20" fmla="+- 0 6566 6502"/>
                    <a:gd name="T21" fmla="*/ T20 w 749"/>
                    <a:gd name="T22" fmla="+- 0 -648 -825"/>
                    <a:gd name="T23" fmla="*/ -648 h 802"/>
                    <a:gd name="T24" fmla="+- 0 6531 6502"/>
                    <a:gd name="T25" fmla="*/ T24 w 749"/>
                    <a:gd name="T26" fmla="+- 0 -580 -825"/>
                    <a:gd name="T27" fmla="*/ -580 h 802"/>
                    <a:gd name="T28" fmla="+- 0 6509 6502"/>
                    <a:gd name="T29" fmla="*/ T28 w 749"/>
                    <a:gd name="T30" fmla="+- 0 -505 -825"/>
                    <a:gd name="T31" fmla="*/ -505 h 802"/>
                    <a:gd name="T32" fmla="+- 0 6502 6502"/>
                    <a:gd name="T33" fmla="*/ T32 w 749"/>
                    <a:gd name="T34" fmla="+- 0 -424 -825"/>
                    <a:gd name="T35" fmla="*/ -424 h 802"/>
                    <a:gd name="T36" fmla="+- 0 6509 6502"/>
                    <a:gd name="T37" fmla="*/ T36 w 749"/>
                    <a:gd name="T38" fmla="+- 0 -343 -825"/>
                    <a:gd name="T39" fmla="*/ -343 h 802"/>
                    <a:gd name="T40" fmla="+- 0 6531 6502"/>
                    <a:gd name="T41" fmla="*/ T40 w 749"/>
                    <a:gd name="T42" fmla="+- 0 -268 -825"/>
                    <a:gd name="T43" fmla="*/ -268 h 802"/>
                    <a:gd name="T44" fmla="+- 0 6566 6502"/>
                    <a:gd name="T45" fmla="*/ T44 w 749"/>
                    <a:gd name="T46" fmla="+- 0 -200 -825"/>
                    <a:gd name="T47" fmla="*/ -200 h 802"/>
                    <a:gd name="T48" fmla="+- 0 6611 6502"/>
                    <a:gd name="T49" fmla="*/ T48 w 749"/>
                    <a:gd name="T50" fmla="+- 0 -141 -825"/>
                    <a:gd name="T51" fmla="*/ -141 h 802"/>
                    <a:gd name="T52" fmla="+- 0 6667 6502"/>
                    <a:gd name="T53" fmla="*/ T52 w 749"/>
                    <a:gd name="T54" fmla="+- 0 -92 -825"/>
                    <a:gd name="T55" fmla="*/ -92 h 802"/>
                    <a:gd name="T56" fmla="+- 0 6730 6502"/>
                    <a:gd name="T57" fmla="*/ T56 w 749"/>
                    <a:gd name="T58" fmla="+- 0 -55 -825"/>
                    <a:gd name="T59" fmla="*/ -55 h 802"/>
                    <a:gd name="T60" fmla="+- 0 6801 6502"/>
                    <a:gd name="T61" fmla="*/ T60 w 749"/>
                    <a:gd name="T62" fmla="+- 0 -31 -825"/>
                    <a:gd name="T63" fmla="*/ -31 h 802"/>
                    <a:gd name="T64" fmla="+- 0 6876 6502"/>
                    <a:gd name="T65" fmla="*/ T64 w 749"/>
                    <a:gd name="T66" fmla="+- 0 -23 -825"/>
                    <a:gd name="T67" fmla="*/ -23 h 802"/>
                    <a:gd name="T68" fmla="+- 0 6951 6502"/>
                    <a:gd name="T69" fmla="*/ T68 w 749"/>
                    <a:gd name="T70" fmla="+- 0 -31 -825"/>
                    <a:gd name="T71" fmla="*/ -31 h 802"/>
                    <a:gd name="T72" fmla="+- 0 7022 6502"/>
                    <a:gd name="T73" fmla="*/ T72 w 749"/>
                    <a:gd name="T74" fmla="+- 0 -55 -825"/>
                    <a:gd name="T75" fmla="*/ -55 h 802"/>
                    <a:gd name="T76" fmla="+- 0 7085 6502"/>
                    <a:gd name="T77" fmla="*/ T76 w 749"/>
                    <a:gd name="T78" fmla="+- 0 -92 -825"/>
                    <a:gd name="T79" fmla="*/ -92 h 802"/>
                    <a:gd name="T80" fmla="+- 0 7141 6502"/>
                    <a:gd name="T81" fmla="*/ T80 w 749"/>
                    <a:gd name="T82" fmla="+- 0 -141 -825"/>
                    <a:gd name="T83" fmla="*/ -141 h 802"/>
                    <a:gd name="T84" fmla="+- 0 7186 6502"/>
                    <a:gd name="T85" fmla="*/ T84 w 749"/>
                    <a:gd name="T86" fmla="+- 0 -200 -825"/>
                    <a:gd name="T87" fmla="*/ -200 h 802"/>
                    <a:gd name="T88" fmla="+- 0 7221 6502"/>
                    <a:gd name="T89" fmla="*/ T88 w 749"/>
                    <a:gd name="T90" fmla="+- 0 -268 -825"/>
                    <a:gd name="T91" fmla="*/ -268 h 802"/>
                    <a:gd name="T92" fmla="+- 0 7243 6502"/>
                    <a:gd name="T93" fmla="*/ T92 w 749"/>
                    <a:gd name="T94" fmla="+- 0 -343 -825"/>
                    <a:gd name="T95" fmla="*/ -343 h 802"/>
                    <a:gd name="T96" fmla="+- 0 7250 6502"/>
                    <a:gd name="T97" fmla="*/ T96 w 749"/>
                    <a:gd name="T98" fmla="+- 0 -424 -825"/>
                    <a:gd name="T99" fmla="*/ -424 h 802"/>
                    <a:gd name="T100" fmla="+- 0 7243 6502"/>
                    <a:gd name="T101" fmla="*/ T100 w 749"/>
                    <a:gd name="T102" fmla="+- 0 -505 -825"/>
                    <a:gd name="T103" fmla="*/ -505 h 802"/>
                    <a:gd name="T104" fmla="+- 0 7221 6502"/>
                    <a:gd name="T105" fmla="*/ T104 w 749"/>
                    <a:gd name="T106" fmla="+- 0 -580 -825"/>
                    <a:gd name="T107" fmla="*/ -580 h 802"/>
                    <a:gd name="T108" fmla="+- 0 7186 6502"/>
                    <a:gd name="T109" fmla="*/ T108 w 749"/>
                    <a:gd name="T110" fmla="+- 0 -648 -825"/>
                    <a:gd name="T111" fmla="*/ -648 h 802"/>
                    <a:gd name="T112" fmla="+- 0 7141 6502"/>
                    <a:gd name="T113" fmla="*/ T112 w 749"/>
                    <a:gd name="T114" fmla="+- 0 -707 -825"/>
                    <a:gd name="T115" fmla="*/ -707 h 802"/>
                    <a:gd name="T116" fmla="+- 0 7085 6502"/>
                    <a:gd name="T117" fmla="*/ T116 w 749"/>
                    <a:gd name="T118" fmla="+- 0 -756 -825"/>
                    <a:gd name="T119" fmla="*/ -756 h 802"/>
                    <a:gd name="T120" fmla="+- 0 7022 6502"/>
                    <a:gd name="T121" fmla="*/ T120 w 749"/>
                    <a:gd name="T122" fmla="+- 0 -793 -825"/>
                    <a:gd name="T123" fmla="*/ -793 h 802"/>
                    <a:gd name="T124" fmla="+- 0 6951 6502"/>
                    <a:gd name="T125" fmla="*/ T124 w 749"/>
                    <a:gd name="T126" fmla="+- 0 -817 -825"/>
                    <a:gd name="T127" fmla="*/ -817 h 802"/>
                    <a:gd name="T128" fmla="+- 0 6876 6502"/>
                    <a:gd name="T129" fmla="*/ T128 w 749"/>
                    <a:gd name="T130" fmla="+- 0 -825 -825"/>
                    <a:gd name="T131" fmla="*/ -825 h 8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749" h="802">
                      <a:moveTo>
                        <a:pt x="374" y="0"/>
                      </a:moveTo>
                      <a:lnTo>
                        <a:pt x="299" y="8"/>
                      </a:lnTo>
                      <a:lnTo>
                        <a:pt x="228" y="32"/>
                      </a:lnTo>
                      <a:lnTo>
                        <a:pt x="165" y="69"/>
                      </a:lnTo>
                      <a:lnTo>
                        <a:pt x="109" y="118"/>
                      </a:lnTo>
                      <a:lnTo>
                        <a:pt x="64" y="177"/>
                      </a:lnTo>
                      <a:lnTo>
                        <a:pt x="29" y="245"/>
                      </a:lnTo>
                      <a:lnTo>
                        <a:pt x="7" y="320"/>
                      </a:lnTo>
                      <a:lnTo>
                        <a:pt x="0" y="401"/>
                      </a:lnTo>
                      <a:lnTo>
                        <a:pt x="7" y="482"/>
                      </a:lnTo>
                      <a:lnTo>
                        <a:pt x="29" y="557"/>
                      </a:lnTo>
                      <a:lnTo>
                        <a:pt x="64" y="625"/>
                      </a:lnTo>
                      <a:lnTo>
                        <a:pt x="109" y="684"/>
                      </a:lnTo>
                      <a:lnTo>
                        <a:pt x="165" y="733"/>
                      </a:lnTo>
                      <a:lnTo>
                        <a:pt x="228" y="770"/>
                      </a:lnTo>
                      <a:lnTo>
                        <a:pt x="299" y="794"/>
                      </a:lnTo>
                      <a:lnTo>
                        <a:pt x="374" y="802"/>
                      </a:lnTo>
                      <a:lnTo>
                        <a:pt x="449" y="794"/>
                      </a:lnTo>
                      <a:lnTo>
                        <a:pt x="520" y="770"/>
                      </a:lnTo>
                      <a:lnTo>
                        <a:pt x="583" y="733"/>
                      </a:lnTo>
                      <a:lnTo>
                        <a:pt x="639" y="684"/>
                      </a:lnTo>
                      <a:lnTo>
                        <a:pt x="684" y="625"/>
                      </a:lnTo>
                      <a:lnTo>
                        <a:pt x="719" y="557"/>
                      </a:lnTo>
                      <a:lnTo>
                        <a:pt x="741" y="482"/>
                      </a:lnTo>
                      <a:lnTo>
                        <a:pt x="748" y="401"/>
                      </a:lnTo>
                      <a:lnTo>
                        <a:pt x="741" y="320"/>
                      </a:lnTo>
                      <a:lnTo>
                        <a:pt x="719" y="245"/>
                      </a:lnTo>
                      <a:lnTo>
                        <a:pt x="684" y="177"/>
                      </a:lnTo>
                      <a:lnTo>
                        <a:pt x="639" y="118"/>
                      </a:lnTo>
                      <a:lnTo>
                        <a:pt x="583" y="69"/>
                      </a:lnTo>
                      <a:lnTo>
                        <a:pt x="520" y="32"/>
                      </a:lnTo>
                      <a:lnTo>
                        <a:pt x="449" y="8"/>
                      </a:lnTo>
                      <a:lnTo>
                        <a:pt x="374" y="0"/>
                      </a:lnTo>
                      <a:close/>
                    </a:path>
                  </a:pathLst>
                </a:custGeom>
                <a:solidFill>
                  <a:srgbClr val="BEBEBE"/>
                </a:solid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pt-BR">
                    <a:latin typeface="Franklin Gothic Medium" panose="020B0603020102020204" pitchFamily="34" charset="0"/>
                  </a:endParaRPr>
                </a:p>
              </p:txBody>
            </p:sp>
            <p:pic>
              <p:nvPicPr>
                <p:cNvPr id="173" name="docshape1480">
                  <a:extLst>
                    <a:ext uri="{FF2B5EF4-FFF2-40B4-BE49-F238E27FC236}">
                      <a16:creationId xmlns:a16="http://schemas.microsoft.com/office/drawing/2014/main" xmlns="" id="{F129E7D4-C823-4282-9DC8-70DD45E510DB}"/>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614" y="-703"/>
                  <a:ext cx="548" cy="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3" name="docshapegroup1481">
                <a:extLst>
                  <a:ext uri="{FF2B5EF4-FFF2-40B4-BE49-F238E27FC236}">
                    <a16:creationId xmlns:a16="http://schemas.microsoft.com/office/drawing/2014/main" xmlns="" id="{B80A44D8-39B2-47B3-9E92-E945F1967F1C}"/>
                  </a:ext>
                </a:extLst>
              </p:cNvPr>
              <p:cNvGrpSpPr>
                <a:grpSpLocks/>
              </p:cNvGrpSpPr>
              <p:nvPr/>
            </p:nvGrpSpPr>
            <p:grpSpPr bwMode="auto">
              <a:xfrm>
                <a:off x="4700833" y="3476542"/>
                <a:ext cx="474345" cy="509270"/>
                <a:chOff x="7948" y="-830"/>
                <a:chExt cx="747" cy="802"/>
              </a:xfrm>
            </p:grpSpPr>
            <p:sp>
              <p:nvSpPr>
                <p:cNvPr id="170" name="docshape1482">
                  <a:extLst>
                    <a:ext uri="{FF2B5EF4-FFF2-40B4-BE49-F238E27FC236}">
                      <a16:creationId xmlns:a16="http://schemas.microsoft.com/office/drawing/2014/main" xmlns="" id="{DB16B772-954C-4CBA-806B-41FDD052A955}"/>
                    </a:ext>
                  </a:extLst>
                </p:cNvPr>
                <p:cNvSpPr>
                  <a:spLocks/>
                </p:cNvSpPr>
                <p:nvPr/>
              </p:nvSpPr>
              <p:spPr bwMode="auto">
                <a:xfrm>
                  <a:off x="7948" y="-830"/>
                  <a:ext cx="747" cy="802"/>
                </a:xfrm>
                <a:custGeom>
                  <a:avLst/>
                  <a:gdLst>
                    <a:gd name="T0" fmla="+- 0 8322 7949"/>
                    <a:gd name="T1" fmla="*/ T0 w 747"/>
                    <a:gd name="T2" fmla="+- 0 -830 -830"/>
                    <a:gd name="T3" fmla="*/ -830 h 802"/>
                    <a:gd name="T4" fmla="+- 0 8247 7949"/>
                    <a:gd name="T5" fmla="*/ T4 w 747"/>
                    <a:gd name="T6" fmla="+- 0 -821 -830"/>
                    <a:gd name="T7" fmla="*/ -821 h 802"/>
                    <a:gd name="T8" fmla="+- 0 8177 7949"/>
                    <a:gd name="T9" fmla="*/ T8 w 747"/>
                    <a:gd name="T10" fmla="+- 0 -798 -830"/>
                    <a:gd name="T11" fmla="*/ -798 h 802"/>
                    <a:gd name="T12" fmla="+- 0 8113 7949"/>
                    <a:gd name="T13" fmla="*/ T12 w 747"/>
                    <a:gd name="T14" fmla="+- 0 -761 -830"/>
                    <a:gd name="T15" fmla="*/ -761 h 802"/>
                    <a:gd name="T16" fmla="+- 0 8058 7949"/>
                    <a:gd name="T17" fmla="*/ T16 w 747"/>
                    <a:gd name="T18" fmla="+- 0 -712 -830"/>
                    <a:gd name="T19" fmla="*/ -712 h 802"/>
                    <a:gd name="T20" fmla="+- 0 8013 7949"/>
                    <a:gd name="T21" fmla="*/ T20 w 747"/>
                    <a:gd name="T22" fmla="+- 0 -653 -830"/>
                    <a:gd name="T23" fmla="*/ -653 h 802"/>
                    <a:gd name="T24" fmla="+- 0 7978 7949"/>
                    <a:gd name="T25" fmla="*/ T24 w 747"/>
                    <a:gd name="T26" fmla="+- 0 -585 -830"/>
                    <a:gd name="T27" fmla="*/ -585 h 802"/>
                    <a:gd name="T28" fmla="+- 0 7956 7949"/>
                    <a:gd name="T29" fmla="*/ T28 w 747"/>
                    <a:gd name="T30" fmla="+- 0 -510 -830"/>
                    <a:gd name="T31" fmla="*/ -510 h 802"/>
                    <a:gd name="T32" fmla="+- 0 7949 7949"/>
                    <a:gd name="T33" fmla="*/ T32 w 747"/>
                    <a:gd name="T34" fmla="+- 0 -429 -830"/>
                    <a:gd name="T35" fmla="*/ -429 h 802"/>
                    <a:gd name="T36" fmla="+- 0 7956 7949"/>
                    <a:gd name="T37" fmla="*/ T36 w 747"/>
                    <a:gd name="T38" fmla="+- 0 -348 -830"/>
                    <a:gd name="T39" fmla="*/ -348 h 802"/>
                    <a:gd name="T40" fmla="+- 0 7978 7949"/>
                    <a:gd name="T41" fmla="*/ T40 w 747"/>
                    <a:gd name="T42" fmla="+- 0 -273 -830"/>
                    <a:gd name="T43" fmla="*/ -273 h 802"/>
                    <a:gd name="T44" fmla="+- 0 8013 7949"/>
                    <a:gd name="T45" fmla="*/ T44 w 747"/>
                    <a:gd name="T46" fmla="+- 0 -205 -830"/>
                    <a:gd name="T47" fmla="*/ -205 h 802"/>
                    <a:gd name="T48" fmla="+- 0 8058 7949"/>
                    <a:gd name="T49" fmla="*/ T48 w 747"/>
                    <a:gd name="T50" fmla="+- 0 -145 -830"/>
                    <a:gd name="T51" fmla="*/ -145 h 802"/>
                    <a:gd name="T52" fmla="+- 0 8113 7949"/>
                    <a:gd name="T53" fmla="*/ T52 w 747"/>
                    <a:gd name="T54" fmla="+- 0 -96 -830"/>
                    <a:gd name="T55" fmla="*/ -96 h 802"/>
                    <a:gd name="T56" fmla="+- 0 8177 7949"/>
                    <a:gd name="T57" fmla="*/ T56 w 747"/>
                    <a:gd name="T58" fmla="+- 0 -59 -830"/>
                    <a:gd name="T59" fmla="*/ -59 h 802"/>
                    <a:gd name="T60" fmla="+- 0 8247 7949"/>
                    <a:gd name="T61" fmla="*/ T60 w 747"/>
                    <a:gd name="T62" fmla="+- 0 -36 -830"/>
                    <a:gd name="T63" fmla="*/ -36 h 802"/>
                    <a:gd name="T64" fmla="+- 0 8322 7949"/>
                    <a:gd name="T65" fmla="*/ T64 w 747"/>
                    <a:gd name="T66" fmla="+- 0 -28 -830"/>
                    <a:gd name="T67" fmla="*/ -28 h 802"/>
                    <a:gd name="T68" fmla="+- 0 8397 7949"/>
                    <a:gd name="T69" fmla="*/ T68 w 747"/>
                    <a:gd name="T70" fmla="+- 0 -36 -830"/>
                    <a:gd name="T71" fmla="*/ -36 h 802"/>
                    <a:gd name="T72" fmla="+- 0 8467 7949"/>
                    <a:gd name="T73" fmla="*/ T72 w 747"/>
                    <a:gd name="T74" fmla="+- 0 -59 -830"/>
                    <a:gd name="T75" fmla="*/ -59 h 802"/>
                    <a:gd name="T76" fmla="+- 0 8531 7949"/>
                    <a:gd name="T77" fmla="*/ T76 w 747"/>
                    <a:gd name="T78" fmla="+- 0 -96 -830"/>
                    <a:gd name="T79" fmla="*/ -96 h 802"/>
                    <a:gd name="T80" fmla="+- 0 8586 7949"/>
                    <a:gd name="T81" fmla="*/ T80 w 747"/>
                    <a:gd name="T82" fmla="+- 0 -145 -830"/>
                    <a:gd name="T83" fmla="*/ -145 h 802"/>
                    <a:gd name="T84" fmla="+- 0 8631 7949"/>
                    <a:gd name="T85" fmla="*/ T84 w 747"/>
                    <a:gd name="T86" fmla="+- 0 -205 -830"/>
                    <a:gd name="T87" fmla="*/ -205 h 802"/>
                    <a:gd name="T88" fmla="+- 0 8666 7949"/>
                    <a:gd name="T89" fmla="*/ T88 w 747"/>
                    <a:gd name="T90" fmla="+- 0 -273 -830"/>
                    <a:gd name="T91" fmla="*/ -273 h 802"/>
                    <a:gd name="T92" fmla="+- 0 8688 7949"/>
                    <a:gd name="T93" fmla="*/ T92 w 747"/>
                    <a:gd name="T94" fmla="+- 0 -348 -830"/>
                    <a:gd name="T95" fmla="*/ -348 h 802"/>
                    <a:gd name="T96" fmla="+- 0 8695 7949"/>
                    <a:gd name="T97" fmla="*/ T96 w 747"/>
                    <a:gd name="T98" fmla="+- 0 -429 -830"/>
                    <a:gd name="T99" fmla="*/ -429 h 802"/>
                    <a:gd name="T100" fmla="+- 0 8688 7949"/>
                    <a:gd name="T101" fmla="*/ T100 w 747"/>
                    <a:gd name="T102" fmla="+- 0 -510 -830"/>
                    <a:gd name="T103" fmla="*/ -510 h 802"/>
                    <a:gd name="T104" fmla="+- 0 8666 7949"/>
                    <a:gd name="T105" fmla="*/ T104 w 747"/>
                    <a:gd name="T106" fmla="+- 0 -585 -830"/>
                    <a:gd name="T107" fmla="*/ -585 h 802"/>
                    <a:gd name="T108" fmla="+- 0 8631 7949"/>
                    <a:gd name="T109" fmla="*/ T108 w 747"/>
                    <a:gd name="T110" fmla="+- 0 -653 -830"/>
                    <a:gd name="T111" fmla="*/ -653 h 802"/>
                    <a:gd name="T112" fmla="+- 0 8586 7949"/>
                    <a:gd name="T113" fmla="*/ T112 w 747"/>
                    <a:gd name="T114" fmla="+- 0 -712 -830"/>
                    <a:gd name="T115" fmla="*/ -712 h 802"/>
                    <a:gd name="T116" fmla="+- 0 8531 7949"/>
                    <a:gd name="T117" fmla="*/ T116 w 747"/>
                    <a:gd name="T118" fmla="+- 0 -761 -830"/>
                    <a:gd name="T119" fmla="*/ -761 h 802"/>
                    <a:gd name="T120" fmla="+- 0 8467 7949"/>
                    <a:gd name="T121" fmla="*/ T120 w 747"/>
                    <a:gd name="T122" fmla="+- 0 -798 -830"/>
                    <a:gd name="T123" fmla="*/ -798 h 802"/>
                    <a:gd name="T124" fmla="+- 0 8397 7949"/>
                    <a:gd name="T125" fmla="*/ T124 w 747"/>
                    <a:gd name="T126" fmla="+- 0 -821 -830"/>
                    <a:gd name="T127" fmla="*/ -821 h 802"/>
                    <a:gd name="T128" fmla="+- 0 8322 7949"/>
                    <a:gd name="T129" fmla="*/ T128 w 747"/>
                    <a:gd name="T130" fmla="+- 0 -830 -830"/>
                    <a:gd name="T131" fmla="*/ -830 h 8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747" h="802">
                      <a:moveTo>
                        <a:pt x="373" y="0"/>
                      </a:moveTo>
                      <a:lnTo>
                        <a:pt x="298" y="9"/>
                      </a:lnTo>
                      <a:lnTo>
                        <a:pt x="228" y="32"/>
                      </a:lnTo>
                      <a:lnTo>
                        <a:pt x="164" y="69"/>
                      </a:lnTo>
                      <a:lnTo>
                        <a:pt x="109" y="118"/>
                      </a:lnTo>
                      <a:lnTo>
                        <a:pt x="64" y="177"/>
                      </a:lnTo>
                      <a:lnTo>
                        <a:pt x="29" y="245"/>
                      </a:lnTo>
                      <a:lnTo>
                        <a:pt x="7" y="320"/>
                      </a:lnTo>
                      <a:lnTo>
                        <a:pt x="0" y="401"/>
                      </a:lnTo>
                      <a:lnTo>
                        <a:pt x="7" y="482"/>
                      </a:lnTo>
                      <a:lnTo>
                        <a:pt x="29" y="557"/>
                      </a:lnTo>
                      <a:lnTo>
                        <a:pt x="64" y="625"/>
                      </a:lnTo>
                      <a:lnTo>
                        <a:pt x="109" y="685"/>
                      </a:lnTo>
                      <a:lnTo>
                        <a:pt x="164" y="734"/>
                      </a:lnTo>
                      <a:lnTo>
                        <a:pt x="228" y="771"/>
                      </a:lnTo>
                      <a:lnTo>
                        <a:pt x="298" y="794"/>
                      </a:lnTo>
                      <a:lnTo>
                        <a:pt x="373" y="802"/>
                      </a:lnTo>
                      <a:lnTo>
                        <a:pt x="448" y="794"/>
                      </a:lnTo>
                      <a:lnTo>
                        <a:pt x="518" y="771"/>
                      </a:lnTo>
                      <a:lnTo>
                        <a:pt x="582" y="734"/>
                      </a:lnTo>
                      <a:lnTo>
                        <a:pt x="637" y="685"/>
                      </a:lnTo>
                      <a:lnTo>
                        <a:pt x="682" y="625"/>
                      </a:lnTo>
                      <a:lnTo>
                        <a:pt x="717" y="557"/>
                      </a:lnTo>
                      <a:lnTo>
                        <a:pt x="739" y="482"/>
                      </a:lnTo>
                      <a:lnTo>
                        <a:pt x="746" y="401"/>
                      </a:lnTo>
                      <a:lnTo>
                        <a:pt x="739" y="320"/>
                      </a:lnTo>
                      <a:lnTo>
                        <a:pt x="717" y="245"/>
                      </a:lnTo>
                      <a:lnTo>
                        <a:pt x="682" y="177"/>
                      </a:lnTo>
                      <a:lnTo>
                        <a:pt x="637" y="118"/>
                      </a:lnTo>
                      <a:lnTo>
                        <a:pt x="582" y="69"/>
                      </a:lnTo>
                      <a:lnTo>
                        <a:pt x="518" y="32"/>
                      </a:lnTo>
                      <a:lnTo>
                        <a:pt x="448" y="9"/>
                      </a:lnTo>
                      <a:lnTo>
                        <a:pt x="373" y="0"/>
                      </a:lnTo>
                      <a:close/>
                    </a:path>
                  </a:pathLst>
                </a:custGeom>
                <a:solidFill>
                  <a:srgbClr val="BEBEBE"/>
                </a:solid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pt-BR">
                    <a:latin typeface="Franklin Gothic Medium" panose="020B0603020102020204" pitchFamily="34" charset="0"/>
                  </a:endParaRPr>
                </a:p>
              </p:txBody>
            </p:sp>
            <p:pic>
              <p:nvPicPr>
                <p:cNvPr id="171" name="docshape1483">
                  <a:extLst>
                    <a:ext uri="{FF2B5EF4-FFF2-40B4-BE49-F238E27FC236}">
                      <a16:creationId xmlns:a16="http://schemas.microsoft.com/office/drawing/2014/main" xmlns="" id="{8B1BB253-642C-41A1-B094-B89A90EDA5E3}"/>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8100" y="-717"/>
                  <a:ext cx="507" cy="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90" name="CaixaDeTexto 189">
              <a:extLst>
                <a:ext uri="{FF2B5EF4-FFF2-40B4-BE49-F238E27FC236}">
                  <a16:creationId xmlns:a16="http://schemas.microsoft.com/office/drawing/2014/main" xmlns="" id="{64D5DDBD-7CB5-4C23-96AB-D75B27B3AC9F}"/>
                </a:ext>
              </a:extLst>
            </p:cNvPr>
            <p:cNvSpPr txBox="1"/>
            <p:nvPr/>
          </p:nvSpPr>
          <p:spPr>
            <a:xfrm>
              <a:off x="295518" y="4192390"/>
              <a:ext cx="1137565" cy="524631"/>
            </a:xfrm>
            <a:prstGeom prst="rect">
              <a:avLst/>
            </a:prstGeom>
            <a:noFill/>
          </p:spPr>
          <p:txBody>
            <a:bodyPr wrap="square">
              <a:spAutoFit/>
            </a:bodyPr>
            <a:lstStyle/>
            <a:p>
              <a:pPr>
                <a:lnSpc>
                  <a:spcPct val="103000"/>
                </a:lnSpc>
                <a:spcBef>
                  <a:spcPts val="460"/>
                </a:spcBef>
                <a:spcAft>
                  <a:spcPts val="0"/>
                </a:spcAft>
              </a:pPr>
              <a:r>
                <a:rPr lang="pt-BR" sz="1200" b="1" dirty="0">
                  <a:solidFill>
                    <a:schemeClr val="bg1"/>
                  </a:solidFill>
                  <a:effectLst/>
                  <a:latin typeface="Franklin Gothic Medium" panose="020B0603020102020204" pitchFamily="34" charset="0"/>
                  <a:ea typeface="Arial" panose="020B0604020202020204" pitchFamily="34" charset="0"/>
                </a:rPr>
                <a:t>Anuidade</a:t>
              </a:r>
            </a:p>
            <a:p>
              <a:pPr>
                <a:lnSpc>
                  <a:spcPct val="103000"/>
                </a:lnSpc>
                <a:spcBef>
                  <a:spcPts val="460"/>
                </a:spcBef>
                <a:spcAft>
                  <a:spcPts val="0"/>
                </a:spcAft>
              </a:pPr>
              <a:r>
                <a:rPr lang="pt-BR" sz="1200" b="1" dirty="0">
                  <a:solidFill>
                    <a:schemeClr val="bg1"/>
                  </a:solidFill>
                  <a:latin typeface="Franklin Gothic Medium" panose="020B0603020102020204" pitchFamily="34" charset="0"/>
                  <a:ea typeface="Arial" panose="020B0604020202020204" pitchFamily="34" charset="0"/>
                </a:rPr>
                <a:t>Pessoa Física</a:t>
              </a:r>
              <a:endParaRPr lang="pt-BR" sz="1200" dirty="0">
                <a:solidFill>
                  <a:schemeClr val="bg1"/>
                </a:solidFill>
                <a:effectLst/>
                <a:latin typeface="Franklin Gothic Medium" panose="020B0603020102020204" pitchFamily="34" charset="0"/>
                <a:ea typeface="Arial" panose="020B0604020202020204" pitchFamily="34" charset="0"/>
              </a:endParaRPr>
            </a:p>
          </p:txBody>
        </p:sp>
        <p:sp>
          <p:nvSpPr>
            <p:cNvPr id="191" name="CaixaDeTexto 190">
              <a:extLst>
                <a:ext uri="{FF2B5EF4-FFF2-40B4-BE49-F238E27FC236}">
                  <a16:creationId xmlns:a16="http://schemas.microsoft.com/office/drawing/2014/main" xmlns="" id="{08FB057B-F374-4B9B-B5EB-42CA6B23D09C}"/>
                </a:ext>
              </a:extLst>
            </p:cNvPr>
            <p:cNvSpPr txBox="1"/>
            <p:nvPr/>
          </p:nvSpPr>
          <p:spPr>
            <a:xfrm>
              <a:off x="1381450" y="4204857"/>
              <a:ext cx="1316336" cy="524631"/>
            </a:xfrm>
            <a:prstGeom prst="rect">
              <a:avLst/>
            </a:prstGeom>
            <a:noFill/>
          </p:spPr>
          <p:txBody>
            <a:bodyPr wrap="square">
              <a:spAutoFit/>
            </a:bodyPr>
            <a:lstStyle/>
            <a:p>
              <a:pPr>
                <a:lnSpc>
                  <a:spcPct val="103000"/>
                </a:lnSpc>
                <a:spcBef>
                  <a:spcPts val="460"/>
                </a:spcBef>
                <a:spcAft>
                  <a:spcPts val="0"/>
                </a:spcAft>
              </a:pPr>
              <a:r>
                <a:rPr lang="pt-BR" sz="1200" b="1" dirty="0">
                  <a:solidFill>
                    <a:schemeClr val="bg1"/>
                  </a:solidFill>
                  <a:effectLst/>
                  <a:latin typeface="Franklin Gothic Medium" panose="020B0603020102020204" pitchFamily="34" charset="0"/>
                  <a:ea typeface="Arial" panose="020B0604020202020204" pitchFamily="34" charset="0"/>
                </a:rPr>
                <a:t>Anuidade</a:t>
              </a:r>
            </a:p>
            <a:p>
              <a:pPr>
                <a:lnSpc>
                  <a:spcPct val="103000"/>
                </a:lnSpc>
                <a:spcBef>
                  <a:spcPts val="460"/>
                </a:spcBef>
                <a:spcAft>
                  <a:spcPts val="0"/>
                </a:spcAft>
              </a:pPr>
              <a:r>
                <a:rPr lang="pt-BR" sz="1200" b="1" dirty="0">
                  <a:solidFill>
                    <a:schemeClr val="bg1"/>
                  </a:solidFill>
                  <a:latin typeface="Franklin Gothic Medium" panose="020B0603020102020204" pitchFamily="34" charset="0"/>
                  <a:ea typeface="Arial" panose="020B0604020202020204" pitchFamily="34" charset="0"/>
                </a:rPr>
                <a:t>Pessoa Jurídica</a:t>
              </a:r>
              <a:endParaRPr lang="pt-BR" sz="1200" dirty="0">
                <a:solidFill>
                  <a:schemeClr val="bg1"/>
                </a:solidFill>
                <a:effectLst/>
                <a:latin typeface="Franklin Gothic Medium" panose="020B0603020102020204" pitchFamily="34" charset="0"/>
                <a:ea typeface="Arial" panose="020B0604020202020204" pitchFamily="34" charset="0"/>
              </a:endParaRPr>
            </a:p>
          </p:txBody>
        </p:sp>
        <p:sp>
          <p:nvSpPr>
            <p:cNvPr id="192" name="CaixaDeTexto 191">
              <a:extLst>
                <a:ext uri="{FF2B5EF4-FFF2-40B4-BE49-F238E27FC236}">
                  <a16:creationId xmlns:a16="http://schemas.microsoft.com/office/drawing/2014/main" xmlns="" id="{2481D6DA-FA36-4236-880D-A4EB6BE38B55}"/>
                </a:ext>
              </a:extLst>
            </p:cNvPr>
            <p:cNvSpPr txBox="1"/>
            <p:nvPr/>
          </p:nvSpPr>
          <p:spPr>
            <a:xfrm>
              <a:off x="2628669" y="4204857"/>
              <a:ext cx="1407528" cy="714811"/>
            </a:xfrm>
            <a:prstGeom prst="rect">
              <a:avLst/>
            </a:prstGeom>
            <a:noFill/>
          </p:spPr>
          <p:txBody>
            <a:bodyPr wrap="square">
              <a:spAutoFit/>
            </a:bodyPr>
            <a:lstStyle/>
            <a:p>
              <a:pPr>
                <a:lnSpc>
                  <a:spcPct val="103000"/>
                </a:lnSpc>
                <a:spcBef>
                  <a:spcPts val="460"/>
                </a:spcBef>
                <a:spcAft>
                  <a:spcPts val="0"/>
                </a:spcAft>
              </a:pPr>
              <a:r>
                <a:rPr lang="pt-BR" sz="1200" b="1" dirty="0">
                  <a:solidFill>
                    <a:schemeClr val="bg1"/>
                  </a:solidFill>
                  <a:effectLst/>
                  <a:latin typeface="Franklin Gothic Medium" panose="020B0603020102020204" pitchFamily="34" charset="0"/>
                  <a:ea typeface="Arial" panose="020B0604020202020204" pitchFamily="34" charset="0"/>
                </a:rPr>
                <a:t>Registro de </a:t>
              </a:r>
            </a:p>
            <a:p>
              <a:pPr>
                <a:lnSpc>
                  <a:spcPct val="103000"/>
                </a:lnSpc>
                <a:spcBef>
                  <a:spcPts val="460"/>
                </a:spcBef>
                <a:spcAft>
                  <a:spcPts val="0"/>
                </a:spcAft>
              </a:pPr>
              <a:r>
                <a:rPr lang="pt-BR" sz="1200" b="1" dirty="0">
                  <a:solidFill>
                    <a:schemeClr val="bg1"/>
                  </a:solidFill>
                  <a:latin typeface="Franklin Gothic Medium" panose="020B0603020102020204" pitchFamily="34" charset="0"/>
                  <a:ea typeface="Arial" panose="020B0604020202020204" pitchFamily="34" charset="0"/>
                </a:rPr>
                <a:t>Responsabilidade Técnica (RRT)</a:t>
              </a:r>
              <a:endParaRPr lang="pt-BR" sz="1200" dirty="0">
                <a:solidFill>
                  <a:schemeClr val="bg1"/>
                </a:solidFill>
                <a:effectLst/>
                <a:latin typeface="Franklin Gothic Medium" panose="020B0603020102020204" pitchFamily="34" charset="0"/>
                <a:ea typeface="Arial" panose="020B0604020202020204" pitchFamily="34" charset="0"/>
              </a:endParaRPr>
            </a:p>
          </p:txBody>
        </p:sp>
        <p:sp>
          <p:nvSpPr>
            <p:cNvPr id="193" name="CaixaDeTexto 192">
              <a:extLst>
                <a:ext uri="{FF2B5EF4-FFF2-40B4-BE49-F238E27FC236}">
                  <a16:creationId xmlns:a16="http://schemas.microsoft.com/office/drawing/2014/main" xmlns="" id="{4C1C620A-7AF4-46BE-B5B6-82F9353CBD0B}"/>
                </a:ext>
              </a:extLst>
            </p:cNvPr>
            <p:cNvSpPr txBox="1"/>
            <p:nvPr/>
          </p:nvSpPr>
          <p:spPr>
            <a:xfrm>
              <a:off x="3948150" y="4214389"/>
              <a:ext cx="1316336" cy="524631"/>
            </a:xfrm>
            <a:prstGeom prst="rect">
              <a:avLst/>
            </a:prstGeom>
            <a:noFill/>
          </p:spPr>
          <p:txBody>
            <a:bodyPr wrap="square">
              <a:spAutoFit/>
            </a:bodyPr>
            <a:lstStyle/>
            <a:p>
              <a:pPr>
                <a:lnSpc>
                  <a:spcPct val="103000"/>
                </a:lnSpc>
                <a:spcBef>
                  <a:spcPts val="460"/>
                </a:spcBef>
                <a:spcAft>
                  <a:spcPts val="0"/>
                </a:spcAft>
              </a:pPr>
              <a:r>
                <a:rPr lang="pt-BR" sz="1200" b="1" dirty="0">
                  <a:solidFill>
                    <a:schemeClr val="bg1"/>
                  </a:solidFill>
                  <a:effectLst/>
                  <a:latin typeface="Franklin Gothic Medium" panose="020B0603020102020204" pitchFamily="34" charset="0"/>
                  <a:ea typeface="Arial" panose="020B0604020202020204" pitchFamily="34" charset="0"/>
                </a:rPr>
                <a:t>Multa e </a:t>
              </a:r>
            </a:p>
            <a:p>
              <a:pPr>
                <a:lnSpc>
                  <a:spcPct val="103000"/>
                </a:lnSpc>
                <a:spcBef>
                  <a:spcPts val="460"/>
                </a:spcBef>
                <a:spcAft>
                  <a:spcPts val="0"/>
                </a:spcAft>
              </a:pPr>
              <a:r>
                <a:rPr lang="pt-BR" sz="1200" b="1" dirty="0">
                  <a:solidFill>
                    <a:schemeClr val="bg1"/>
                  </a:solidFill>
                  <a:latin typeface="Franklin Gothic Medium" panose="020B0603020102020204" pitchFamily="34" charset="0"/>
                  <a:ea typeface="Arial" panose="020B0604020202020204" pitchFamily="34" charset="0"/>
                </a:rPr>
                <a:t>Juros</a:t>
              </a:r>
              <a:endParaRPr lang="pt-BR" sz="1200" dirty="0">
                <a:solidFill>
                  <a:schemeClr val="bg1"/>
                </a:solidFill>
                <a:effectLst/>
                <a:latin typeface="Franklin Gothic Medium" panose="020B0603020102020204" pitchFamily="34" charset="0"/>
                <a:ea typeface="Arial" panose="020B0604020202020204" pitchFamily="34" charset="0"/>
              </a:endParaRPr>
            </a:p>
          </p:txBody>
        </p:sp>
        <p:sp>
          <p:nvSpPr>
            <p:cNvPr id="194" name="CaixaDeTexto 193">
              <a:extLst>
                <a:ext uri="{FF2B5EF4-FFF2-40B4-BE49-F238E27FC236}">
                  <a16:creationId xmlns:a16="http://schemas.microsoft.com/office/drawing/2014/main" xmlns="" id="{E8B315C2-E65E-4213-AB57-37F49790F614}"/>
                </a:ext>
              </a:extLst>
            </p:cNvPr>
            <p:cNvSpPr txBox="1"/>
            <p:nvPr/>
          </p:nvSpPr>
          <p:spPr>
            <a:xfrm>
              <a:off x="4964098" y="4192390"/>
              <a:ext cx="1316336" cy="270330"/>
            </a:xfrm>
            <a:prstGeom prst="rect">
              <a:avLst/>
            </a:prstGeom>
            <a:noFill/>
          </p:spPr>
          <p:txBody>
            <a:bodyPr wrap="square">
              <a:spAutoFit/>
            </a:bodyPr>
            <a:lstStyle/>
            <a:p>
              <a:pPr>
                <a:lnSpc>
                  <a:spcPct val="103000"/>
                </a:lnSpc>
                <a:spcBef>
                  <a:spcPts val="460"/>
                </a:spcBef>
                <a:spcAft>
                  <a:spcPts val="0"/>
                </a:spcAft>
              </a:pPr>
              <a:r>
                <a:rPr lang="pt-BR" sz="1200" b="1" dirty="0">
                  <a:solidFill>
                    <a:schemeClr val="bg1"/>
                  </a:solidFill>
                  <a:effectLst/>
                  <a:latin typeface="Franklin Gothic Medium" panose="020B0603020102020204" pitchFamily="34" charset="0"/>
                  <a:ea typeface="Arial" panose="020B0604020202020204" pitchFamily="34" charset="0"/>
                </a:rPr>
                <a:t>Outras Receitas</a:t>
              </a:r>
            </a:p>
          </p:txBody>
        </p:sp>
        <p:sp>
          <p:nvSpPr>
            <p:cNvPr id="195" name="CaixaDeTexto 194">
              <a:extLst>
                <a:ext uri="{FF2B5EF4-FFF2-40B4-BE49-F238E27FC236}">
                  <a16:creationId xmlns:a16="http://schemas.microsoft.com/office/drawing/2014/main" xmlns="" id="{5A3BD14F-F248-4E1A-B261-31D82E8E794B}"/>
                </a:ext>
              </a:extLst>
            </p:cNvPr>
            <p:cNvSpPr txBox="1"/>
            <p:nvPr/>
          </p:nvSpPr>
          <p:spPr>
            <a:xfrm>
              <a:off x="6102611" y="4192390"/>
              <a:ext cx="1316336" cy="524631"/>
            </a:xfrm>
            <a:prstGeom prst="rect">
              <a:avLst/>
            </a:prstGeom>
            <a:noFill/>
          </p:spPr>
          <p:txBody>
            <a:bodyPr wrap="square">
              <a:spAutoFit/>
            </a:bodyPr>
            <a:lstStyle/>
            <a:p>
              <a:pPr>
                <a:lnSpc>
                  <a:spcPct val="103000"/>
                </a:lnSpc>
                <a:spcBef>
                  <a:spcPts val="460"/>
                </a:spcBef>
                <a:spcAft>
                  <a:spcPts val="0"/>
                </a:spcAft>
              </a:pPr>
              <a:r>
                <a:rPr lang="pt-BR" sz="1200" b="1" dirty="0">
                  <a:solidFill>
                    <a:schemeClr val="bg1"/>
                  </a:solidFill>
                  <a:latin typeface="Franklin Gothic Medium" panose="020B0603020102020204" pitchFamily="34" charset="0"/>
                  <a:ea typeface="Arial" panose="020B0604020202020204" pitchFamily="34" charset="0"/>
                </a:rPr>
                <a:t>Aplicações</a:t>
              </a:r>
            </a:p>
            <a:p>
              <a:pPr>
                <a:lnSpc>
                  <a:spcPct val="103000"/>
                </a:lnSpc>
                <a:spcBef>
                  <a:spcPts val="460"/>
                </a:spcBef>
                <a:spcAft>
                  <a:spcPts val="0"/>
                </a:spcAft>
              </a:pPr>
              <a:r>
                <a:rPr lang="pt-BR" sz="1200" b="1" dirty="0">
                  <a:solidFill>
                    <a:schemeClr val="bg1"/>
                  </a:solidFill>
                  <a:effectLst/>
                  <a:latin typeface="Franklin Gothic Medium" panose="020B0603020102020204" pitchFamily="34" charset="0"/>
                  <a:ea typeface="Arial" panose="020B0604020202020204" pitchFamily="34" charset="0"/>
                </a:rPr>
                <a:t>Financeiras</a:t>
              </a:r>
            </a:p>
          </p:txBody>
        </p:sp>
      </p:grpSp>
      <p:sp>
        <p:nvSpPr>
          <p:cNvPr id="196" name="CaixaDeTexto 195">
            <a:extLst>
              <a:ext uri="{FF2B5EF4-FFF2-40B4-BE49-F238E27FC236}">
                <a16:creationId xmlns:a16="http://schemas.microsoft.com/office/drawing/2014/main" xmlns="" id="{2E887479-E296-42DA-BD1C-248DBE872DA2}"/>
              </a:ext>
            </a:extLst>
          </p:cNvPr>
          <p:cNvSpPr txBox="1"/>
          <p:nvPr/>
        </p:nvSpPr>
        <p:spPr>
          <a:xfrm>
            <a:off x="2560002" y="4858498"/>
            <a:ext cx="3231774" cy="358944"/>
          </a:xfrm>
          <a:prstGeom prst="rect">
            <a:avLst/>
          </a:prstGeom>
          <a:noFill/>
        </p:spPr>
        <p:txBody>
          <a:bodyPr wrap="square">
            <a:spAutoFit/>
          </a:bodyPr>
          <a:lstStyle/>
          <a:p>
            <a:pPr algn="ctr">
              <a:lnSpc>
                <a:spcPct val="103000"/>
              </a:lnSpc>
              <a:spcBef>
                <a:spcPts val="460"/>
              </a:spcBef>
              <a:spcAft>
                <a:spcPts val="0"/>
              </a:spcAft>
            </a:pPr>
            <a:r>
              <a:rPr lang="pt-PT" b="1" dirty="0">
                <a:solidFill>
                  <a:srgbClr val="008080"/>
                </a:solidFill>
                <a:effectLst/>
                <a:latin typeface="Franklin Gothic Medium" panose="020B0603020102020204" pitchFamily="34" charset="0"/>
                <a:ea typeface="Arial" panose="020B0604020202020204" pitchFamily="34" charset="0"/>
              </a:rPr>
              <a:t>RECEITA</a:t>
            </a:r>
            <a:r>
              <a:rPr lang="pt-PT" b="1" spc="5" dirty="0">
                <a:solidFill>
                  <a:srgbClr val="008080"/>
                </a:solidFill>
                <a:effectLst/>
                <a:latin typeface="Franklin Gothic Medium" panose="020B0603020102020204" pitchFamily="34" charset="0"/>
                <a:ea typeface="Arial" panose="020B0604020202020204" pitchFamily="34" charset="0"/>
              </a:rPr>
              <a:t> </a:t>
            </a:r>
            <a:r>
              <a:rPr lang="pt-PT" b="1" spc="-5" dirty="0">
                <a:solidFill>
                  <a:srgbClr val="008080"/>
                </a:solidFill>
                <a:effectLst/>
                <a:latin typeface="Franklin Gothic Medium" panose="020B0603020102020204" pitchFamily="34" charset="0"/>
                <a:ea typeface="Arial" panose="020B0604020202020204" pitchFamily="34" charset="0"/>
              </a:rPr>
              <a:t>DE CAPITAL</a:t>
            </a:r>
            <a:endParaRPr lang="pt-BR" dirty="0">
              <a:effectLst/>
              <a:latin typeface="Franklin Gothic Medium" panose="020B0603020102020204" pitchFamily="34" charset="0"/>
              <a:ea typeface="Arial" panose="020B0604020202020204" pitchFamily="34" charset="0"/>
            </a:endParaRPr>
          </a:p>
        </p:txBody>
      </p:sp>
    </p:spTree>
    <p:extLst>
      <p:ext uri="{BB962C8B-B14F-4D97-AF65-F5344CB8AC3E}">
        <p14:creationId xmlns:p14="http://schemas.microsoft.com/office/powerpoint/2010/main" xmlns="" val="3918140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xmlns="" id="{F0973DF6-AC22-4798-B0D9-10192C0DF392}"/>
              </a:ext>
            </a:extLst>
          </p:cNvPr>
          <p:cNvSpPr>
            <a:spLocks noGrp="1"/>
          </p:cNvSpPr>
          <p:nvPr>
            <p:ph sz="half" idx="14"/>
          </p:nvPr>
        </p:nvSpPr>
        <p:spPr/>
        <p:txBody>
          <a:bodyPr/>
          <a:lstStyle/>
          <a:p>
            <a:r>
              <a:rPr lang="pt-BR"/>
              <a:t>Informação Organizacional</a:t>
            </a:r>
          </a:p>
        </p:txBody>
      </p:sp>
      <p:grpSp>
        <p:nvGrpSpPr>
          <p:cNvPr id="6" name="Agrupar 5">
            <a:extLst>
              <a:ext uri="{FF2B5EF4-FFF2-40B4-BE49-F238E27FC236}">
                <a16:creationId xmlns:a16="http://schemas.microsoft.com/office/drawing/2014/main" xmlns="" id="{C632902F-BE32-454D-B8EF-D0E80FA2535A}"/>
              </a:ext>
            </a:extLst>
          </p:cNvPr>
          <p:cNvGrpSpPr/>
          <p:nvPr/>
        </p:nvGrpSpPr>
        <p:grpSpPr>
          <a:xfrm>
            <a:off x="1154242" y="1219585"/>
            <a:ext cx="10625954" cy="5206544"/>
            <a:chOff x="588609" y="833498"/>
            <a:chExt cx="8756879" cy="5831927"/>
          </a:xfrm>
        </p:grpSpPr>
        <p:sp>
          <p:nvSpPr>
            <p:cNvPr id="7" name="CaixaDeTexto 6">
              <a:extLst>
                <a:ext uri="{FF2B5EF4-FFF2-40B4-BE49-F238E27FC236}">
                  <a16:creationId xmlns:a16="http://schemas.microsoft.com/office/drawing/2014/main" xmlns="" id="{F0BAE150-F272-41F3-A7AF-496A58505F02}"/>
                </a:ext>
              </a:extLst>
            </p:cNvPr>
            <p:cNvSpPr txBox="1"/>
            <p:nvPr/>
          </p:nvSpPr>
          <p:spPr>
            <a:xfrm>
              <a:off x="3002980" y="833498"/>
              <a:ext cx="763317" cy="385288"/>
            </a:xfrm>
            <a:prstGeom prst="flowChartPunchedCard">
              <a:avLst/>
            </a:prstGeom>
            <a:solidFill>
              <a:srgbClr val="225C6C"/>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pt-BR" sz="1200" b="1" dirty="0">
                  <a:solidFill>
                    <a:schemeClr val="bg1"/>
                  </a:solidFill>
                  <a:latin typeface="Franklin Gothic Medium" panose="020B0603020102020204" pitchFamily="34" charset="0"/>
                  <a:cs typeface="Arial" pitchFamily="34" charset="0"/>
                </a:rPr>
                <a:t>PLENÁRIO</a:t>
              </a:r>
            </a:p>
          </p:txBody>
        </p:sp>
        <p:sp>
          <p:nvSpPr>
            <p:cNvPr id="8" name="CaixaDeTexto 7">
              <a:extLst>
                <a:ext uri="{FF2B5EF4-FFF2-40B4-BE49-F238E27FC236}">
                  <a16:creationId xmlns:a16="http://schemas.microsoft.com/office/drawing/2014/main" xmlns="" id="{FC6DADE7-431C-41A0-8F17-361B39415A68}"/>
                </a:ext>
              </a:extLst>
            </p:cNvPr>
            <p:cNvSpPr txBox="1"/>
            <p:nvPr/>
          </p:nvSpPr>
          <p:spPr>
            <a:xfrm flipH="1">
              <a:off x="3800872" y="1068353"/>
              <a:ext cx="1766703" cy="343278"/>
            </a:xfrm>
            <a:prstGeom prst="roundRect">
              <a:avLst/>
            </a:prstGeom>
            <a:solidFill>
              <a:srgbClr val="3795AF"/>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pt-BR" sz="1200" dirty="0">
                  <a:solidFill>
                    <a:schemeClr val="bg1"/>
                  </a:solidFill>
                  <a:latin typeface="Franklin Gothic Medium" panose="020B0603020102020204" pitchFamily="34" charset="0"/>
                  <a:cs typeface="Arial" pitchFamily="34" charset="0"/>
                </a:rPr>
                <a:t>Delibera ações ao conselho</a:t>
              </a:r>
            </a:p>
          </p:txBody>
        </p:sp>
        <p:sp>
          <p:nvSpPr>
            <p:cNvPr id="9" name="CaixaDeTexto 8">
              <a:extLst>
                <a:ext uri="{FF2B5EF4-FFF2-40B4-BE49-F238E27FC236}">
                  <a16:creationId xmlns:a16="http://schemas.microsoft.com/office/drawing/2014/main" xmlns="" id="{4C9E7506-72BB-4EA2-9048-E4B5B35E3C0A}"/>
                </a:ext>
              </a:extLst>
            </p:cNvPr>
            <p:cNvSpPr txBox="1"/>
            <p:nvPr/>
          </p:nvSpPr>
          <p:spPr>
            <a:xfrm>
              <a:off x="2072680" y="1268759"/>
              <a:ext cx="1008112" cy="385288"/>
            </a:xfrm>
            <a:prstGeom prst="flowChartPunchedCard">
              <a:avLst/>
            </a:prstGeom>
            <a:solidFill>
              <a:srgbClr val="225C6C"/>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pt-BR" sz="1200" b="1">
                  <a:solidFill>
                    <a:schemeClr val="bg1"/>
                  </a:solidFill>
                  <a:latin typeface="Franklin Gothic Medium" panose="020B0603020102020204" pitchFamily="34" charset="0"/>
                  <a:cs typeface="Arial" pitchFamily="34" charset="0"/>
                </a:rPr>
                <a:t>OUVIDORIA</a:t>
              </a:r>
            </a:p>
          </p:txBody>
        </p:sp>
        <p:sp>
          <p:nvSpPr>
            <p:cNvPr id="10" name="CaixaDeTexto 9">
              <a:extLst>
                <a:ext uri="{FF2B5EF4-FFF2-40B4-BE49-F238E27FC236}">
                  <a16:creationId xmlns:a16="http://schemas.microsoft.com/office/drawing/2014/main" xmlns="" id="{9852A18F-C6AF-4C7A-973A-28B0F6154F71}"/>
                </a:ext>
              </a:extLst>
            </p:cNvPr>
            <p:cNvSpPr txBox="1"/>
            <p:nvPr/>
          </p:nvSpPr>
          <p:spPr>
            <a:xfrm flipH="1">
              <a:off x="3008784" y="1500401"/>
              <a:ext cx="4556233" cy="343278"/>
            </a:xfrm>
            <a:prstGeom prst="roundRect">
              <a:avLst/>
            </a:prstGeom>
            <a:solidFill>
              <a:srgbClr val="3795AF"/>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pt-BR" sz="1200">
                  <a:solidFill>
                    <a:schemeClr val="bg1"/>
                  </a:solidFill>
                  <a:latin typeface="Franklin Gothic Medium" panose="020B0603020102020204" pitchFamily="34" charset="0"/>
                  <a:cs typeface="Arial" pitchFamily="34" charset="0"/>
                </a:rPr>
                <a:t>Receber, analisar e encaminhar demandas dos profissionais e da sociedade</a:t>
              </a:r>
            </a:p>
          </p:txBody>
        </p:sp>
        <p:sp>
          <p:nvSpPr>
            <p:cNvPr id="11" name="CaixaDeTexto 10">
              <a:extLst>
                <a:ext uri="{FF2B5EF4-FFF2-40B4-BE49-F238E27FC236}">
                  <a16:creationId xmlns:a16="http://schemas.microsoft.com/office/drawing/2014/main" xmlns="" id="{F09B72BA-17D9-4B83-A495-E14C217C0011}"/>
                </a:ext>
              </a:extLst>
            </p:cNvPr>
            <p:cNvSpPr txBox="1"/>
            <p:nvPr/>
          </p:nvSpPr>
          <p:spPr>
            <a:xfrm>
              <a:off x="1037077" y="1772816"/>
              <a:ext cx="962858" cy="385288"/>
            </a:xfrm>
            <a:prstGeom prst="flowChartPunchedCard">
              <a:avLst/>
            </a:prstGeom>
            <a:solidFill>
              <a:srgbClr val="225C6C"/>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pt-BR" sz="1200" b="1">
                  <a:solidFill>
                    <a:schemeClr val="bg1"/>
                  </a:solidFill>
                  <a:latin typeface="Franklin Gothic Medium" panose="020B0603020102020204" pitchFamily="34" charset="0"/>
                  <a:cs typeface="Arial" pitchFamily="34" charset="0"/>
                </a:rPr>
                <a:t>PRESIDÊNCIA</a:t>
              </a:r>
            </a:p>
          </p:txBody>
        </p:sp>
        <p:sp>
          <p:nvSpPr>
            <p:cNvPr id="12" name="CaixaDeTexto 11">
              <a:extLst>
                <a:ext uri="{FF2B5EF4-FFF2-40B4-BE49-F238E27FC236}">
                  <a16:creationId xmlns:a16="http://schemas.microsoft.com/office/drawing/2014/main" xmlns="" id="{471007DB-A954-48BB-9831-7522A0E3C7DB}"/>
                </a:ext>
              </a:extLst>
            </p:cNvPr>
            <p:cNvSpPr txBox="1"/>
            <p:nvPr/>
          </p:nvSpPr>
          <p:spPr>
            <a:xfrm flipH="1">
              <a:off x="1983464" y="1988840"/>
              <a:ext cx="7218008" cy="572129"/>
            </a:xfrm>
            <a:prstGeom prst="roundRect">
              <a:avLst/>
            </a:prstGeom>
            <a:solidFill>
              <a:srgbClr val="3795AF"/>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pt-BR" sz="1200" dirty="0">
                  <a:solidFill>
                    <a:schemeClr val="bg1"/>
                  </a:solidFill>
                  <a:latin typeface="Franklin Gothic Medium" panose="020B0603020102020204" pitchFamily="34" charset="0"/>
                  <a:cs typeface="Arial" pitchFamily="34" charset="0"/>
                </a:rPr>
                <a:t>Decidir assuntos administrativos, financeiros, institucionais relacionadas ao Conselho, observando disposições legais vigentes e as decisões emanadas do Plenário. Representar o Conselho institucionalmente em reuniões, órgãos e eventos</a:t>
              </a:r>
            </a:p>
          </p:txBody>
        </p:sp>
        <p:sp>
          <p:nvSpPr>
            <p:cNvPr id="13" name="CaixaDeTexto 12">
              <a:extLst>
                <a:ext uri="{FF2B5EF4-FFF2-40B4-BE49-F238E27FC236}">
                  <a16:creationId xmlns:a16="http://schemas.microsoft.com/office/drawing/2014/main" xmlns="" id="{4E2B6CD6-FC40-445A-9CC9-D121E26C648C}"/>
                </a:ext>
              </a:extLst>
            </p:cNvPr>
            <p:cNvSpPr txBox="1"/>
            <p:nvPr/>
          </p:nvSpPr>
          <p:spPr>
            <a:xfrm>
              <a:off x="703655" y="2564904"/>
              <a:ext cx="1648606" cy="385288"/>
            </a:xfrm>
            <a:prstGeom prst="flowChartPunchedCard">
              <a:avLst/>
            </a:prstGeom>
            <a:solidFill>
              <a:srgbClr val="225C6C"/>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pt-BR" sz="1200" b="1">
                  <a:solidFill>
                    <a:schemeClr val="bg1"/>
                  </a:solidFill>
                  <a:latin typeface="Franklin Gothic Medium" panose="020B0603020102020204" pitchFamily="34" charset="0"/>
                  <a:cs typeface="Arial" pitchFamily="34" charset="0"/>
                </a:rPr>
                <a:t>COMISSÕES ORDINÁRIAS</a:t>
              </a:r>
            </a:p>
          </p:txBody>
        </p:sp>
        <p:sp>
          <p:nvSpPr>
            <p:cNvPr id="14" name="CaixaDeTexto 13">
              <a:extLst>
                <a:ext uri="{FF2B5EF4-FFF2-40B4-BE49-F238E27FC236}">
                  <a16:creationId xmlns:a16="http://schemas.microsoft.com/office/drawing/2014/main" xmlns="" id="{47633D1B-1CC7-4574-B863-25143C130511}"/>
                </a:ext>
              </a:extLst>
            </p:cNvPr>
            <p:cNvSpPr txBox="1"/>
            <p:nvPr/>
          </p:nvSpPr>
          <p:spPr>
            <a:xfrm flipH="1">
              <a:off x="2379688" y="2788023"/>
              <a:ext cx="6893792" cy="572129"/>
            </a:xfrm>
            <a:prstGeom prst="roundRect">
              <a:avLst/>
            </a:prstGeom>
            <a:solidFill>
              <a:srgbClr val="3795AF"/>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pt-BR" sz="1200">
                  <a:solidFill>
                    <a:schemeClr val="bg1"/>
                  </a:solidFill>
                  <a:latin typeface="Franklin Gothic Medium" panose="020B0603020102020204" pitchFamily="34" charset="0"/>
                  <a:cs typeface="Arial" pitchFamily="34" charset="0"/>
                </a:rPr>
                <a:t>Auxiliar o Plenário no desenvolvimento de atividades contínuas e relacionadas a um tema específico, de caráter legal, técnico, administrativo e financeiro</a:t>
              </a:r>
            </a:p>
          </p:txBody>
        </p:sp>
        <p:sp>
          <p:nvSpPr>
            <p:cNvPr id="15" name="CaixaDeTexto 14">
              <a:extLst>
                <a:ext uri="{FF2B5EF4-FFF2-40B4-BE49-F238E27FC236}">
                  <a16:creationId xmlns:a16="http://schemas.microsoft.com/office/drawing/2014/main" xmlns="" id="{E6AC202C-20CA-4206-B3E1-E6962B60F9E1}"/>
                </a:ext>
              </a:extLst>
            </p:cNvPr>
            <p:cNvSpPr txBox="1"/>
            <p:nvPr/>
          </p:nvSpPr>
          <p:spPr>
            <a:xfrm>
              <a:off x="588609" y="3374714"/>
              <a:ext cx="2032501" cy="385288"/>
            </a:xfrm>
            <a:prstGeom prst="flowChartPunchedCard">
              <a:avLst/>
            </a:prstGeom>
            <a:solidFill>
              <a:srgbClr val="225C6C"/>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pt-BR" sz="1200" b="1">
                  <a:solidFill>
                    <a:schemeClr val="bg1"/>
                  </a:solidFill>
                  <a:latin typeface="Franklin Gothic Medium" panose="020B0603020102020204" pitchFamily="34" charset="0"/>
                  <a:cs typeface="Arial" pitchFamily="34" charset="0"/>
                </a:rPr>
                <a:t>COMISSÕES TEMPORÁRIAS</a:t>
              </a:r>
            </a:p>
          </p:txBody>
        </p:sp>
        <p:sp>
          <p:nvSpPr>
            <p:cNvPr id="16" name="CaixaDeTexto 15">
              <a:extLst>
                <a:ext uri="{FF2B5EF4-FFF2-40B4-BE49-F238E27FC236}">
                  <a16:creationId xmlns:a16="http://schemas.microsoft.com/office/drawing/2014/main" xmlns="" id="{89D4CDA3-464C-47D2-8A31-CEA57E3BB485}"/>
                </a:ext>
              </a:extLst>
            </p:cNvPr>
            <p:cNvSpPr txBox="1"/>
            <p:nvPr/>
          </p:nvSpPr>
          <p:spPr>
            <a:xfrm flipH="1">
              <a:off x="2504728" y="3590736"/>
              <a:ext cx="6840760" cy="572129"/>
            </a:xfrm>
            <a:prstGeom prst="roundRect">
              <a:avLst/>
            </a:prstGeom>
            <a:solidFill>
              <a:srgbClr val="3795AF"/>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pt-BR" sz="1200" dirty="0">
                  <a:solidFill>
                    <a:schemeClr val="bg1"/>
                  </a:solidFill>
                  <a:latin typeface="Franklin Gothic Medium" panose="020B0603020102020204" pitchFamily="34" charset="0"/>
                  <a:cs typeface="Arial" pitchFamily="34" charset="0"/>
                </a:rPr>
                <a:t>Apoiar a Presidência em questões pertinentes a temas específicos, de caráter consultivo e temporário, cuja proposição de criação e formatação são de competência do Presidente do Conselho</a:t>
              </a:r>
            </a:p>
          </p:txBody>
        </p:sp>
        <p:sp>
          <p:nvSpPr>
            <p:cNvPr id="17" name="CaixaDeTexto 16">
              <a:extLst>
                <a:ext uri="{FF2B5EF4-FFF2-40B4-BE49-F238E27FC236}">
                  <a16:creationId xmlns:a16="http://schemas.microsoft.com/office/drawing/2014/main" xmlns="" id="{5D973CF9-34CD-42E2-AD58-B1EC6950E424}"/>
                </a:ext>
              </a:extLst>
            </p:cNvPr>
            <p:cNvSpPr txBox="1"/>
            <p:nvPr/>
          </p:nvSpPr>
          <p:spPr>
            <a:xfrm>
              <a:off x="809291" y="4094793"/>
              <a:ext cx="1196125" cy="385288"/>
            </a:xfrm>
            <a:prstGeom prst="flowChartPunchedCard">
              <a:avLst/>
            </a:prstGeom>
            <a:solidFill>
              <a:srgbClr val="225C6C"/>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pt-BR" sz="1200" b="1">
                  <a:solidFill>
                    <a:schemeClr val="bg1"/>
                  </a:solidFill>
                  <a:latin typeface="Franklin Gothic Medium" panose="020B0603020102020204" pitchFamily="34" charset="0"/>
                  <a:cs typeface="Arial" pitchFamily="34" charset="0"/>
                </a:rPr>
                <a:t>GERENCIA GERAL</a:t>
              </a:r>
            </a:p>
          </p:txBody>
        </p:sp>
        <p:sp>
          <p:nvSpPr>
            <p:cNvPr id="18" name="CaixaDeTexto 17">
              <a:extLst>
                <a:ext uri="{FF2B5EF4-FFF2-40B4-BE49-F238E27FC236}">
                  <a16:creationId xmlns:a16="http://schemas.microsoft.com/office/drawing/2014/main" xmlns="" id="{54C68752-E025-4615-A445-BFE2C0B6E752}"/>
                </a:ext>
              </a:extLst>
            </p:cNvPr>
            <p:cNvSpPr txBox="1"/>
            <p:nvPr/>
          </p:nvSpPr>
          <p:spPr>
            <a:xfrm flipH="1">
              <a:off x="2053560" y="4293096"/>
              <a:ext cx="3442005" cy="343278"/>
            </a:xfrm>
            <a:prstGeom prst="roundRect">
              <a:avLst/>
            </a:prstGeom>
            <a:solidFill>
              <a:srgbClr val="3795AF"/>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pt-BR" sz="1200">
                  <a:solidFill>
                    <a:schemeClr val="bg1"/>
                  </a:solidFill>
                  <a:latin typeface="Franklin Gothic Medium" panose="020B0603020102020204" pitchFamily="34" charset="0"/>
                  <a:cs typeface="Arial" pitchFamily="34" charset="0"/>
                </a:rPr>
                <a:t>Auxiliar e encaminhar as demandas gerais à Presidência</a:t>
              </a:r>
            </a:p>
          </p:txBody>
        </p:sp>
        <p:sp>
          <p:nvSpPr>
            <p:cNvPr id="19" name="CaixaDeTexto 18">
              <a:extLst>
                <a:ext uri="{FF2B5EF4-FFF2-40B4-BE49-F238E27FC236}">
                  <a16:creationId xmlns:a16="http://schemas.microsoft.com/office/drawing/2014/main" xmlns="" id="{A7D76354-8D45-4429-8DC6-83CA2ECEF8C2}"/>
                </a:ext>
              </a:extLst>
            </p:cNvPr>
            <p:cNvSpPr txBox="1"/>
            <p:nvPr/>
          </p:nvSpPr>
          <p:spPr>
            <a:xfrm>
              <a:off x="740480" y="4742865"/>
              <a:ext cx="2650979" cy="385288"/>
            </a:xfrm>
            <a:prstGeom prst="flowChartPunchedCard">
              <a:avLst/>
            </a:prstGeom>
            <a:solidFill>
              <a:srgbClr val="225C6C"/>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pt-BR" sz="1200" b="1">
                  <a:solidFill>
                    <a:schemeClr val="bg1"/>
                  </a:solidFill>
                  <a:latin typeface="Franklin Gothic Medium" panose="020B0603020102020204" pitchFamily="34" charset="0"/>
                  <a:cs typeface="Arial" pitchFamily="34" charset="0"/>
                </a:rPr>
                <a:t>GERENCIA ADMINISTRATIVA E FINANCEIRA</a:t>
              </a:r>
            </a:p>
          </p:txBody>
        </p:sp>
        <p:sp>
          <p:nvSpPr>
            <p:cNvPr id="20" name="CaixaDeTexto 19">
              <a:extLst>
                <a:ext uri="{FF2B5EF4-FFF2-40B4-BE49-F238E27FC236}">
                  <a16:creationId xmlns:a16="http://schemas.microsoft.com/office/drawing/2014/main" xmlns="" id="{F43BAD78-509B-4EE4-8A41-EFC38EC16FA0}"/>
                </a:ext>
              </a:extLst>
            </p:cNvPr>
            <p:cNvSpPr txBox="1"/>
            <p:nvPr/>
          </p:nvSpPr>
          <p:spPr>
            <a:xfrm flipH="1">
              <a:off x="3482758" y="4958889"/>
              <a:ext cx="4998634" cy="572129"/>
            </a:xfrm>
            <a:prstGeom prst="roundRect">
              <a:avLst/>
            </a:prstGeom>
            <a:solidFill>
              <a:srgbClr val="3795AF"/>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pt-BR" sz="1200">
                  <a:solidFill>
                    <a:schemeClr val="bg1"/>
                  </a:solidFill>
                  <a:latin typeface="Franklin Gothic Medium" panose="020B0603020102020204" pitchFamily="34" charset="0"/>
                  <a:cs typeface="Arial" pitchFamily="34" charset="0"/>
                </a:rPr>
                <a:t>Garantir a infraestrutura adequada ao Conselho da forma mais adequada e com o melhor resultado possível ao Conselho para sua sustentabilidade</a:t>
              </a:r>
            </a:p>
          </p:txBody>
        </p:sp>
        <p:sp>
          <p:nvSpPr>
            <p:cNvPr id="21" name="CaixaDeTexto 20">
              <a:extLst>
                <a:ext uri="{FF2B5EF4-FFF2-40B4-BE49-F238E27FC236}">
                  <a16:creationId xmlns:a16="http://schemas.microsoft.com/office/drawing/2014/main" xmlns="" id="{4418A1E7-BCDB-45E3-ADB2-2C7861AE1788}"/>
                </a:ext>
              </a:extLst>
            </p:cNvPr>
            <p:cNvSpPr txBox="1"/>
            <p:nvPr/>
          </p:nvSpPr>
          <p:spPr>
            <a:xfrm>
              <a:off x="1072900" y="5318929"/>
              <a:ext cx="1299437" cy="385288"/>
            </a:xfrm>
            <a:prstGeom prst="flowChartPunchedCard">
              <a:avLst/>
            </a:prstGeom>
            <a:solidFill>
              <a:srgbClr val="225C6C"/>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pt-BR" sz="1200" b="1">
                  <a:solidFill>
                    <a:schemeClr val="bg1"/>
                  </a:solidFill>
                  <a:latin typeface="Franklin Gothic Medium" panose="020B0603020102020204" pitchFamily="34" charset="0"/>
                  <a:cs typeface="Arial" pitchFamily="34" charset="0"/>
                </a:rPr>
                <a:t>GERÊNCIA TÉCNICA</a:t>
              </a:r>
            </a:p>
          </p:txBody>
        </p:sp>
        <p:sp>
          <p:nvSpPr>
            <p:cNvPr id="22" name="CaixaDeTexto 21">
              <a:extLst>
                <a:ext uri="{FF2B5EF4-FFF2-40B4-BE49-F238E27FC236}">
                  <a16:creationId xmlns:a16="http://schemas.microsoft.com/office/drawing/2014/main" xmlns="" id="{A9AFC4C1-5661-401B-9B42-C9EADE16AD10}"/>
                </a:ext>
              </a:extLst>
            </p:cNvPr>
            <p:cNvSpPr txBox="1"/>
            <p:nvPr/>
          </p:nvSpPr>
          <p:spPr>
            <a:xfrm flipH="1">
              <a:off x="2390168" y="5534953"/>
              <a:ext cx="5817503" cy="343278"/>
            </a:xfrm>
            <a:prstGeom prst="roundRect">
              <a:avLst/>
            </a:prstGeom>
            <a:solidFill>
              <a:srgbClr val="3795AF"/>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pt-BR" sz="1200">
                  <a:solidFill>
                    <a:schemeClr val="bg1"/>
                  </a:solidFill>
                  <a:latin typeface="Franklin Gothic Medium" panose="020B0603020102020204" pitchFamily="34" charset="0"/>
                  <a:cs typeface="Arial" pitchFamily="34" charset="0"/>
                </a:rPr>
                <a:t>Estruturar a área de Ensino, Técnica e de Fiscalização, combatendo o exercício ilegal da profissão </a:t>
              </a:r>
            </a:p>
          </p:txBody>
        </p:sp>
        <p:sp>
          <p:nvSpPr>
            <p:cNvPr id="23" name="CaixaDeTexto 22">
              <a:extLst>
                <a:ext uri="{FF2B5EF4-FFF2-40B4-BE49-F238E27FC236}">
                  <a16:creationId xmlns:a16="http://schemas.microsoft.com/office/drawing/2014/main" xmlns="" id="{8C63ED87-FE47-4AB8-AA43-D515DBFEBB5C}"/>
                </a:ext>
              </a:extLst>
            </p:cNvPr>
            <p:cNvSpPr txBox="1"/>
            <p:nvPr/>
          </p:nvSpPr>
          <p:spPr>
            <a:xfrm>
              <a:off x="1295063" y="5877272"/>
              <a:ext cx="1520731" cy="385288"/>
            </a:xfrm>
            <a:prstGeom prst="flowChartPunchedCard">
              <a:avLst/>
            </a:prstGeom>
            <a:solidFill>
              <a:srgbClr val="225C6C"/>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pt-BR" sz="1200" b="1">
                  <a:solidFill>
                    <a:schemeClr val="bg1"/>
                  </a:solidFill>
                  <a:latin typeface="Franklin Gothic Medium" panose="020B0603020102020204" pitchFamily="34" charset="0"/>
                  <a:cs typeface="Arial" pitchFamily="34" charset="0"/>
                </a:rPr>
                <a:t>ASSESSORIA ESPECIAL</a:t>
              </a:r>
            </a:p>
          </p:txBody>
        </p:sp>
        <p:sp>
          <p:nvSpPr>
            <p:cNvPr id="24" name="CaixaDeTexto 23">
              <a:extLst>
                <a:ext uri="{FF2B5EF4-FFF2-40B4-BE49-F238E27FC236}">
                  <a16:creationId xmlns:a16="http://schemas.microsoft.com/office/drawing/2014/main" xmlns="" id="{5B2A92F5-6EDC-4120-8B44-80E629751D35}"/>
                </a:ext>
              </a:extLst>
            </p:cNvPr>
            <p:cNvSpPr txBox="1"/>
            <p:nvPr/>
          </p:nvSpPr>
          <p:spPr>
            <a:xfrm flipH="1">
              <a:off x="2864768" y="6093296"/>
              <a:ext cx="5976664" cy="572129"/>
            </a:xfrm>
            <a:prstGeom prst="roundRect">
              <a:avLst/>
            </a:prstGeom>
            <a:solidFill>
              <a:srgbClr val="3795AF"/>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pt-BR" sz="1200">
                  <a:solidFill>
                    <a:schemeClr val="bg1"/>
                  </a:solidFill>
                  <a:latin typeface="Franklin Gothic Medium" panose="020B0603020102020204" pitchFamily="34" charset="0"/>
                  <a:cs typeface="Arial" pitchFamily="34" charset="0"/>
                </a:rPr>
                <a:t>Auxiliar a Presidência e Plenário no desenvolvimento das atividades permanentes ou temporárias, fazendo cumprir as decisões do Plenário</a:t>
              </a:r>
            </a:p>
          </p:txBody>
        </p:sp>
      </p:grpSp>
    </p:spTree>
    <p:extLst>
      <p:ext uri="{BB962C8B-B14F-4D97-AF65-F5344CB8AC3E}">
        <p14:creationId xmlns:p14="http://schemas.microsoft.com/office/powerpoint/2010/main" xmlns="" val="42636000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ADE93E70-2DF0-4BAF-AC8B-EB920057969F}"/>
              </a:ext>
            </a:extLst>
          </p:cNvPr>
          <p:cNvSpPr>
            <a:spLocks noGrp="1"/>
          </p:cNvSpPr>
          <p:nvPr>
            <p:ph sz="half" idx="14"/>
          </p:nvPr>
        </p:nvSpPr>
        <p:spPr>
          <a:ln>
            <a:noFill/>
          </a:ln>
        </p:spPr>
        <p:txBody>
          <a:bodyPr/>
          <a:lstStyle/>
          <a:p>
            <a:r>
              <a:rPr lang="pt-BR" dirty="0">
                <a:latin typeface="Franklin Gothic Medium" panose="020B0603020102020204" pitchFamily="34" charset="0"/>
              </a:rPr>
              <a:t>Arrecadação x Execução</a:t>
            </a:r>
          </a:p>
          <a:p>
            <a:r>
              <a:rPr lang="pt-BR" dirty="0">
                <a:latin typeface="Franklin Gothic Medium" panose="020B0603020102020204" pitchFamily="34" charset="0"/>
              </a:rPr>
              <a:t>2020 x 2021 (em Reais)</a:t>
            </a:r>
          </a:p>
        </p:txBody>
      </p:sp>
      <p:graphicFrame>
        <p:nvGraphicFramePr>
          <p:cNvPr id="282" name="Espaço Reservado para Conteúdo 44">
            <a:extLst>
              <a:ext uri="{FF2B5EF4-FFF2-40B4-BE49-F238E27FC236}">
                <a16:creationId xmlns:a16="http://schemas.microsoft.com/office/drawing/2014/main" xmlns="" id="{BA7AA79F-F803-4579-ADAD-7C9B23458B5C}"/>
              </a:ext>
            </a:extLst>
          </p:cNvPr>
          <p:cNvGraphicFramePr>
            <a:graphicFrameLocks/>
          </p:cNvGraphicFramePr>
          <p:nvPr>
            <p:extLst>
              <p:ext uri="{D42A27DB-BD31-4B8C-83A1-F6EECF244321}">
                <p14:modId xmlns:p14="http://schemas.microsoft.com/office/powerpoint/2010/main" xmlns="" val="3367215379"/>
              </p:ext>
            </p:extLst>
          </p:nvPr>
        </p:nvGraphicFramePr>
        <p:xfrm>
          <a:off x="352925" y="1459832"/>
          <a:ext cx="11646569" cy="4876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0644025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ADE93E70-2DF0-4BAF-AC8B-EB920057969F}"/>
              </a:ext>
            </a:extLst>
          </p:cNvPr>
          <p:cNvSpPr>
            <a:spLocks noGrp="1"/>
          </p:cNvSpPr>
          <p:nvPr>
            <p:ph sz="half" idx="14"/>
          </p:nvPr>
        </p:nvSpPr>
        <p:spPr>
          <a:ln>
            <a:noFill/>
          </a:ln>
        </p:spPr>
        <p:txBody>
          <a:bodyPr/>
          <a:lstStyle/>
          <a:p>
            <a:r>
              <a:rPr lang="pt-BR" dirty="0">
                <a:latin typeface="Franklin Gothic Medium" panose="020B0603020102020204" pitchFamily="34" charset="0"/>
              </a:rPr>
              <a:t>Arrecadação</a:t>
            </a:r>
          </a:p>
        </p:txBody>
      </p:sp>
      <p:sp>
        <p:nvSpPr>
          <p:cNvPr id="186" name="CaixaDeTexto 185">
            <a:extLst>
              <a:ext uri="{FF2B5EF4-FFF2-40B4-BE49-F238E27FC236}">
                <a16:creationId xmlns:a16="http://schemas.microsoft.com/office/drawing/2014/main" xmlns="" id="{08A1E40C-9743-41C0-AC18-AF3E50439CFB}"/>
              </a:ext>
            </a:extLst>
          </p:cNvPr>
          <p:cNvSpPr txBox="1"/>
          <p:nvPr/>
        </p:nvSpPr>
        <p:spPr>
          <a:xfrm>
            <a:off x="419100" y="1414783"/>
            <a:ext cx="11656786" cy="1404617"/>
          </a:xfrm>
          <a:prstGeom prst="rect">
            <a:avLst/>
          </a:prstGeom>
          <a:ln>
            <a:noFill/>
          </a:ln>
        </p:spPr>
        <p:txBody>
          <a:bodyPr numCol="1" spcCol="720000" rtlCol="0">
            <a:noAutofit/>
          </a:bodyPr>
          <a:lstStyle>
            <a:defPPr rtl="0">
              <a:defRPr lang="pt-BR"/>
            </a:defPPr>
            <a:lvl1pPr indent="0" algn="just">
              <a:lnSpc>
                <a:spcPct val="100000"/>
              </a:lnSpc>
              <a:spcBef>
                <a:spcPts val="0"/>
              </a:spcBef>
              <a:buFont typeface="Arial" panose="020B0604020202020204" pitchFamily="34" charset="0"/>
              <a:buNone/>
              <a:defRPr sz="1100">
                <a:latin typeface="Franklin Gothic Medium" panose="020B0603020102020204" pitchFamily="34" charset="0"/>
                <a:cs typeface="Arial"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PT" sz="1200" dirty="0">
                <a:solidFill>
                  <a:schemeClr val="bg1"/>
                </a:solidFill>
              </a:rPr>
              <a:t>O orçamento previsto para 2021 foi estimado em R$ 1,68 milhão, 20,4% superior ao orçado em 2020, no primeiro semestre de 2021, o CAU/AL já arrecadou R$ 1,013 milhão, o que representa 60,3% do total projetado para o ano de 2021. A execução financeira (despesa) encerrou neste mesmo período com o montante em R$ 485mil, o equivalente a 28,91% do total estimado em 2021. A arrecadação de Janeiro a Junho fechou acima em 199% na comparação com o mesmo período de 2020, oriundos principalmente da arrecadação de anuidades de pessoa física do exercício, que por sua vez, apresentou maiores arrecadações nos meses de janeiro e feveriro, acompanhado da mesma tendência de aumento de RRT nesses períodos.</a:t>
            </a:r>
            <a:endParaRPr lang="pt-BR" sz="1200" dirty="0">
              <a:solidFill>
                <a:schemeClr val="bg1"/>
              </a:solidFill>
            </a:endParaRPr>
          </a:p>
        </p:txBody>
      </p:sp>
      <p:grpSp>
        <p:nvGrpSpPr>
          <p:cNvPr id="5" name="Agrupar 4">
            <a:extLst>
              <a:ext uri="{FF2B5EF4-FFF2-40B4-BE49-F238E27FC236}">
                <a16:creationId xmlns:a16="http://schemas.microsoft.com/office/drawing/2014/main" xmlns="" id="{14B543D4-4A7E-4B7C-94C6-00920C2BDF61}"/>
              </a:ext>
            </a:extLst>
          </p:cNvPr>
          <p:cNvGrpSpPr/>
          <p:nvPr/>
        </p:nvGrpSpPr>
        <p:grpSpPr>
          <a:xfrm>
            <a:off x="5254520" y="2117091"/>
            <a:ext cx="6608294" cy="4489516"/>
            <a:chOff x="5467592" y="2225642"/>
            <a:chExt cx="6608294" cy="4489516"/>
          </a:xfrm>
        </p:grpSpPr>
        <p:graphicFrame>
          <p:nvGraphicFramePr>
            <p:cNvPr id="31" name="Gráfico 30">
              <a:extLst>
                <a:ext uri="{FF2B5EF4-FFF2-40B4-BE49-F238E27FC236}">
                  <a16:creationId xmlns:a16="http://schemas.microsoft.com/office/drawing/2014/main" xmlns="" id="{2A3F5093-05EE-46E1-B693-E0275A7EC1DD}"/>
                </a:ext>
              </a:extLst>
            </p:cNvPr>
            <p:cNvGraphicFramePr>
              <a:graphicFrameLocks/>
            </p:cNvGraphicFramePr>
            <p:nvPr/>
          </p:nvGraphicFramePr>
          <p:xfrm>
            <a:off x="5467592" y="2408766"/>
            <a:ext cx="1612105" cy="16782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Gráfico 31">
              <a:extLst>
                <a:ext uri="{FF2B5EF4-FFF2-40B4-BE49-F238E27FC236}">
                  <a16:creationId xmlns:a16="http://schemas.microsoft.com/office/drawing/2014/main" xmlns="" id="{30F0AB0E-A8DB-4270-8211-9DB544C4AE6C}"/>
                </a:ext>
              </a:extLst>
            </p:cNvPr>
            <p:cNvGraphicFramePr>
              <a:graphicFrameLocks/>
            </p:cNvGraphicFramePr>
            <p:nvPr/>
          </p:nvGraphicFramePr>
          <p:xfrm>
            <a:off x="6771774" y="2225642"/>
            <a:ext cx="1633659" cy="18990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Gráfico 32">
              <a:extLst>
                <a:ext uri="{FF2B5EF4-FFF2-40B4-BE49-F238E27FC236}">
                  <a16:creationId xmlns:a16="http://schemas.microsoft.com/office/drawing/2014/main" xmlns="" id="{1D41A338-16EA-4BF8-91B4-9ED2CA0FB0C6}"/>
                </a:ext>
              </a:extLst>
            </p:cNvPr>
            <p:cNvGraphicFramePr>
              <a:graphicFrameLocks/>
            </p:cNvGraphicFramePr>
            <p:nvPr/>
          </p:nvGraphicFramePr>
          <p:xfrm>
            <a:off x="5642227" y="3695889"/>
            <a:ext cx="1380173" cy="17181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4" name="Gráfico 33">
              <a:extLst>
                <a:ext uri="{FF2B5EF4-FFF2-40B4-BE49-F238E27FC236}">
                  <a16:creationId xmlns:a16="http://schemas.microsoft.com/office/drawing/2014/main" xmlns="" id="{F86B1976-7D6A-47E0-9519-5ED9813710BF}"/>
                </a:ext>
              </a:extLst>
            </p:cNvPr>
            <p:cNvGraphicFramePr>
              <a:graphicFrameLocks/>
            </p:cNvGraphicFramePr>
            <p:nvPr/>
          </p:nvGraphicFramePr>
          <p:xfrm>
            <a:off x="6836033" y="3533508"/>
            <a:ext cx="1633659" cy="19150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Gráfico 34">
              <a:extLst>
                <a:ext uri="{FF2B5EF4-FFF2-40B4-BE49-F238E27FC236}">
                  <a16:creationId xmlns:a16="http://schemas.microsoft.com/office/drawing/2014/main" xmlns="" id="{F7B6846D-85F5-4CEE-96B2-9C2A060EBC5C}"/>
                </a:ext>
              </a:extLst>
            </p:cNvPr>
            <p:cNvGraphicFramePr>
              <a:graphicFrameLocks/>
            </p:cNvGraphicFramePr>
            <p:nvPr/>
          </p:nvGraphicFramePr>
          <p:xfrm>
            <a:off x="8305188" y="3750875"/>
            <a:ext cx="1604763" cy="173242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6" name="Gráfico 35">
              <a:extLst>
                <a:ext uri="{FF2B5EF4-FFF2-40B4-BE49-F238E27FC236}">
                  <a16:creationId xmlns:a16="http://schemas.microsoft.com/office/drawing/2014/main" xmlns="" id="{3434CABF-DAF5-463E-AB91-D63557DABA93}"/>
                </a:ext>
              </a:extLst>
            </p:cNvPr>
            <p:cNvGraphicFramePr>
              <a:graphicFrameLocks/>
            </p:cNvGraphicFramePr>
            <p:nvPr/>
          </p:nvGraphicFramePr>
          <p:xfrm>
            <a:off x="5511882" y="4991136"/>
            <a:ext cx="1640862" cy="171812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7" name="Gráfico 36">
              <a:extLst>
                <a:ext uri="{FF2B5EF4-FFF2-40B4-BE49-F238E27FC236}">
                  <a16:creationId xmlns:a16="http://schemas.microsoft.com/office/drawing/2014/main" xmlns="" id="{3EBFDCCC-13FA-4890-9005-6592F43CA8ED}"/>
                </a:ext>
              </a:extLst>
            </p:cNvPr>
            <p:cNvGraphicFramePr>
              <a:graphicFrameLocks/>
            </p:cNvGraphicFramePr>
            <p:nvPr/>
          </p:nvGraphicFramePr>
          <p:xfrm>
            <a:off x="6848941" y="4992622"/>
            <a:ext cx="1616947" cy="170596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8" name="Gráfico 37">
              <a:extLst>
                <a:ext uri="{FF2B5EF4-FFF2-40B4-BE49-F238E27FC236}">
                  <a16:creationId xmlns:a16="http://schemas.microsoft.com/office/drawing/2014/main" xmlns="" id="{CA97E9F8-F833-47AC-A7D0-C59FBF337D91}"/>
                </a:ext>
              </a:extLst>
            </p:cNvPr>
            <p:cNvGraphicFramePr>
              <a:graphicFrameLocks/>
            </p:cNvGraphicFramePr>
            <p:nvPr/>
          </p:nvGraphicFramePr>
          <p:xfrm>
            <a:off x="8276292" y="2281651"/>
            <a:ext cx="1633659" cy="189267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9" name="Gráfico 38">
              <a:extLst>
                <a:ext uri="{FF2B5EF4-FFF2-40B4-BE49-F238E27FC236}">
                  <a16:creationId xmlns:a16="http://schemas.microsoft.com/office/drawing/2014/main" xmlns="" id="{3A69E159-4BF1-48A3-A39C-81CE51AAF67C}"/>
                </a:ext>
              </a:extLst>
            </p:cNvPr>
            <p:cNvGraphicFramePr>
              <a:graphicFrameLocks/>
            </p:cNvGraphicFramePr>
            <p:nvPr/>
          </p:nvGraphicFramePr>
          <p:xfrm>
            <a:off x="8244639" y="4982732"/>
            <a:ext cx="1805181" cy="173242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0" name="Gráfico 39">
              <a:extLst>
                <a:ext uri="{FF2B5EF4-FFF2-40B4-BE49-F238E27FC236}">
                  <a16:creationId xmlns:a16="http://schemas.microsoft.com/office/drawing/2014/main" xmlns="" id="{82955B19-B308-41B3-91C2-727C9A7A19ED}"/>
                </a:ext>
              </a:extLst>
            </p:cNvPr>
            <p:cNvGraphicFramePr>
              <a:graphicFrameLocks/>
            </p:cNvGraphicFramePr>
            <p:nvPr/>
          </p:nvGraphicFramePr>
          <p:xfrm>
            <a:off x="9970406" y="3573743"/>
            <a:ext cx="2105480" cy="2396271"/>
          </p:xfrm>
          <a:graphic>
            <a:graphicData uri="http://schemas.openxmlformats.org/drawingml/2006/chart">
              <c:chart xmlns:c="http://schemas.openxmlformats.org/drawingml/2006/chart" xmlns:r="http://schemas.openxmlformats.org/officeDocument/2006/relationships" r:id="rId11"/>
            </a:graphicData>
          </a:graphic>
        </p:graphicFrame>
      </p:grpSp>
      <p:sp>
        <p:nvSpPr>
          <p:cNvPr id="47" name="CaixaDeTexto 46">
            <a:extLst>
              <a:ext uri="{FF2B5EF4-FFF2-40B4-BE49-F238E27FC236}">
                <a16:creationId xmlns:a16="http://schemas.microsoft.com/office/drawing/2014/main" xmlns="" id="{2A51DA70-FB11-438C-84C4-B827585E073D}"/>
              </a:ext>
            </a:extLst>
          </p:cNvPr>
          <p:cNvSpPr txBox="1"/>
          <p:nvPr/>
        </p:nvSpPr>
        <p:spPr>
          <a:xfrm>
            <a:off x="9605068" y="3390698"/>
            <a:ext cx="2562629" cy="307777"/>
          </a:xfrm>
          <a:prstGeom prst="rect">
            <a:avLst/>
          </a:prstGeom>
          <a:solidFill>
            <a:srgbClr val="FFB692"/>
          </a:solidFill>
        </p:spPr>
        <p:txBody>
          <a:bodyPr wrap="square">
            <a:spAutoFit/>
          </a:bodyPr>
          <a:lstStyle/>
          <a:p>
            <a:pPr algn="ctr"/>
            <a:r>
              <a:rPr lang="pt-BR" sz="1400" dirty="0">
                <a:latin typeface="Franklin Gothic Medium" panose="020B0603020102020204" pitchFamily="34" charset="0"/>
              </a:rPr>
              <a:t>Realizado 1º Semestre 2021</a:t>
            </a:r>
          </a:p>
        </p:txBody>
      </p:sp>
      <p:sp>
        <p:nvSpPr>
          <p:cNvPr id="48" name="CaixaDeTexto 47">
            <a:extLst>
              <a:ext uri="{FF2B5EF4-FFF2-40B4-BE49-F238E27FC236}">
                <a16:creationId xmlns:a16="http://schemas.microsoft.com/office/drawing/2014/main" xmlns="" id="{FFAA0265-2629-4F65-BA13-2513263082FC}"/>
              </a:ext>
            </a:extLst>
          </p:cNvPr>
          <p:cNvSpPr txBox="1"/>
          <p:nvPr/>
        </p:nvSpPr>
        <p:spPr>
          <a:xfrm>
            <a:off x="9602489" y="3085032"/>
            <a:ext cx="2565208" cy="307777"/>
          </a:xfrm>
          <a:prstGeom prst="rect">
            <a:avLst/>
          </a:prstGeom>
          <a:solidFill>
            <a:srgbClr val="D8E2FF"/>
          </a:solidFill>
        </p:spPr>
        <p:txBody>
          <a:bodyPr wrap="square">
            <a:spAutoFit/>
          </a:bodyPr>
          <a:lstStyle/>
          <a:p>
            <a:pPr algn="ctr"/>
            <a:r>
              <a:rPr lang="pt-BR" sz="1400" dirty="0">
                <a:latin typeface="Franklin Gothic Medium" panose="020B0603020102020204" pitchFamily="34" charset="0"/>
              </a:rPr>
              <a:t>Orçamento Aprovado 2021</a:t>
            </a:r>
          </a:p>
        </p:txBody>
      </p:sp>
      <p:graphicFrame>
        <p:nvGraphicFramePr>
          <p:cNvPr id="18" name="Gráfico 17">
            <a:extLst>
              <a:ext uri="{FF2B5EF4-FFF2-40B4-BE49-F238E27FC236}">
                <a16:creationId xmlns:a16="http://schemas.microsoft.com/office/drawing/2014/main" xmlns="" id="{115B051C-6F3B-425E-885E-87CE3692A576}"/>
              </a:ext>
            </a:extLst>
          </p:cNvPr>
          <p:cNvGraphicFramePr>
            <a:graphicFrameLocks/>
          </p:cNvGraphicFramePr>
          <p:nvPr>
            <p:extLst>
              <p:ext uri="{D42A27DB-BD31-4B8C-83A1-F6EECF244321}">
                <p14:modId xmlns:p14="http://schemas.microsoft.com/office/powerpoint/2010/main" xmlns="" val="2094982706"/>
              </p:ext>
            </p:extLst>
          </p:nvPr>
        </p:nvGraphicFramePr>
        <p:xfrm>
          <a:off x="419099" y="2819401"/>
          <a:ext cx="5006251" cy="3268979"/>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xmlns="" val="40774889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Gráfico 50">
            <a:extLst>
              <a:ext uri="{FF2B5EF4-FFF2-40B4-BE49-F238E27FC236}">
                <a16:creationId xmlns:a16="http://schemas.microsoft.com/office/drawing/2014/main" xmlns="" id="{76019C07-1072-49AD-8EC7-79DC73B5FFA8}"/>
              </a:ext>
            </a:extLst>
          </p:cNvPr>
          <p:cNvGraphicFramePr>
            <a:graphicFrameLocks/>
          </p:cNvGraphicFramePr>
          <p:nvPr>
            <p:extLst>
              <p:ext uri="{D42A27DB-BD31-4B8C-83A1-F6EECF244321}">
                <p14:modId xmlns:p14="http://schemas.microsoft.com/office/powerpoint/2010/main" xmlns="" val="3065405783"/>
              </p:ext>
            </p:extLst>
          </p:nvPr>
        </p:nvGraphicFramePr>
        <p:xfrm>
          <a:off x="9131616" y="4674670"/>
          <a:ext cx="2661196" cy="14046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Gráfico 49">
            <a:extLst>
              <a:ext uri="{FF2B5EF4-FFF2-40B4-BE49-F238E27FC236}">
                <a16:creationId xmlns:a16="http://schemas.microsoft.com/office/drawing/2014/main" xmlns="" id="{D86D6F13-1DFF-4F86-8039-AA8142EE6997}"/>
              </a:ext>
            </a:extLst>
          </p:cNvPr>
          <p:cNvGraphicFramePr>
            <a:graphicFrameLocks/>
          </p:cNvGraphicFramePr>
          <p:nvPr>
            <p:extLst>
              <p:ext uri="{D42A27DB-BD31-4B8C-83A1-F6EECF244321}">
                <p14:modId xmlns:p14="http://schemas.microsoft.com/office/powerpoint/2010/main" xmlns="" val="858342815"/>
              </p:ext>
            </p:extLst>
          </p:nvPr>
        </p:nvGraphicFramePr>
        <p:xfrm>
          <a:off x="7932328" y="4674670"/>
          <a:ext cx="2661196" cy="14046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9" name="Gráfico 48">
            <a:extLst>
              <a:ext uri="{FF2B5EF4-FFF2-40B4-BE49-F238E27FC236}">
                <a16:creationId xmlns:a16="http://schemas.microsoft.com/office/drawing/2014/main" xmlns="" id="{D5D02F56-8968-4C44-B5BC-64BFE68D51A2}"/>
              </a:ext>
            </a:extLst>
          </p:cNvPr>
          <p:cNvGraphicFramePr>
            <a:graphicFrameLocks/>
          </p:cNvGraphicFramePr>
          <p:nvPr>
            <p:extLst>
              <p:ext uri="{D42A27DB-BD31-4B8C-83A1-F6EECF244321}">
                <p14:modId xmlns:p14="http://schemas.microsoft.com/office/powerpoint/2010/main" xmlns="" val="5390402"/>
              </p:ext>
            </p:extLst>
          </p:nvPr>
        </p:nvGraphicFramePr>
        <p:xfrm>
          <a:off x="6733040" y="4674670"/>
          <a:ext cx="2661196" cy="14046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Gráfico 24">
            <a:extLst>
              <a:ext uri="{FF2B5EF4-FFF2-40B4-BE49-F238E27FC236}">
                <a16:creationId xmlns:a16="http://schemas.microsoft.com/office/drawing/2014/main" xmlns="" id="{DD95F29B-5092-42CE-A86D-5FB85679841A}"/>
              </a:ext>
            </a:extLst>
          </p:cNvPr>
          <p:cNvGraphicFramePr>
            <a:graphicFrameLocks/>
          </p:cNvGraphicFramePr>
          <p:nvPr>
            <p:extLst>
              <p:ext uri="{D42A27DB-BD31-4B8C-83A1-F6EECF244321}">
                <p14:modId xmlns:p14="http://schemas.microsoft.com/office/powerpoint/2010/main" xmlns="" val="2859838842"/>
              </p:ext>
            </p:extLst>
          </p:nvPr>
        </p:nvGraphicFramePr>
        <p:xfrm>
          <a:off x="6320166" y="3266040"/>
          <a:ext cx="2661196" cy="140461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4" name="Gráfico 43">
            <a:extLst>
              <a:ext uri="{FF2B5EF4-FFF2-40B4-BE49-F238E27FC236}">
                <a16:creationId xmlns:a16="http://schemas.microsoft.com/office/drawing/2014/main" xmlns="" id="{62071431-ADD5-4DF6-A588-8ADB9C4F7EDE}"/>
              </a:ext>
            </a:extLst>
          </p:cNvPr>
          <p:cNvGraphicFramePr>
            <a:graphicFrameLocks/>
          </p:cNvGraphicFramePr>
          <p:nvPr>
            <p:extLst>
              <p:ext uri="{D42A27DB-BD31-4B8C-83A1-F6EECF244321}">
                <p14:modId xmlns:p14="http://schemas.microsoft.com/office/powerpoint/2010/main" xmlns="" val="3509477800"/>
              </p:ext>
            </p:extLst>
          </p:nvPr>
        </p:nvGraphicFramePr>
        <p:xfrm>
          <a:off x="8702753" y="3266040"/>
          <a:ext cx="2661196" cy="140461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3" name="Gráfico 42">
            <a:extLst>
              <a:ext uri="{FF2B5EF4-FFF2-40B4-BE49-F238E27FC236}">
                <a16:creationId xmlns:a16="http://schemas.microsoft.com/office/drawing/2014/main" xmlns="" id="{44DB0148-A169-47BB-9388-6F2A8BBE4CE6}"/>
              </a:ext>
            </a:extLst>
          </p:cNvPr>
          <p:cNvGraphicFramePr>
            <a:graphicFrameLocks/>
          </p:cNvGraphicFramePr>
          <p:nvPr>
            <p:extLst>
              <p:ext uri="{D42A27DB-BD31-4B8C-83A1-F6EECF244321}">
                <p14:modId xmlns:p14="http://schemas.microsoft.com/office/powerpoint/2010/main" xmlns="" val="1905459392"/>
              </p:ext>
            </p:extLst>
          </p:nvPr>
        </p:nvGraphicFramePr>
        <p:xfrm>
          <a:off x="7503149" y="3266040"/>
          <a:ext cx="2661196" cy="140461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Gráfico 17">
            <a:extLst>
              <a:ext uri="{FF2B5EF4-FFF2-40B4-BE49-F238E27FC236}">
                <a16:creationId xmlns:a16="http://schemas.microsoft.com/office/drawing/2014/main" xmlns="" id="{115B051C-6F3B-425E-885E-87CE3692A576}"/>
              </a:ext>
            </a:extLst>
          </p:cNvPr>
          <p:cNvGraphicFramePr>
            <a:graphicFrameLocks/>
          </p:cNvGraphicFramePr>
          <p:nvPr>
            <p:extLst>
              <p:ext uri="{D42A27DB-BD31-4B8C-83A1-F6EECF244321}">
                <p14:modId xmlns:p14="http://schemas.microsoft.com/office/powerpoint/2010/main" xmlns="" val="3411514064"/>
              </p:ext>
            </p:extLst>
          </p:nvPr>
        </p:nvGraphicFramePr>
        <p:xfrm>
          <a:off x="419100" y="2336800"/>
          <a:ext cx="6362700" cy="3746500"/>
        </p:xfrm>
        <a:graphic>
          <a:graphicData uri="http://schemas.openxmlformats.org/drawingml/2006/chart">
            <c:chart xmlns:c="http://schemas.openxmlformats.org/drawingml/2006/chart" xmlns:r="http://schemas.openxmlformats.org/officeDocument/2006/relationships" r:id="rId9"/>
          </a:graphicData>
        </a:graphic>
      </p:graphicFrame>
      <p:sp>
        <p:nvSpPr>
          <p:cNvPr id="4" name="Espaço Reservado para Conteúdo 3">
            <a:extLst>
              <a:ext uri="{FF2B5EF4-FFF2-40B4-BE49-F238E27FC236}">
                <a16:creationId xmlns:a16="http://schemas.microsoft.com/office/drawing/2014/main" xmlns="" id="{DF59B6E0-CC81-43D2-A483-BAE2B17EFA30}"/>
              </a:ext>
            </a:extLst>
          </p:cNvPr>
          <p:cNvSpPr>
            <a:spLocks noGrp="1"/>
          </p:cNvSpPr>
          <p:nvPr>
            <p:ph sz="half" idx="14"/>
          </p:nvPr>
        </p:nvSpPr>
        <p:spPr/>
        <p:txBody>
          <a:bodyPr/>
          <a:lstStyle/>
          <a:p>
            <a:r>
              <a:rPr lang="pt-BR" dirty="0">
                <a:solidFill>
                  <a:schemeClr val="tx1"/>
                </a:solidFill>
              </a:rPr>
              <a:t>Despesa</a:t>
            </a:r>
          </a:p>
        </p:txBody>
      </p:sp>
      <p:sp>
        <p:nvSpPr>
          <p:cNvPr id="186" name="CaixaDeTexto 185">
            <a:extLst>
              <a:ext uri="{FF2B5EF4-FFF2-40B4-BE49-F238E27FC236}">
                <a16:creationId xmlns:a16="http://schemas.microsoft.com/office/drawing/2014/main" xmlns="" id="{08A1E40C-9743-41C0-AC18-AF3E50439CFB}"/>
              </a:ext>
            </a:extLst>
          </p:cNvPr>
          <p:cNvSpPr txBox="1"/>
          <p:nvPr/>
        </p:nvSpPr>
        <p:spPr>
          <a:xfrm>
            <a:off x="419100" y="1414783"/>
            <a:ext cx="11656786" cy="1404617"/>
          </a:xfrm>
          <a:prstGeom prst="rect">
            <a:avLst/>
          </a:prstGeom>
          <a:ln>
            <a:noFill/>
          </a:ln>
        </p:spPr>
        <p:txBody>
          <a:bodyPr numCol="1" spcCol="720000" rtlCol="0">
            <a:noAutofit/>
          </a:bodyPr>
          <a:lstStyle>
            <a:defPPr rtl="0">
              <a:defRPr lang="pt-BR"/>
            </a:defPPr>
            <a:lvl1pPr indent="0" algn="just">
              <a:lnSpc>
                <a:spcPct val="100000"/>
              </a:lnSpc>
              <a:spcBef>
                <a:spcPts val="0"/>
              </a:spcBef>
              <a:buFont typeface="Arial" panose="020B0604020202020204" pitchFamily="34" charset="0"/>
              <a:buNone/>
              <a:defRPr sz="1100">
                <a:latin typeface="Franklin Gothic Medium" panose="020B0603020102020204" pitchFamily="34" charset="0"/>
                <a:cs typeface="Arial"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just">
              <a:buNone/>
            </a:pPr>
            <a:r>
              <a:rPr lang="pt-BR" sz="1200" dirty="0"/>
              <a:t>A execução financeira no primeiro semestre de 2021 fechou com um valor de R$ 479.670,43 (despesa corrente), valor este equivalente a 47,34% do valor arrecadado de R$ 1.013.328 neste período. O valor total executado representa 34,73% do total que fora projetado para o exercício de 2021.</a:t>
            </a:r>
          </a:p>
          <a:p>
            <a:pPr marL="0" indent="0" algn="just">
              <a:buNone/>
            </a:pPr>
            <a:endParaRPr lang="pt-BR" sz="1200" dirty="0"/>
          </a:p>
          <a:p>
            <a:pPr marL="0" indent="0" algn="just">
              <a:buNone/>
            </a:pPr>
            <a:r>
              <a:rPr lang="pt-BR" sz="1200" dirty="0"/>
              <a:t>A execução de 2021 é composta pelos elementos de despesas detalhados abaixo com suas respectivas participações do total da arrecadação.</a:t>
            </a:r>
          </a:p>
        </p:txBody>
      </p:sp>
      <p:grpSp>
        <p:nvGrpSpPr>
          <p:cNvPr id="10" name="Agrupar 9">
            <a:extLst>
              <a:ext uri="{FF2B5EF4-FFF2-40B4-BE49-F238E27FC236}">
                <a16:creationId xmlns:a16="http://schemas.microsoft.com/office/drawing/2014/main" xmlns="" id="{3AB1D3B7-E10F-429A-9A81-9B5D51C875EF}"/>
              </a:ext>
            </a:extLst>
          </p:cNvPr>
          <p:cNvGrpSpPr/>
          <p:nvPr/>
        </p:nvGrpSpPr>
        <p:grpSpPr>
          <a:xfrm>
            <a:off x="7599137" y="2466357"/>
            <a:ext cx="2565208" cy="613443"/>
            <a:chOff x="7848123" y="3003502"/>
            <a:chExt cx="2565208" cy="613443"/>
          </a:xfrm>
        </p:grpSpPr>
        <p:sp>
          <p:nvSpPr>
            <p:cNvPr id="47" name="CaixaDeTexto 46">
              <a:extLst>
                <a:ext uri="{FF2B5EF4-FFF2-40B4-BE49-F238E27FC236}">
                  <a16:creationId xmlns:a16="http://schemas.microsoft.com/office/drawing/2014/main" xmlns="" id="{2A51DA70-FB11-438C-84C4-B827585E073D}"/>
                </a:ext>
              </a:extLst>
            </p:cNvPr>
            <p:cNvSpPr txBox="1"/>
            <p:nvPr/>
          </p:nvSpPr>
          <p:spPr>
            <a:xfrm>
              <a:off x="7850702" y="3309168"/>
              <a:ext cx="2562629" cy="307777"/>
            </a:xfrm>
            <a:prstGeom prst="rect">
              <a:avLst/>
            </a:prstGeom>
            <a:solidFill>
              <a:srgbClr val="FFB692"/>
            </a:solidFill>
          </p:spPr>
          <p:txBody>
            <a:bodyPr wrap="square">
              <a:spAutoFit/>
            </a:bodyPr>
            <a:lstStyle/>
            <a:p>
              <a:pPr algn="ctr"/>
              <a:r>
                <a:rPr lang="pt-BR" sz="1400" dirty="0">
                  <a:latin typeface="Franklin Gothic Medium" panose="020B0603020102020204" pitchFamily="34" charset="0"/>
                </a:rPr>
                <a:t>executado 1º Semestre 2021</a:t>
              </a:r>
            </a:p>
          </p:txBody>
        </p:sp>
        <p:sp>
          <p:nvSpPr>
            <p:cNvPr id="48" name="CaixaDeTexto 47">
              <a:extLst>
                <a:ext uri="{FF2B5EF4-FFF2-40B4-BE49-F238E27FC236}">
                  <a16:creationId xmlns:a16="http://schemas.microsoft.com/office/drawing/2014/main" xmlns="" id="{FFAA0265-2629-4F65-BA13-2513263082FC}"/>
                </a:ext>
              </a:extLst>
            </p:cNvPr>
            <p:cNvSpPr txBox="1"/>
            <p:nvPr/>
          </p:nvSpPr>
          <p:spPr>
            <a:xfrm>
              <a:off x="7848123" y="3003502"/>
              <a:ext cx="2565208" cy="307777"/>
            </a:xfrm>
            <a:prstGeom prst="rect">
              <a:avLst/>
            </a:prstGeom>
            <a:solidFill>
              <a:srgbClr val="D8E2FF"/>
            </a:solidFill>
          </p:spPr>
          <p:txBody>
            <a:bodyPr wrap="square">
              <a:spAutoFit/>
            </a:bodyPr>
            <a:lstStyle/>
            <a:p>
              <a:pPr algn="ctr"/>
              <a:r>
                <a:rPr lang="pt-BR" sz="1400" dirty="0">
                  <a:latin typeface="Franklin Gothic Medium" panose="020B0603020102020204" pitchFamily="34" charset="0"/>
                </a:rPr>
                <a:t>Orçamento Aprovado 2021</a:t>
              </a:r>
            </a:p>
          </p:txBody>
        </p:sp>
      </p:grpSp>
      <p:graphicFrame>
        <p:nvGraphicFramePr>
          <p:cNvPr id="52" name="Gráfico 51">
            <a:extLst>
              <a:ext uri="{FF2B5EF4-FFF2-40B4-BE49-F238E27FC236}">
                <a16:creationId xmlns:a16="http://schemas.microsoft.com/office/drawing/2014/main" xmlns="" id="{9786B103-7FD6-41CF-B977-6D0045AB7266}"/>
              </a:ext>
            </a:extLst>
          </p:cNvPr>
          <p:cNvGraphicFramePr>
            <a:graphicFrameLocks/>
          </p:cNvGraphicFramePr>
          <p:nvPr>
            <p:extLst>
              <p:ext uri="{D42A27DB-BD31-4B8C-83A1-F6EECF244321}">
                <p14:modId xmlns:p14="http://schemas.microsoft.com/office/powerpoint/2010/main" xmlns="" val="2578301120"/>
              </p:ext>
            </p:extLst>
          </p:nvPr>
        </p:nvGraphicFramePr>
        <p:xfrm>
          <a:off x="10330904" y="4674670"/>
          <a:ext cx="2661196" cy="1404617"/>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3" name="Gráfico 52">
            <a:extLst>
              <a:ext uri="{FF2B5EF4-FFF2-40B4-BE49-F238E27FC236}">
                <a16:creationId xmlns:a16="http://schemas.microsoft.com/office/drawing/2014/main" xmlns="" id="{5DFBBD93-F1E6-40B9-A1A8-053CF08D9E13}"/>
              </a:ext>
            </a:extLst>
          </p:cNvPr>
          <p:cNvGraphicFramePr>
            <a:graphicFrameLocks/>
          </p:cNvGraphicFramePr>
          <p:nvPr>
            <p:extLst>
              <p:ext uri="{D42A27DB-BD31-4B8C-83A1-F6EECF244321}">
                <p14:modId xmlns:p14="http://schemas.microsoft.com/office/powerpoint/2010/main" xmlns="" val="663740494"/>
              </p:ext>
            </p:extLst>
          </p:nvPr>
        </p:nvGraphicFramePr>
        <p:xfrm>
          <a:off x="9862172" y="2131796"/>
          <a:ext cx="2213714" cy="140461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5" name="Gráfico 44">
            <a:extLst>
              <a:ext uri="{FF2B5EF4-FFF2-40B4-BE49-F238E27FC236}">
                <a16:creationId xmlns:a16="http://schemas.microsoft.com/office/drawing/2014/main" xmlns="" id="{69C802D4-18FB-480B-9E2E-152C5C3BF570}"/>
              </a:ext>
            </a:extLst>
          </p:cNvPr>
          <p:cNvGraphicFramePr>
            <a:graphicFrameLocks/>
          </p:cNvGraphicFramePr>
          <p:nvPr>
            <p:extLst>
              <p:ext uri="{D42A27DB-BD31-4B8C-83A1-F6EECF244321}">
                <p14:modId xmlns:p14="http://schemas.microsoft.com/office/powerpoint/2010/main" xmlns="" val="666853027"/>
              </p:ext>
            </p:extLst>
          </p:nvPr>
        </p:nvGraphicFramePr>
        <p:xfrm>
          <a:off x="9876325" y="3266040"/>
          <a:ext cx="2661196" cy="140461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xmlns="" val="29579216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ço Reservado para Texto 3">
            <a:extLst>
              <a:ext uri="{FF2B5EF4-FFF2-40B4-BE49-F238E27FC236}">
                <a16:creationId xmlns:a16="http://schemas.microsoft.com/office/drawing/2014/main" xmlns="" id="{A5D173E8-C2DF-46D4-99DF-87A962AA4BF5}"/>
              </a:ext>
            </a:extLst>
          </p:cNvPr>
          <p:cNvSpPr txBox="1">
            <a:spLocks/>
          </p:cNvSpPr>
          <p:nvPr/>
        </p:nvSpPr>
        <p:spPr>
          <a:xfrm>
            <a:off x="439406" y="1592087"/>
            <a:ext cx="6234845" cy="2954514"/>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200" dirty="0">
                <a:solidFill>
                  <a:schemeClr val="bg1"/>
                </a:solidFill>
                <a:latin typeface="Franklin Gothic Medium" panose="020B0603020102020204" pitchFamily="34" charset="0"/>
                <a:cs typeface="Arial" panose="020B0604020202020204" pitchFamily="34" charset="0"/>
              </a:rPr>
              <a:t>A gestão de TI do CAU é realizada através do Centro de Serviços Compartilhados (CSC) gerando uma série de vantagens para os CAU/</a:t>
            </a:r>
            <a:r>
              <a:rPr lang="pt-BR" sz="1200" dirty="0" err="1">
                <a:solidFill>
                  <a:schemeClr val="bg1"/>
                </a:solidFill>
                <a:latin typeface="Franklin Gothic Medium" panose="020B0603020102020204" pitchFamily="34" charset="0"/>
                <a:cs typeface="Arial" panose="020B0604020202020204" pitchFamily="34" charset="0"/>
              </a:rPr>
              <a:t>UFs</a:t>
            </a:r>
            <a:r>
              <a:rPr lang="pt-BR" sz="1200" dirty="0">
                <a:solidFill>
                  <a:schemeClr val="bg1"/>
                </a:solidFill>
                <a:latin typeface="Franklin Gothic Medium" panose="020B0603020102020204" pitchFamily="34" charset="0"/>
                <a:cs typeface="Arial" panose="020B0604020202020204" pitchFamily="34" charset="0"/>
              </a:rPr>
              <a:t> e para a comunidade dos arquitetos e urbanistas como a melhor prestação de serviços em todo o país e de maneira uniformizada; economia de escala na compra de tecnologias e treinamento dos atendentes; e facilidade de atualização tecnológica, uma vez que o mesmo sistema será usado em todas as unidades da federação.</a:t>
            </a:r>
          </a:p>
          <a:p>
            <a:pPr marL="0" indent="0" algn="just">
              <a:lnSpc>
                <a:spcPct val="100000"/>
              </a:lnSpc>
              <a:buNone/>
              <a:defRPr/>
            </a:pPr>
            <a:r>
              <a:rPr lang="pt-BR" sz="1200" dirty="0">
                <a:solidFill>
                  <a:schemeClr val="bg1"/>
                </a:solidFill>
                <a:latin typeface="Franklin Gothic Medium" panose="020B0603020102020204" pitchFamily="34" charset="0"/>
                <a:cs typeface="Arial" panose="020B0604020202020204" pitchFamily="34" charset="0"/>
              </a:rPr>
              <a:t>O CSC gerencia serviços como o Sistema de Comunicação e Informação do CAU (SICCAU) e o Sistema de Inteligência Geográfica (IGEO), além de informações contábeis e gerenciais internas do CAU. Os custos são compartilhados entre o CAU/BR e os CAU/UF, em conformidade com as obrigações respectivas estabelecidas pela Lei 12.378/2010.</a:t>
            </a:r>
          </a:p>
          <a:p>
            <a:pPr marL="0" indent="0" algn="just">
              <a:lnSpc>
                <a:spcPct val="100000"/>
              </a:lnSpc>
              <a:buNone/>
              <a:defRPr/>
            </a:pPr>
            <a:r>
              <a:rPr lang="pt-BR" sz="1200" dirty="0">
                <a:solidFill>
                  <a:schemeClr val="bg1"/>
                </a:solidFill>
                <a:latin typeface="Franklin Gothic Medium" panose="020B0603020102020204" pitchFamily="34" charset="0"/>
                <a:cs typeface="Arial" panose="020B0604020202020204" pitchFamily="34" charset="0"/>
              </a:rPr>
              <a:t>Sendo assim, o CAU/AL, em conjunto com o CAU/BR, conta com o atendimento do Centro de Serviços Compartilhados-CSC, conforme definido na Resolução n. 92 do CAU/BR, de 10 de outubro de 2014, que compreendem os seguintes serviços:</a:t>
            </a:r>
          </a:p>
        </p:txBody>
      </p:sp>
      <p:sp>
        <p:nvSpPr>
          <p:cNvPr id="19" name="Espaço Reservado para Número de Slide 18"/>
          <p:cNvSpPr>
            <a:spLocks noGrp="1"/>
          </p:cNvSpPr>
          <p:nvPr>
            <p:ph type="sldNum" sz="quarter" idx="12"/>
          </p:nvPr>
        </p:nvSpPr>
        <p:spPr/>
        <p:txBody>
          <a:bodyPr/>
          <a:lstStyle/>
          <a:p>
            <a:pPr rtl="0"/>
            <a:fld id="{5A4A7955-6230-48B4-BD8B-A7C460F75945}" type="slidenum">
              <a:rPr lang="pt-BR" b="1" noProof="0" smtClean="0"/>
              <a:pPr rtl="0"/>
              <a:t>83</a:t>
            </a:fld>
            <a:endParaRPr lang="pt-BR" b="1" noProof="0" dirty="0"/>
          </a:p>
        </p:txBody>
      </p:sp>
      <p:sp>
        <p:nvSpPr>
          <p:cNvPr id="5" name="Espaço Reservado para Conteúdo 4">
            <a:extLst>
              <a:ext uri="{FF2B5EF4-FFF2-40B4-BE49-F238E27FC236}">
                <a16:creationId xmlns:a16="http://schemas.microsoft.com/office/drawing/2014/main" xmlns="" id="{8E55DB1D-80BD-48D8-B64E-05F60F6EB8B5}"/>
              </a:ext>
            </a:extLst>
          </p:cNvPr>
          <p:cNvSpPr>
            <a:spLocks noGrp="1"/>
          </p:cNvSpPr>
          <p:nvPr>
            <p:ph sz="half" idx="14"/>
          </p:nvPr>
        </p:nvSpPr>
        <p:spPr/>
        <p:txBody>
          <a:bodyPr/>
          <a:lstStyle/>
          <a:p>
            <a:r>
              <a:rPr lang="pt-BR" dirty="0"/>
              <a:t>Gestão da Tecnologia da Informação</a:t>
            </a:r>
          </a:p>
        </p:txBody>
      </p:sp>
      <p:sp>
        <p:nvSpPr>
          <p:cNvPr id="21" name="Espaço Reservado para Texto 3">
            <a:extLst>
              <a:ext uri="{FF2B5EF4-FFF2-40B4-BE49-F238E27FC236}">
                <a16:creationId xmlns:a16="http://schemas.microsoft.com/office/drawing/2014/main" xmlns="" id="{6D7C5ECD-62B9-4973-8203-2DC407E774B2}"/>
              </a:ext>
            </a:extLst>
          </p:cNvPr>
          <p:cNvSpPr txBox="1">
            <a:spLocks/>
          </p:cNvSpPr>
          <p:nvPr/>
        </p:nvSpPr>
        <p:spPr>
          <a:xfrm>
            <a:off x="7188200" y="2135011"/>
            <a:ext cx="4564394" cy="1713089"/>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Font typeface="Wingdings" panose="05000000000000000000" pitchFamily="2" charset="2"/>
              <a:buChar char="v"/>
              <a:defRPr/>
            </a:pPr>
            <a:r>
              <a:rPr lang="pt-BR" sz="1200" dirty="0">
                <a:solidFill>
                  <a:prstClr val="black"/>
                </a:solidFill>
                <a:latin typeface="Franklin Gothic Medium" panose="020B0603020102020204" pitchFamily="34" charset="0"/>
                <a:cs typeface="Arial" panose="020B0604020202020204" pitchFamily="34" charset="0"/>
              </a:rPr>
              <a:t>Sistema de Informação e Comunicação do CAU (SICCAU); </a:t>
            </a:r>
          </a:p>
          <a:p>
            <a:pPr algn="just">
              <a:lnSpc>
                <a:spcPct val="100000"/>
              </a:lnSpc>
              <a:spcBef>
                <a:spcPts val="0"/>
              </a:spcBef>
              <a:buFont typeface="Wingdings" panose="05000000000000000000" pitchFamily="2" charset="2"/>
              <a:buChar char="v"/>
              <a:defRPr/>
            </a:pPr>
            <a:r>
              <a:rPr lang="pt-BR" sz="1200" dirty="0">
                <a:solidFill>
                  <a:prstClr val="black"/>
                </a:solidFill>
                <a:latin typeface="Franklin Gothic Medium" panose="020B0603020102020204" pitchFamily="34" charset="0"/>
                <a:cs typeface="Arial" panose="020B0604020202020204" pitchFamily="34" charset="0"/>
              </a:rPr>
              <a:t>Serviço de DATA CENTER;</a:t>
            </a:r>
          </a:p>
          <a:p>
            <a:pPr algn="just">
              <a:lnSpc>
                <a:spcPct val="100000"/>
              </a:lnSpc>
              <a:spcBef>
                <a:spcPts val="0"/>
              </a:spcBef>
              <a:buFont typeface="Wingdings" panose="05000000000000000000" pitchFamily="2" charset="2"/>
              <a:buChar char="v"/>
              <a:defRPr/>
            </a:pPr>
            <a:r>
              <a:rPr lang="pt-BR" sz="1200" dirty="0">
                <a:solidFill>
                  <a:prstClr val="black"/>
                </a:solidFill>
                <a:latin typeface="Franklin Gothic Medium" panose="020B0603020102020204" pitchFamily="34" charset="0"/>
                <a:cs typeface="Arial" panose="020B0604020202020204" pitchFamily="34" charset="0"/>
              </a:rPr>
              <a:t>Rede Integrada de Atendimento (RIA).</a:t>
            </a:r>
          </a:p>
          <a:p>
            <a:pPr algn="just">
              <a:lnSpc>
                <a:spcPct val="100000"/>
              </a:lnSpc>
              <a:spcBef>
                <a:spcPts val="0"/>
              </a:spcBef>
              <a:buFont typeface="Wingdings" panose="05000000000000000000" pitchFamily="2" charset="2"/>
              <a:buChar char="v"/>
              <a:defRPr/>
            </a:pPr>
            <a:r>
              <a:rPr lang="pt-BR" sz="1200" dirty="0">
                <a:solidFill>
                  <a:prstClr val="black"/>
                </a:solidFill>
                <a:latin typeface="Franklin Gothic Medium" panose="020B0603020102020204" pitchFamily="34" charset="0"/>
                <a:cs typeface="Arial" panose="020B0604020202020204" pitchFamily="34" charset="0"/>
              </a:rPr>
              <a:t>Sistema de Inteligência Geográfica (IGEO)</a:t>
            </a:r>
          </a:p>
          <a:p>
            <a:pPr algn="just">
              <a:lnSpc>
                <a:spcPct val="100000"/>
              </a:lnSpc>
              <a:spcBef>
                <a:spcPts val="0"/>
              </a:spcBef>
              <a:buFont typeface="Wingdings" panose="05000000000000000000" pitchFamily="2" charset="2"/>
              <a:buChar char="v"/>
              <a:defRPr/>
            </a:pPr>
            <a:r>
              <a:rPr lang="pt-BR" sz="1200" dirty="0">
                <a:solidFill>
                  <a:prstClr val="black"/>
                </a:solidFill>
                <a:latin typeface="Franklin Gothic Medium" panose="020B0603020102020204" pitchFamily="34" charset="0"/>
                <a:cs typeface="Arial" panose="020B0604020202020204" pitchFamily="34" charset="0"/>
              </a:rPr>
              <a:t>Portal da transparência</a:t>
            </a:r>
          </a:p>
          <a:p>
            <a:pPr algn="just">
              <a:lnSpc>
                <a:spcPct val="100000"/>
              </a:lnSpc>
              <a:spcBef>
                <a:spcPts val="0"/>
              </a:spcBef>
              <a:buFont typeface="Wingdings" panose="05000000000000000000" pitchFamily="2" charset="2"/>
              <a:buChar char="v"/>
              <a:defRPr/>
            </a:pPr>
            <a:r>
              <a:rPr lang="pt-BR" sz="1200" dirty="0">
                <a:solidFill>
                  <a:prstClr val="black"/>
                </a:solidFill>
                <a:latin typeface="Franklin Gothic Medium" panose="020B0603020102020204" pitchFamily="34" charset="0"/>
                <a:cs typeface="Arial" panose="020B0604020202020204" pitchFamily="34" charset="0"/>
              </a:rPr>
              <a:t>Sistemas para informações contábeis e gerenciais – Implanta</a:t>
            </a:r>
          </a:p>
          <a:p>
            <a:pPr algn="just">
              <a:lnSpc>
                <a:spcPct val="100000"/>
              </a:lnSpc>
              <a:buFont typeface="Wingdings" panose="05000000000000000000" pitchFamily="2" charset="2"/>
              <a:buChar char="v"/>
              <a:defRPr/>
            </a:pPr>
            <a:endParaRPr lang="pt-BR" sz="1200" dirty="0">
              <a:solidFill>
                <a:prstClr val="black"/>
              </a:solidFill>
              <a:latin typeface="Franklin Gothic Medium" panose="020B0603020102020204" pitchFamily="34" charset="0"/>
              <a:cs typeface="Arial" panose="020B0604020202020204" pitchFamily="34" charset="0"/>
            </a:endParaRPr>
          </a:p>
        </p:txBody>
      </p:sp>
      <p:grpSp>
        <p:nvGrpSpPr>
          <p:cNvPr id="2" name="Agrupar 1">
            <a:extLst>
              <a:ext uri="{FF2B5EF4-FFF2-40B4-BE49-F238E27FC236}">
                <a16:creationId xmlns:a16="http://schemas.microsoft.com/office/drawing/2014/main" xmlns="" id="{CE538B36-439D-48CC-BDCA-C34E4964E46A}"/>
              </a:ext>
            </a:extLst>
          </p:cNvPr>
          <p:cNvGrpSpPr/>
          <p:nvPr/>
        </p:nvGrpSpPr>
        <p:grpSpPr>
          <a:xfrm>
            <a:off x="7713979" y="3848100"/>
            <a:ext cx="3772769" cy="698501"/>
            <a:chOff x="7472679" y="3428999"/>
            <a:chExt cx="3772769" cy="698501"/>
          </a:xfrm>
        </p:grpSpPr>
        <p:pic>
          <p:nvPicPr>
            <p:cNvPr id="35" name="image157.jpeg">
              <a:extLst>
                <a:ext uri="{FF2B5EF4-FFF2-40B4-BE49-F238E27FC236}">
                  <a16:creationId xmlns:a16="http://schemas.microsoft.com/office/drawing/2014/main" xmlns="" id="{C3746ADD-27A0-4C0B-9F1D-B5154D6AF394}"/>
                </a:ext>
              </a:extLst>
            </p:cNvPr>
            <p:cNvPicPr/>
            <p:nvPr/>
          </p:nvPicPr>
          <p:blipFill>
            <a:blip r:embed="rId3" cstate="print"/>
            <a:stretch>
              <a:fillRect/>
            </a:stretch>
          </p:blipFill>
          <p:spPr>
            <a:xfrm>
              <a:off x="7472679" y="3440434"/>
              <a:ext cx="942859" cy="672251"/>
            </a:xfrm>
            <a:prstGeom prst="rect">
              <a:avLst/>
            </a:prstGeom>
          </p:spPr>
        </p:pic>
        <p:pic>
          <p:nvPicPr>
            <p:cNvPr id="36" name="image158.jpeg">
              <a:extLst>
                <a:ext uri="{FF2B5EF4-FFF2-40B4-BE49-F238E27FC236}">
                  <a16:creationId xmlns:a16="http://schemas.microsoft.com/office/drawing/2014/main" xmlns="" id="{53ED135E-A61D-40AF-B3F7-530591AE2816}"/>
                </a:ext>
              </a:extLst>
            </p:cNvPr>
            <p:cNvPicPr/>
            <p:nvPr/>
          </p:nvPicPr>
          <p:blipFill>
            <a:blip r:embed="rId4" cstate="print"/>
            <a:stretch>
              <a:fillRect/>
            </a:stretch>
          </p:blipFill>
          <p:spPr>
            <a:xfrm>
              <a:off x="8555390" y="3428999"/>
              <a:ext cx="1129864" cy="687067"/>
            </a:xfrm>
            <a:prstGeom prst="rect">
              <a:avLst/>
            </a:prstGeom>
          </p:spPr>
        </p:pic>
        <p:pic>
          <p:nvPicPr>
            <p:cNvPr id="37" name="image159.jpeg">
              <a:extLst>
                <a:ext uri="{FF2B5EF4-FFF2-40B4-BE49-F238E27FC236}">
                  <a16:creationId xmlns:a16="http://schemas.microsoft.com/office/drawing/2014/main" xmlns="" id="{E44E6566-53F7-4625-AFA3-3D82B0A674CE}"/>
                </a:ext>
              </a:extLst>
            </p:cNvPr>
            <p:cNvPicPr/>
            <p:nvPr/>
          </p:nvPicPr>
          <p:blipFill>
            <a:blip r:embed="rId5" cstate="print"/>
            <a:stretch>
              <a:fillRect/>
            </a:stretch>
          </p:blipFill>
          <p:spPr>
            <a:xfrm>
              <a:off x="9779000" y="3440434"/>
              <a:ext cx="1466448" cy="687066"/>
            </a:xfrm>
            <a:prstGeom prst="rect">
              <a:avLst/>
            </a:prstGeom>
          </p:spPr>
        </p:pic>
      </p:grpSp>
    </p:spTree>
    <p:extLst>
      <p:ext uri="{BB962C8B-B14F-4D97-AF65-F5344CB8AC3E}">
        <p14:creationId xmlns:p14="http://schemas.microsoft.com/office/powerpoint/2010/main" xmlns="" val="21863535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Número de Slide 11"/>
          <p:cNvSpPr>
            <a:spLocks noGrp="1"/>
          </p:cNvSpPr>
          <p:nvPr>
            <p:ph type="sldNum" sz="quarter" idx="12"/>
          </p:nvPr>
        </p:nvSpPr>
        <p:spPr/>
        <p:txBody>
          <a:bodyPr/>
          <a:lstStyle/>
          <a:p>
            <a:pPr rtl="0"/>
            <a:fld id="{5A4A7955-6230-48B4-BD8B-A7C460F75945}" type="slidenum">
              <a:rPr lang="pt-BR" sz="1100" b="1"/>
              <a:pPr rtl="0"/>
              <a:t>84</a:t>
            </a:fld>
            <a:endParaRPr lang="pt-BR" sz="1100" b="1" dirty="0"/>
          </a:p>
        </p:txBody>
      </p:sp>
      <p:sp>
        <p:nvSpPr>
          <p:cNvPr id="5" name="Espaço Reservado para Conteúdo 4">
            <a:extLst>
              <a:ext uri="{FF2B5EF4-FFF2-40B4-BE49-F238E27FC236}">
                <a16:creationId xmlns:a16="http://schemas.microsoft.com/office/drawing/2014/main" xmlns="" id="{5081A7D8-09AE-4AC7-B568-0228563DA849}"/>
              </a:ext>
            </a:extLst>
          </p:cNvPr>
          <p:cNvSpPr>
            <a:spLocks noGrp="1"/>
          </p:cNvSpPr>
          <p:nvPr>
            <p:ph sz="half" idx="14"/>
          </p:nvPr>
        </p:nvSpPr>
        <p:spPr/>
        <p:txBody>
          <a:bodyPr/>
          <a:lstStyle/>
          <a:p>
            <a:r>
              <a:rPr lang="pt-BR" dirty="0"/>
              <a:t>GESTÃO PATRIMONIAL E INFRAESTRUTURA</a:t>
            </a:r>
          </a:p>
        </p:txBody>
      </p:sp>
      <p:sp>
        <p:nvSpPr>
          <p:cNvPr id="30" name="Espaço Reservado para Texto 3">
            <a:extLst>
              <a:ext uri="{FF2B5EF4-FFF2-40B4-BE49-F238E27FC236}">
                <a16:creationId xmlns:a16="http://schemas.microsoft.com/office/drawing/2014/main" xmlns="" id="{A5D173E8-C2DF-46D4-99DF-87A962AA4BF5}"/>
              </a:ext>
            </a:extLst>
          </p:cNvPr>
          <p:cNvSpPr txBox="1">
            <a:spLocks/>
          </p:cNvSpPr>
          <p:nvPr/>
        </p:nvSpPr>
        <p:spPr>
          <a:xfrm>
            <a:off x="444500" y="1751074"/>
            <a:ext cx="6832600" cy="3798826"/>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200" dirty="0">
                <a:solidFill>
                  <a:prstClr val="black"/>
                </a:solidFill>
                <a:latin typeface="Franklin Gothic Medium" panose="020B0603020102020204" pitchFamily="34" charset="0"/>
                <a:cs typeface="Arial" panose="020B0604020202020204" pitchFamily="34" charset="0"/>
              </a:rPr>
              <a:t>A gestão patrimonial é executada em atendimento as demandas de funcionamento da infraestrutura, tais como: o controle e fornecimento de materiais de consumo, instalações, gestão operacional dos serviços terceirizados de Limpeza, bem como o suporte aos setores quanto aos serviços de correspondências e utilização de veículo.</a:t>
            </a:r>
          </a:p>
          <a:p>
            <a:pPr marL="0" indent="0" algn="just">
              <a:lnSpc>
                <a:spcPct val="100000"/>
              </a:lnSpc>
              <a:buNone/>
              <a:defRPr/>
            </a:pPr>
            <a:r>
              <a:rPr lang="pt-BR" sz="1200" dirty="0">
                <a:solidFill>
                  <a:prstClr val="black"/>
                </a:solidFill>
                <a:latin typeface="Franklin Gothic Medium" panose="020B0603020102020204" pitchFamily="34" charset="0"/>
                <a:cs typeface="Arial" panose="020B0604020202020204" pitchFamily="34" charset="0"/>
              </a:rPr>
              <a:t>Para o controle do patrimônio, o CAU/AL utiliza um sistema de gestão de bens patrimoniais. Os bens adquiridos são lançados e lotado nas respectivas áreas, sendo realizada sua depreciação e controle de baixa nos períodos legais exigidos.</a:t>
            </a:r>
          </a:p>
          <a:p>
            <a:pPr marL="0" indent="0" algn="just">
              <a:lnSpc>
                <a:spcPct val="100000"/>
              </a:lnSpc>
              <a:buNone/>
              <a:defRPr/>
            </a:pPr>
            <a:r>
              <a:rPr lang="pt-BR" sz="1200" b="1" dirty="0">
                <a:solidFill>
                  <a:prstClr val="black"/>
                </a:solidFill>
                <a:latin typeface="Franklin Gothic Medium" panose="020B0603020102020204" pitchFamily="34" charset="0"/>
                <a:cs typeface="Arial" panose="020B0604020202020204" pitchFamily="34" charset="0"/>
              </a:rPr>
              <a:t>Conformidade Legal: </a:t>
            </a:r>
          </a:p>
          <a:p>
            <a:pPr marL="0" indent="0" algn="just">
              <a:lnSpc>
                <a:spcPct val="100000"/>
              </a:lnSpc>
              <a:buNone/>
              <a:defRPr/>
            </a:pPr>
            <a:r>
              <a:rPr lang="pt-BR" sz="1200" dirty="0">
                <a:solidFill>
                  <a:prstClr val="black"/>
                </a:solidFill>
                <a:latin typeface="Franklin Gothic Medium" panose="020B0603020102020204" pitchFamily="34" charset="0"/>
                <a:cs typeface="Arial" panose="020B0604020202020204" pitchFamily="34" charset="0"/>
              </a:rPr>
              <a:t>Para assegurar a conformidade legal da gestão patrimonial, o Conselho de Arquitetura e Urbanismo de Alagoas, observa e aplica as Leis nº 8.666/1993, nº 8.429/92 e nº 4.320/64; o Decreto-lei nº 200/67; a Instrução Normativa nº 205/88; a Lei Complementar nº 101/200 e os demais instrumentos legais que regem a gestão patrimonial na Administração Pública Federal, dentre outros.</a:t>
            </a:r>
          </a:p>
          <a:p>
            <a:pPr marL="0" indent="0" algn="just">
              <a:lnSpc>
                <a:spcPct val="100000"/>
              </a:lnSpc>
              <a:buNone/>
              <a:defRPr/>
            </a:pPr>
            <a:r>
              <a:rPr lang="pt-BR" sz="1200" dirty="0">
                <a:solidFill>
                  <a:prstClr val="black"/>
                </a:solidFill>
                <a:latin typeface="Franklin Gothic Medium" panose="020B0603020102020204" pitchFamily="34" charset="0"/>
                <a:cs typeface="Arial" panose="020B0604020202020204" pitchFamily="34" charset="0"/>
              </a:rPr>
              <a:t>Os critérios e procedimentos adotados pelo CAU/AL são os estabelecidos pelas Normas Brasileiras de Contabilidade Aplicada ao Setor Público NBC T 16.9 e NBC T 16.10, publicadas pelas Resoluções CFC nº 1.136/2008 e 1.137/2008, respectivamente, para tratamento contábil da depreciação, da amortização e da exaustão de itens do patrimônio e avaliação e mensuração de ativos e passivos da unidade.</a:t>
            </a:r>
          </a:p>
        </p:txBody>
      </p:sp>
      <p:grpSp>
        <p:nvGrpSpPr>
          <p:cNvPr id="2" name="Agrupar 1">
            <a:extLst>
              <a:ext uri="{FF2B5EF4-FFF2-40B4-BE49-F238E27FC236}">
                <a16:creationId xmlns:a16="http://schemas.microsoft.com/office/drawing/2014/main" xmlns="" id="{34687427-7037-4909-8532-91184645C98C}"/>
              </a:ext>
            </a:extLst>
          </p:cNvPr>
          <p:cNvGrpSpPr/>
          <p:nvPr/>
        </p:nvGrpSpPr>
        <p:grpSpPr>
          <a:xfrm>
            <a:off x="8610600" y="1881899"/>
            <a:ext cx="2164074" cy="1062975"/>
            <a:chOff x="7627722" y="1416390"/>
            <a:chExt cx="2011674" cy="910830"/>
          </a:xfrm>
        </p:grpSpPr>
        <p:pic>
          <p:nvPicPr>
            <p:cNvPr id="459778" name="Picture 2"/>
            <p:cNvPicPr>
              <a:picLocks noChangeAspect="1" noChangeArrowheads="1"/>
            </p:cNvPicPr>
            <p:nvPr/>
          </p:nvPicPr>
          <p:blipFill>
            <a:blip r:embed="rId3" cstate="print"/>
            <a:srcRect/>
            <a:stretch>
              <a:fillRect/>
            </a:stretch>
          </p:blipFill>
          <p:spPr bwMode="auto">
            <a:xfrm>
              <a:off x="7627722" y="1416390"/>
              <a:ext cx="2011674" cy="910830"/>
            </a:xfrm>
            <a:prstGeom prst="rect">
              <a:avLst/>
            </a:prstGeom>
            <a:noFill/>
            <a:ln w="9525">
              <a:noFill/>
              <a:miter lim="800000"/>
              <a:headEnd/>
              <a:tailEnd/>
            </a:ln>
          </p:spPr>
        </p:pic>
        <p:pic>
          <p:nvPicPr>
            <p:cNvPr id="459779" name="Picture 3" descr="C:\Users\Rodrigo\OneDrive - CONSELHO DE ARQUITETURA E URBANISMO DE ALAGOAS CAU AL(1)\A - CAU-AL - DIVERSOS\PAPELARIA CAU_AL\Brasão CAU-AL P&amp;B.jpg"/>
            <p:cNvPicPr>
              <a:picLocks noChangeAspect="1" noChangeArrowheads="1"/>
            </p:cNvPicPr>
            <p:nvPr/>
          </p:nvPicPr>
          <p:blipFill>
            <a:blip r:embed="rId4" cstate="print"/>
            <a:srcRect/>
            <a:stretch>
              <a:fillRect/>
            </a:stretch>
          </p:blipFill>
          <p:spPr bwMode="auto">
            <a:xfrm>
              <a:off x="7792845" y="1489232"/>
              <a:ext cx="706469" cy="741862"/>
            </a:xfrm>
            <a:prstGeom prst="rect">
              <a:avLst/>
            </a:prstGeom>
            <a:noFill/>
          </p:spPr>
        </p:pic>
      </p:grpSp>
      <p:sp>
        <p:nvSpPr>
          <p:cNvPr id="18" name="CaixaDeTexto 17">
            <a:extLst>
              <a:ext uri="{FF2B5EF4-FFF2-40B4-BE49-F238E27FC236}">
                <a16:creationId xmlns:a16="http://schemas.microsoft.com/office/drawing/2014/main" xmlns="" id="{2F6FE140-4E41-413A-A0F2-AF1A996AD5CE}"/>
              </a:ext>
            </a:extLst>
          </p:cNvPr>
          <p:cNvSpPr txBox="1"/>
          <p:nvPr/>
        </p:nvSpPr>
        <p:spPr>
          <a:xfrm>
            <a:off x="7518400" y="3610908"/>
            <a:ext cx="4508500" cy="1938992"/>
          </a:xfrm>
          <a:prstGeom prst="rect">
            <a:avLst/>
          </a:prstGeom>
          <a:noFill/>
        </p:spPr>
        <p:txBody>
          <a:bodyPr wrap="square">
            <a:spAutoFit/>
          </a:bodyPr>
          <a:lstStyle/>
          <a:p>
            <a:pPr marL="0" indent="0" algn="ctr">
              <a:lnSpc>
                <a:spcPct val="100000"/>
              </a:lnSpc>
              <a:buNone/>
              <a:defRPr/>
            </a:pPr>
            <a:r>
              <a:rPr lang="pt-BR" sz="1200" b="1" dirty="0">
                <a:solidFill>
                  <a:schemeClr val="bg1"/>
                </a:solidFill>
                <a:latin typeface="Franklin Gothic Medium" panose="020B0603020102020204" pitchFamily="34" charset="0"/>
                <a:cs typeface="Arial" panose="020B0604020202020204" pitchFamily="34" charset="0"/>
              </a:rPr>
              <a:t>Desafios e perspectivas para 2021: </a:t>
            </a:r>
          </a:p>
          <a:p>
            <a:pPr marL="0" indent="0" algn="just">
              <a:lnSpc>
                <a:spcPct val="100000"/>
              </a:lnSpc>
              <a:buNone/>
              <a:defRPr/>
            </a:pPr>
            <a:endParaRPr lang="pt-BR" sz="1200" b="1" dirty="0">
              <a:solidFill>
                <a:schemeClr val="bg1"/>
              </a:solidFill>
              <a:latin typeface="Franklin Gothic Medium" panose="020B0603020102020204" pitchFamily="34" charset="0"/>
              <a:cs typeface="Arial" panose="020B0604020202020204" pitchFamily="34" charset="0"/>
            </a:endParaRPr>
          </a:p>
          <a:p>
            <a:pPr marL="0" indent="0" algn="just">
              <a:lnSpc>
                <a:spcPct val="100000"/>
              </a:lnSpc>
              <a:buNone/>
              <a:defRPr/>
            </a:pPr>
            <a:r>
              <a:rPr lang="pt-PT" sz="1200" dirty="0">
                <a:solidFill>
                  <a:schemeClr val="bg1"/>
                </a:solidFill>
                <a:effectLst/>
                <a:latin typeface="Franklin Gothic Medium" panose="020B0603020102020204" pitchFamily="34" charset="0"/>
                <a:ea typeface="Arial" panose="020B0604020202020204" pitchFamily="34" charset="0"/>
              </a:rPr>
              <a:t>Considerando</a:t>
            </a:r>
            <a:r>
              <a:rPr lang="pt-PT" sz="1200" spc="5" dirty="0">
                <a:solidFill>
                  <a:schemeClr val="bg1"/>
                </a:solidFill>
                <a:effectLst/>
                <a:latin typeface="Franklin Gothic Medium" panose="020B0603020102020204" pitchFamily="34" charset="0"/>
                <a:ea typeface="Arial" panose="020B0604020202020204" pitchFamily="34" charset="0"/>
              </a:rPr>
              <a:t> </a:t>
            </a:r>
            <a:r>
              <a:rPr lang="pt-PT" sz="1200" dirty="0">
                <a:solidFill>
                  <a:schemeClr val="bg1"/>
                </a:solidFill>
                <a:effectLst/>
                <a:latin typeface="Franklin Gothic Medium" panose="020B0603020102020204" pitchFamily="34" charset="0"/>
                <a:ea typeface="Arial" panose="020B0604020202020204" pitchFamily="34" charset="0"/>
              </a:rPr>
              <a:t>que</a:t>
            </a:r>
            <a:r>
              <a:rPr lang="pt-PT" sz="1200" spc="5" dirty="0">
                <a:solidFill>
                  <a:schemeClr val="bg1"/>
                </a:solidFill>
                <a:effectLst/>
                <a:latin typeface="Franklin Gothic Medium" panose="020B0603020102020204" pitchFamily="34" charset="0"/>
                <a:ea typeface="Arial" panose="020B0604020202020204" pitchFamily="34" charset="0"/>
              </a:rPr>
              <a:t> será criada a </a:t>
            </a:r>
            <a:r>
              <a:rPr lang="pt-PT" sz="1200" dirty="0">
                <a:solidFill>
                  <a:schemeClr val="bg1"/>
                </a:solidFill>
                <a:effectLst/>
                <a:latin typeface="Franklin Gothic Medium" panose="020B0603020102020204" pitchFamily="34" charset="0"/>
                <a:ea typeface="Arial" panose="020B0604020202020204" pitchFamily="34" charset="0"/>
              </a:rPr>
              <a:t>Comissão</a:t>
            </a:r>
            <a:r>
              <a:rPr lang="pt-PT" sz="1200" spc="5" dirty="0">
                <a:solidFill>
                  <a:schemeClr val="bg1"/>
                </a:solidFill>
                <a:effectLst/>
                <a:latin typeface="Franklin Gothic Medium" panose="020B0603020102020204" pitchFamily="34" charset="0"/>
                <a:ea typeface="Arial" panose="020B0604020202020204" pitchFamily="34" charset="0"/>
              </a:rPr>
              <a:t> </a:t>
            </a:r>
            <a:r>
              <a:rPr lang="pt-PT" sz="1200" dirty="0">
                <a:solidFill>
                  <a:schemeClr val="bg1"/>
                </a:solidFill>
                <a:effectLst/>
                <a:latin typeface="Franklin Gothic Medium" panose="020B0603020102020204" pitchFamily="34" charset="0"/>
                <a:ea typeface="Arial" panose="020B0604020202020204" pitchFamily="34" charset="0"/>
              </a:rPr>
              <a:t>de</a:t>
            </a:r>
            <a:r>
              <a:rPr lang="pt-PT" sz="1200" spc="5" dirty="0">
                <a:solidFill>
                  <a:schemeClr val="bg1"/>
                </a:solidFill>
                <a:effectLst/>
                <a:latin typeface="Franklin Gothic Medium" panose="020B0603020102020204" pitchFamily="34" charset="0"/>
                <a:ea typeface="Arial" panose="020B0604020202020204" pitchFamily="34" charset="0"/>
              </a:rPr>
              <a:t> </a:t>
            </a:r>
            <a:r>
              <a:rPr lang="pt-PT" sz="1200" dirty="0">
                <a:solidFill>
                  <a:schemeClr val="bg1"/>
                </a:solidFill>
                <a:effectLst/>
                <a:latin typeface="Franklin Gothic Medium" panose="020B0603020102020204" pitchFamily="34" charset="0"/>
                <a:ea typeface="Arial" panose="020B0604020202020204" pitchFamily="34" charset="0"/>
              </a:rPr>
              <a:t>Patrimônio do CAU/AL, no seguno semestre de 2021,</a:t>
            </a:r>
            <a:r>
              <a:rPr lang="pt-PT" sz="1200" spc="5" dirty="0">
                <a:solidFill>
                  <a:schemeClr val="bg1"/>
                </a:solidFill>
                <a:effectLst/>
                <a:latin typeface="Franklin Gothic Medium" panose="020B0603020102020204" pitchFamily="34" charset="0"/>
                <a:ea typeface="Arial" panose="020B0604020202020204" pitchFamily="34" charset="0"/>
              </a:rPr>
              <a:t> para o </a:t>
            </a:r>
            <a:r>
              <a:rPr lang="pt-PT" sz="1200" dirty="0">
                <a:solidFill>
                  <a:schemeClr val="bg1"/>
                </a:solidFill>
                <a:effectLst/>
                <a:latin typeface="Franklin Gothic Medium" panose="020B0603020102020204" pitchFamily="34" charset="0"/>
                <a:ea typeface="Arial" panose="020B0604020202020204" pitchFamily="34" charset="0"/>
              </a:rPr>
              <a:t>desenvolvendo</a:t>
            </a:r>
            <a:r>
              <a:rPr lang="pt-PT" sz="1200" spc="5" dirty="0">
                <a:solidFill>
                  <a:schemeClr val="bg1"/>
                </a:solidFill>
                <a:effectLst/>
                <a:latin typeface="Franklin Gothic Medium" panose="020B0603020102020204" pitchFamily="34" charset="0"/>
                <a:ea typeface="Arial" panose="020B0604020202020204" pitchFamily="34" charset="0"/>
              </a:rPr>
              <a:t> d</a:t>
            </a:r>
            <a:r>
              <a:rPr lang="pt-PT" sz="1200" dirty="0">
                <a:solidFill>
                  <a:schemeClr val="bg1"/>
                </a:solidFill>
                <a:effectLst/>
                <a:latin typeface="Franklin Gothic Medium" panose="020B0603020102020204" pitchFamily="34" charset="0"/>
                <a:ea typeface="Arial" panose="020B0604020202020204" pitchFamily="34" charset="0"/>
              </a:rPr>
              <a:t>os</a:t>
            </a:r>
            <a:r>
              <a:rPr lang="pt-PT" sz="1200" spc="5" dirty="0">
                <a:solidFill>
                  <a:schemeClr val="bg1"/>
                </a:solidFill>
                <a:effectLst/>
                <a:latin typeface="Franklin Gothic Medium" panose="020B0603020102020204" pitchFamily="34" charset="0"/>
                <a:ea typeface="Arial" panose="020B0604020202020204" pitchFamily="34" charset="0"/>
              </a:rPr>
              <a:t> </a:t>
            </a:r>
            <a:r>
              <a:rPr lang="pt-PT" sz="1200" dirty="0">
                <a:solidFill>
                  <a:schemeClr val="bg1"/>
                </a:solidFill>
                <a:effectLst/>
                <a:latin typeface="Franklin Gothic Medium" panose="020B0603020102020204" pitchFamily="34" charset="0"/>
                <a:ea typeface="Arial" panose="020B0604020202020204" pitchFamily="34" charset="0"/>
              </a:rPr>
              <a:t>trabalhos anualmente de inventário e levantamento das condições atuais bens móveis, classificando</a:t>
            </a:r>
            <a:r>
              <a:rPr lang="pt-PT" sz="1200" spc="5" dirty="0">
                <a:solidFill>
                  <a:schemeClr val="bg1"/>
                </a:solidFill>
                <a:effectLst/>
                <a:latin typeface="Franklin Gothic Medium" panose="020B0603020102020204" pitchFamily="34" charset="0"/>
                <a:ea typeface="Arial" panose="020B0604020202020204" pitchFamily="34" charset="0"/>
              </a:rPr>
              <a:t> </a:t>
            </a:r>
            <a:r>
              <a:rPr lang="pt-PT" sz="1200" dirty="0">
                <a:solidFill>
                  <a:schemeClr val="bg1"/>
                </a:solidFill>
                <a:effectLst/>
                <a:latin typeface="Franklin Gothic Medium" panose="020B0603020102020204" pitchFamily="34" charset="0"/>
                <a:ea typeface="Arial" panose="020B0604020202020204" pitchFamily="34" charset="0"/>
              </a:rPr>
              <a:t>esses quanto a conservação: Bom, Ocioso, Recuperável, Antieconômico e Irrecuperável, sua vida útil e</a:t>
            </a:r>
            <a:r>
              <a:rPr lang="pt-PT" sz="1200" spc="5" dirty="0">
                <a:solidFill>
                  <a:schemeClr val="bg1"/>
                </a:solidFill>
                <a:effectLst/>
                <a:latin typeface="Franklin Gothic Medium" panose="020B0603020102020204" pitchFamily="34" charset="0"/>
                <a:ea typeface="Arial" panose="020B0604020202020204" pitchFamily="34" charset="0"/>
              </a:rPr>
              <a:t> </a:t>
            </a:r>
            <a:r>
              <a:rPr lang="pt-PT" sz="1200" dirty="0">
                <a:solidFill>
                  <a:schemeClr val="bg1"/>
                </a:solidFill>
                <a:effectLst/>
                <a:latin typeface="Franklin Gothic Medium" panose="020B0603020102020204" pitchFamily="34" charset="0"/>
                <a:ea typeface="Arial" panose="020B0604020202020204" pitchFamily="34" charset="0"/>
              </a:rPr>
              <a:t>valor residual para depreciação e se necessário reavaliação do valor do bem, para futuro processo de</a:t>
            </a:r>
            <a:r>
              <a:rPr lang="pt-PT" sz="1200" spc="5" dirty="0">
                <a:solidFill>
                  <a:schemeClr val="bg1"/>
                </a:solidFill>
                <a:effectLst/>
                <a:latin typeface="Franklin Gothic Medium" panose="020B0603020102020204" pitchFamily="34" charset="0"/>
                <a:ea typeface="Arial" panose="020B0604020202020204" pitchFamily="34" charset="0"/>
              </a:rPr>
              <a:t> </a:t>
            </a:r>
            <a:r>
              <a:rPr lang="pt-PT" sz="1200" dirty="0">
                <a:solidFill>
                  <a:schemeClr val="bg1"/>
                </a:solidFill>
                <a:effectLst/>
                <a:latin typeface="Franklin Gothic Medium" panose="020B0603020102020204" pitchFamily="34" charset="0"/>
                <a:ea typeface="Arial" panose="020B0604020202020204" pitchFamily="34" charset="0"/>
              </a:rPr>
              <a:t>baixa/ exclusão</a:t>
            </a:r>
            <a:r>
              <a:rPr lang="pt-PT" sz="1200" spc="-15" dirty="0">
                <a:solidFill>
                  <a:schemeClr val="bg1"/>
                </a:solidFill>
                <a:effectLst/>
                <a:latin typeface="Franklin Gothic Medium" panose="020B0603020102020204" pitchFamily="34" charset="0"/>
                <a:ea typeface="Arial" panose="020B0604020202020204" pitchFamily="34" charset="0"/>
              </a:rPr>
              <a:t> </a:t>
            </a:r>
            <a:r>
              <a:rPr lang="pt-PT" sz="1200" dirty="0">
                <a:solidFill>
                  <a:schemeClr val="bg1"/>
                </a:solidFill>
                <a:effectLst/>
                <a:latin typeface="Franklin Gothic Medium" panose="020B0603020102020204" pitchFamily="34" charset="0"/>
                <a:ea typeface="Arial" panose="020B0604020202020204" pitchFamily="34" charset="0"/>
              </a:rPr>
              <a:t>do</a:t>
            </a:r>
            <a:r>
              <a:rPr lang="pt-PT" sz="1200" spc="5" dirty="0">
                <a:solidFill>
                  <a:schemeClr val="bg1"/>
                </a:solidFill>
                <a:effectLst/>
                <a:latin typeface="Franklin Gothic Medium" panose="020B0603020102020204" pitchFamily="34" charset="0"/>
                <a:ea typeface="Arial" panose="020B0604020202020204" pitchFamily="34" charset="0"/>
              </a:rPr>
              <a:t> </a:t>
            </a:r>
            <a:r>
              <a:rPr lang="pt-PT" sz="1200" dirty="0">
                <a:solidFill>
                  <a:schemeClr val="bg1"/>
                </a:solidFill>
                <a:effectLst/>
                <a:latin typeface="Franklin Gothic Medium" panose="020B0603020102020204" pitchFamily="34" charset="0"/>
                <a:ea typeface="Arial" panose="020B0604020202020204" pitchFamily="34" charset="0"/>
              </a:rPr>
              <a:t>acervo</a:t>
            </a:r>
            <a:r>
              <a:rPr lang="pt-PT" sz="1200" spc="-20" dirty="0">
                <a:solidFill>
                  <a:schemeClr val="bg1"/>
                </a:solidFill>
                <a:effectLst/>
                <a:latin typeface="Franklin Gothic Medium" panose="020B0603020102020204" pitchFamily="34" charset="0"/>
                <a:ea typeface="Arial" panose="020B0604020202020204" pitchFamily="34" charset="0"/>
              </a:rPr>
              <a:t> </a:t>
            </a:r>
            <a:r>
              <a:rPr lang="pt-PT" sz="1200" dirty="0">
                <a:solidFill>
                  <a:schemeClr val="bg1"/>
                </a:solidFill>
                <a:effectLst/>
                <a:latin typeface="Franklin Gothic Medium" panose="020B0603020102020204" pitchFamily="34" charset="0"/>
                <a:ea typeface="Arial" panose="020B0604020202020204" pitchFamily="34" charset="0"/>
              </a:rPr>
              <a:t>patrimonial do CAU/AL.</a:t>
            </a:r>
            <a:endParaRPr lang="pt-BR" sz="1200" dirty="0">
              <a:solidFill>
                <a:schemeClr val="bg1"/>
              </a:solidFill>
              <a:effectLst/>
              <a:latin typeface="Franklin Gothic Medium" panose="020B0603020102020204" pitchFamily="34" charset="0"/>
              <a:ea typeface="Arial" panose="020B0604020202020204" pitchFamily="34" charset="0"/>
            </a:endParaRPr>
          </a:p>
        </p:txBody>
      </p:sp>
    </p:spTree>
    <p:extLst>
      <p:ext uri="{BB962C8B-B14F-4D97-AF65-F5344CB8AC3E}">
        <p14:creationId xmlns:p14="http://schemas.microsoft.com/office/powerpoint/2010/main" xmlns="" val="36367943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ço Reservado para Texto 3">
            <a:extLst>
              <a:ext uri="{FF2B5EF4-FFF2-40B4-BE49-F238E27FC236}">
                <a16:creationId xmlns:a16="http://schemas.microsoft.com/office/drawing/2014/main" xmlns="" id="{A5D173E8-C2DF-46D4-99DF-87A962AA4BF5}"/>
              </a:ext>
            </a:extLst>
          </p:cNvPr>
          <p:cNvSpPr txBox="1">
            <a:spLocks/>
          </p:cNvSpPr>
          <p:nvPr/>
        </p:nvSpPr>
        <p:spPr>
          <a:xfrm>
            <a:off x="279401" y="1503975"/>
            <a:ext cx="6756400" cy="2725125"/>
          </a:xfrm>
          <a:prstGeom prst="rect">
            <a:avLst/>
          </a:prstGeom>
        </p:spPr>
        <p:txBody>
          <a:bodyPr numCol="1" spcCol="720000" rtlCol="0">
            <a:noAutofit/>
          </a:bodyPr>
          <a:lstStyle>
            <a:defPPr>
              <a:defRPr lang="pt-BR"/>
            </a:defPPr>
            <a:lvl1pPr indent="0" algn="just">
              <a:lnSpc>
                <a:spcPct val="100000"/>
              </a:lnSpc>
              <a:spcBef>
                <a:spcPts val="1000"/>
              </a:spcBef>
              <a:buFont typeface="Arial" panose="020B0604020202020204" pitchFamily="34" charset="0"/>
              <a:buNone/>
              <a:defRPr sz="1300">
                <a:solidFill>
                  <a:prstClr val="black"/>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solidFill>
                  <a:schemeClr val="bg1"/>
                </a:solidFill>
              </a:rPr>
              <a:t>O CAU/AL desenvolve a Gestão Orçamentária e Financeira por Centros de Custos, dessa forma, é possível realizar pela gestão, o acompanhamento, controle e fiscalização da execução dos Projetos e Atividades pretendidas no exercício. Cada Plano de Ação é vinculado a, pelo menos, um objetivo estratégico principal e secundário do Mapa Estratégico do CAU.</a:t>
            </a:r>
          </a:p>
          <a:p>
            <a:r>
              <a:rPr lang="pt-BR" dirty="0">
                <a:solidFill>
                  <a:schemeClr val="bg1"/>
                </a:solidFill>
              </a:rPr>
              <a:t>O acompanhamento é realizado mensalmente, pela CAF-CAU/AL assim como pelo o envio do relatório ao CAU BRASIL, no intuito de identificar possíveis desvios no seu curso, sendo os mesmos relatados quando identificados. </a:t>
            </a:r>
          </a:p>
          <a:p>
            <a:r>
              <a:rPr lang="pt-BR" dirty="0">
                <a:solidFill>
                  <a:schemeClr val="bg1"/>
                </a:solidFill>
              </a:rPr>
              <a:t>Mediante a necessidade de alteração do valor orçado, são realizadas reformulações orçamentárias que são aprovadas pela Comissão de Administração e Finanças e posterior aprovação do Plenário do CAU/AL e homologadas pelo CAU/BR.</a:t>
            </a:r>
          </a:p>
        </p:txBody>
      </p:sp>
      <p:sp>
        <p:nvSpPr>
          <p:cNvPr id="5" name="Espaço Reservado para Conteúdo 4">
            <a:extLst>
              <a:ext uri="{FF2B5EF4-FFF2-40B4-BE49-F238E27FC236}">
                <a16:creationId xmlns:a16="http://schemas.microsoft.com/office/drawing/2014/main" xmlns="" id="{00073074-DC25-4BB6-A59C-5205B631D94F}"/>
              </a:ext>
            </a:extLst>
          </p:cNvPr>
          <p:cNvSpPr>
            <a:spLocks noGrp="1"/>
          </p:cNvSpPr>
          <p:nvPr>
            <p:ph sz="half" idx="14"/>
          </p:nvPr>
        </p:nvSpPr>
        <p:spPr/>
        <p:txBody>
          <a:bodyPr/>
          <a:lstStyle/>
          <a:p>
            <a:r>
              <a:rPr lang="pt-BR" dirty="0"/>
              <a:t>Gestão de custos</a:t>
            </a:r>
          </a:p>
        </p:txBody>
      </p:sp>
      <p:grpSp>
        <p:nvGrpSpPr>
          <p:cNvPr id="32" name="docshapegroup1986">
            <a:extLst>
              <a:ext uri="{FF2B5EF4-FFF2-40B4-BE49-F238E27FC236}">
                <a16:creationId xmlns:a16="http://schemas.microsoft.com/office/drawing/2014/main" xmlns="" id="{CA613F5B-393E-486C-8980-8A0F132DCA78}"/>
              </a:ext>
            </a:extLst>
          </p:cNvPr>
          <p:cNvGrpSpPr>
            <a:grpSpLocks/>
          </p:cNvGrpSpPr>
          <p:nvPr/>
        </p:nvGrpSpPr>
        <p:grpSpPr bwMode="auto">
          <a:xfrm>
            <a:off x="1051433" y="4759399"/>
            <a:ext cx="5411380" cy="954467"/>
            <a:chOff x="7" y="81"/>
            <a:chExt cx="5682" cy="809"/>
          </a:xfrm>
        </p:grpSpPr>
        <p:sp>
          <p:nvSpPr>
            <p:cNvPr id="33" name="docshape1987">
              <a:extLst>
                <a:ext uri="{FF2B5EF4-FFF2-40B4-BE49-F238E27FC236}">
                  <a16:creationId xmlns:a16="http://schemas.microsoft.com/office/drawing/2014/main" xmlns="" id="{EE795142-32B4-44EA-A872-F7AA87C4566E}"/>
                </a:ext>
              </a:extLst>
            </p:cNvPr>
            <p:cNvSpPr>
              <a:spLocks noChangeArrowheads="1"/>
            </p:cNvSpPr>
            <p:nvPr/>
          </p:nvSpPr>
          <p:spPr bwMode="auto">
            <a:xfrm>
              <a:off x="7" y="491"/>
              <a:ext cx="3996" cy="399"/>
            </a:xfrm>
            <a:prstGeom prst="rect">
              <a:avLst/>
            </a:prstGeom>
            <a:solidFill>
              <a:srgbClr val="D9D9D9"/>
            </a:solidFill>
            <a:ln w="9525">
              <a:solidFill>
                <a:srgbClr val="000000"/>
              </a:solidFill>
              <a:miter lim="800000"/>
              <a:headEnd/>
              <a:tailEnd/>
            </a:ln>
          </p:spPr>
          <p:txBody>
            <a:bodyPr rot="0" vert="horz" wrap="square" lIns="91440" tIns="45720" rIns="91440" bIns="45720" anchor="ctr" anchorCtr="0" upright="1">
              <a:noAutofit/>
            </a:bodyPr>
            <a:lstStyle/>
            <a:p>
              <a:r>
                <a:rPr lang="pt-BR" dirty="0">
                  <a:solidFill>
                    <a:srgbClr val="082118"/>
                  </a:solidFill>
                  <a:latin typeface="Franklin Gothic Medium" panose="020B0603020102020204" pitchFamily="34" charset="0"/>
                </a:rPr>
                <a:t>R$ 1.681.250,00</a:t>
              </a:r>
            </a:p>
          </p:txBody>
        </p:sp>
        <p:sp>
          <p:nvSpPr>
            <p:cNvPr id="35" name="docshape1989">
              <a:extLst>
                <a:ext uri="{FF2B5EF4-FFF2-40B4-BE49-F238E27FC236}">
                  <a16:creationId xmlns:a16="http://schemas.microsoft.com/office/drawing/2014/main" xmlns="" id="{2FB7D2E9-DF58-46AB-9E0A-25DE940068FF}"/>
                </a:ext>
              </a:extLst>
            </p:cNvPr>
            <p:cNvSpPr>
              <a:spLocks noChangeArrowheads="1"/>
            </p:cNvSpPr>
            <p:nvPr/>
          </p:nvSpPr>
          <p:spPr bwMode="auto">
            <a:xfrm>
              <a:off x="16" y="81"/>
              <a:ext cx="2647" cy="401"/>
            </a:xfrm>
            <a:prstGeom prst="rect">
              <a:avLst/>
            </a:prstGeom>
            <a:solidFill>
              <a:srgbClr val="57B6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91440" tIns="45720" rIns="91440" bIns="45720" anchor="ctr" anchorCtr="0" upright="1">
              <a:noAutofit/>
            </a:bodyPr>
            <a:lstStyle/>
            <a:p>
              <a:r>
                <a:rPr lang="pt-BR" dirty="0">
                  <a:solidFill>
                    <a:srgbClr val="082118"/>
                  </a:solidFill>
                  <a:latin typeface="Franklin Gothic Medium" panose="020B0603020102020204" pitchFamily="34" charset="0"/>
                </a:rPr>
                <a:t>R$ 485.970,43</a:t>
              </a:r>
            </a:p>
          </p:txBody>
        </p:sp>
        <p:cxnSp>
          <p:nvCxnSpPr>
            <p:cNvPr id="36" name="Line 341">
              <a:extLst>
                <a:ext uri="{FF2B5EF4-FFF2-40B4-BE49-F238E27FC236}">
                  <a16:creationId xmlns:a16="http://schemas.microsoft.com/office/drawing/2014/main" xmlns="" id="{9865C5CB-CDBF-43C0-91CA-C396A77B88CD}"/>
                </a:ext>
              </a:extLst>
            </p:cNvPr>
            <p:cNvCxnSpPr>
              <a:cxnSpLocks noChangeShapeType="1"/>
              <a:endCxn id="41" idx="1"/>
            </p:cNvCxnSpPr>
            <p:nvPr/>
          </p:nvCxnSpPr>
          <p:spPr bwMode="auto">
            <a:xfrm flipV="1">
              <a:off x="2663" y="254"/>
              <a:ext cx="2295" cy="10"/>
            </a:xfrm>
            <a:prstGeom prst="line">
              <a:avLst/>
            </a:prstGeom>
            <a:noFill/>
            <a:ln w="12192">
              <a:solidFill>
                <a:srgbClr val="398F97"/>
              </a:solidFill>
              <a:prstDash val="solid"/>
              <a:round/>
              <a:headEnd/>
              <a:tailEnd/>
            </a:ln>
            <a:extLst>
              <a:ext uri="{909E8E84-426E-40DD-AFC4-6F175D3DCCD1}">
                <a14:hiddenFill xmlns:a14="http://schemas.microsoft.com/office/drawing/2010/main" xmlns="">
                  <a:noFill/>
                </a14:hiddenFill>
              </a:ext>
            </a:extLst>
          </p:spPr>
        </p:cxnSp>
        <p:sp>
          <p:nvSpPr>
            <p:cNvPr id="37" name="docshape1990">
              <a:extLst>
                <a:ext uri="{FF2B5EF4-FFF2-40B4-BE49-F238E27FC236}">
                  <a16:creationId xmlns:a16="http://schemas.microsoft.com/office/drawing/2014/main" xmlns="" id="{AC58028E-5F23-4384-9AD1-7235F5A14D20}"/>
                </a:ext>
              </a:extLst>
            </p:cNvPr>
            <p:cNvSpPr>
              <a:spLocks/>
            </p:cNvSpPr>
            <p:nvPr/>
          </p:nvSpPr>
          <p:spPr bwMode="auto">
            <a:xfrm>
              <a:off x="4011" y="422"/>
              <a:ext cx="1293" cy="276"/>
            </a:xfrm>
            <a:custGeom>
              <a:avLst/>
              <a:gdLst>
                <a:gd name="T0" fmla="+- 0 5295 4490"/>
                <a:gd name="T1" fmla="*/ T0 w 805"/>
                <a:gd name="T2" fmla="+- 0 516 516"/>
                <a:gd name="T3" fmla="*/ 516 h 182"/>
                <a:gd name="T4" fmla="+- 0 5295 4490"/>
                <a:gd name="T5" fmla="*/ T4 w 805"/>
                <a:gd name="T6" fmla="+- 0 698 516"/>
                <a:gd name="T7" fmla="*/ 698 h 182"/>
                <a:gd name="T8" fmla="+- 0 4490 4490"/>
                <a:gd name="T9" fmla="*/ T8 w 805"/>
                <a:gd name="T10" fmla="+- 0 698 516"/>
                <a:gd name="T11" fmla="*/ 698 h 182"/>
              </a:gdLst>
              <a:ahLst/>
              <a:cxnLst>
                <a:cxn ang="0">
                  <a:pos x="T1" y="T3"/>
                </a:cxn>
                <a:cxn ang="0">
                  <a:pos x="T5" y="T7"/>
                </a:cxn>
                <a:cxn ang="0">
                  <a:pos x="T9" y="T11"/>
                </a:cxn>
              </a:cxnLst>
              <a:rect l="0" t="0" r="r" b="b"/>
              <a:pathLst>
                <a:path w="805" h="182">
                  <a:moveTo>
                    <a:pt x="805" y="0"/>
                  </a:moveTo>
                  <a:lnTo>
                    <a:pt x="805" y="182"/>
                  </a:lnTo>
                  <a:lnTo>
                    <a:pt x="0" y="182"/>
                  </a:lnTo>
                </a:path>
              </a:pathLst>
            </a:custGeom>
            <a:noFill/>
            <a:ln w="12192">
              <a:solidFill>
                <a:srgbClr val="398F97"/>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a:solidFill>
                  <a:schemeClr val="bg1"/>
                </a:solidFill>
                <a:latin typeface="Franklin Gothic Medium" panose="020B0603020102020204" pitchFamily="34" charset="0"/>
              </a:endParaRPr>
            </a:p>
          </p:txBody>
        </p:sp>
        <p:sp>
          <p:nvSpPr>
            <p:cNvPr id="39" name="docshape1992">
              <a:extLst>
                <a:ext uri="{FF2B5EF4-FFF2-40B4-BE49-F238E27FC236}">
                  <a16:creationId xmlns:a16="http://schemas.microsoft.com/office/drawing/2014/main" xmlns="" id="{D12645B3-CD8F-40D5-B110-C6B25EA79091}"/>
                </a:ext>
              </a:extLst>
            </p:cNvPr>
            <p:cNvSpPr txBox="1">
              <a:spLocks noChangeArrowheads="1"/>
            </p:cNvSpPr>
            <p:nvPr/>
          </p:nvSpPr>
          <p:spPr bwMode="auto">
            <a:xfrm>
              <a:off x="4266" y="557"/>
              <a:ext cx="1104" cy="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005"/>
                </a:lnSpc>
              </a:pPr>
              <a:r>
                <a:rPr lang="pt-PT" sz="1200" i="1" dirty="0">
                  <a:solidFill>
                    <a:schemeClr val="bg1"/>
                  </a:solidFill>
                  <a:effectLst/>
                  <a:latin typeface="Franklin Gothic Medium" panose="020B0603020102020204" pitchFamily="34" charset="0"/>
                  <a:ea typeface="Arial" panose="020B0604020202020204" pitchFamily="34" charset="0"/>
                </a:rPr>
                <a:t>Programação</a:t>
              </a:r>
              <a:endParaRPr lang="pt-BR" sz="1200" dirty="0">
                <a:solidFill>
                  <a:schemeClr val="bg1"/>
                </a:solidFill>
                <a:effectLst/>
                <a:latin typeface="Franklin Gothic Medium" panose="020B0603020102020204" pitchFamily="34" charset="0"/>
                <a:ea typeface="Arial" panose="020B0604020202020204" pitchFamily="34" charset="0"/>
              </a:endParaRPr>
            </a:p>
          </p:txBody>
        </p:sp>
        <p:sp>
          <p:nvSpPr>
            <p:cNvPr id="41" name="docshape1993">
              <a:extLst>
                <a:ext uri="{FF2B5EF4-FFF2-40B4-BE49-F238E27FC236}">
                  <a16:creationId xmlns:a16="http://schemas.microsoft.com/office/drawing/2014/main" xmlns="" id="{3D7D4D83-E73F-4ABC-B48D-081DA40CE808}"/>
                </a:ext>
              </a:extLst>
            </p:cNvPr>
            <p:cNvSpPr txBox="1">
              <a:spLocks noChangeArrowheads="1"/>
            </p:cNvSpPr>
            <p:nvPr/>
          </p:nvSpPr>
          <p:spPr bwMode="auto">
            <a:xfrm>
              <a:off x="4958" y="86"/>
              <a:ext cx="731" cy="336"/>
            </a:xfrm>
            <a:prstGeom prst="rect">
              <a:avLst/>
            </a:prstGeom>
            <a:noFill/>
            <a:ln w="19812">
              <a:solidFill>
                <a:srgbClr val="28686D"/>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ctr" anchorCtr="0" upright="1">
              <a:noAutofit/>
            </a:bodyPr>
            <a:lstStyle/>
            <a:p>
              <a:pPr marL="96520">
                <a:spcBef>
                  <a:spcPts val="605"/>
                </a:spcBef>
                <a:spcAft>
                  <a:spcPts val="0"/>
                </a:spcAft>
              </a:pPr>
              <a:r>
                <a:rPr lang="pt-PT" sz="1200" b="1" dirty="0">
                  <a:solidFill>
                    <a:schemeClr val="bg1"/>
                  </a:solidFill>
                  <a:effectLst/>
                  <a:latin typeface="Franklin Gothic Medium" panose="020B0603020102020204" pitchFamily="34" charset="0"/>
                  <a:ea typeface="Arial" panose="020B0604020202020204" pitchFamily="34" charset="0"/>
                </a:rPr>
                <a:t>28,91 % </a:t>
              </a:r>
              <a:endParaRPr lang="pt-BR" sz="1200" dirty="0">
                <a:solidFill>
                  <a:schemeClr val="bg1"/>
                </a:solidFill>
                <a:effectLst/>
                <a:latin typeface="Franklin Gothic Medium" panose="020B0603020102020204" pitchFamily="34" charset="0"/>
                <a:ea typeface="Arial" panose="020B0604020202020204" pitchFamily="34" charset="0"/>
              </a:endParaRPr>
            </a:p>
          </p:txBody>
        </p:sp>
      </p:grpSp>
      <p:sp>
        <p:nvSpPr>
          <p:cNvPr id="44" name="CaixaDeTexto 43">
            <a:extLst>
              <a:ext uri="{FF2B5EF4-FFF2-40B4-BE49-F238E27FC236}">
                <a16:creationId xmlns:a16="http://schemas.microsoft.com/office/drawing/2014/main" xmlns="" id="{E6D628D9-223F-493F-9E18-704EA19AF099}"/>
              </a:ext>
            </a:extLst>
          </p:cNvPr>
          <p:cNvSpPr txBox="1"/>
          <p:nvPr/>
        </p:nvSpPr>
        <p:spPr>
          <a:xfrm>
            <a:off x="3971375" y="4779529"/>
            <a:ext cx="1161343" cy="246221"/>
          </a:xfrm>
          <a:prstGeom prst="rect">
            <a:avLst/>
          </a:prstGeom>
          <a:noFill/>
        </p:spPr>
        <p:txBody>
          <a:bodyPr wrap="square">
            <a:spAutoFit/>
          </a:bodyPr>
          <a:lstStyle/>
          <a:p>
            <a:pPr>
              <a:lnSpc>
                <a:spcPts val="1160"/>
              </a:lnSpc>
              <a:tabLst>
                <a:tab pos="1100455" algn="l"/>
              </a:tabLst>
            </a:pPr>
            <a:r>
              <a:rPr lang="pt-PT" sz="1200" i="1" dirty="0">
                <a:solidFill>
                  <a:schemeClr val="bg1"/>
                </a:solidFill>
                <a:effectLst/>
                <a:latin typeface="Franklin Gothic Medium" panose="020B0603020102020204" pitchFamily="34" charset="0"/>
                <a:ea typeface="Arial" panose="020B0604020202020204" pitchFamily="34" charset="0"/>
              </a:rPr>
              <a:t>Execução</a:t>
            </a:r>
            <a:endParaRPr lang="pt-BR" sz="1200" dirty="0">
              <a:solidFill>
                <a:schemeClr val="bg1"/>
              </a:solidFill>
              <a:effectLst/>
              <a:latin typeface="Franklin Gothic Medium" panose="020B0603020102020204" pitchFamily="34" charset="0"/>
              <a:ea typeface="Arial" panose="020B0604020202020204" pitchFamily="34" charset="0"/>
            </a:endParaRPr>
          </a:p>
        </p:txBody>
      </p:sp>
      <p:grpSp>
        <p:nvGrpSpPr>
          <p:cNvPr id="9" name="Agrupar 8">
            <a:extLst>
              <a:ext uri="{FF2B5EF4-FFF2-40B4-BE49-F238E27FC236}">
                <a16:creationId xmlns:a16="http://schemas.microsoft.com/office/drawing/2014/main" xmlns="" id="{4818C99D-07BB-4AD6-8623-2F8100B6BF89}"/>
              </a:ext>
            </a:extLst>
          </p:cNvPr>
          <p:cNvGrpSpPr/>
          <p:nvPr/>
        </p:nvGrpSpPr>
        <p:grpSpPr>
          <a:xfrm>
            <a:off x="7108144" y="488995"/>
            <a:ext cx="788752" cy="5197047"/>
            <a:chOff x="7108144" y="488995"/>
            <a:chExt cx="788752" cy="5197047"/>
          </a:xfrm>
        </p:grpSpPr>
        <p:grpSp>
          <p:nvGrpSpPr>
            <p:cNvPr id="45" name="docshapegroup2018">
              <a:extLst>
                <a:ext uri="{FF2B5EF4-FFF2-40B4-BE49-F238E27FC236}">
                  <a16:creationId xmlns:a16="http://schemas.microsoft.com/office/drawing/2014/main" xmlns="" id="{B2708AC7-5641-4302-AB8D-90DB748BF5C1}"/>
                </a:ext>
              </a:extLst>
            </p:cNvPr>
            <p:cNvGrpSpPr>
              <a:grpSpLocks/>
            </p:cNvGrpSpPr>
            <p:nvPr/>
          </p:nvGrpSpPr>
          <p:grpSpPr bwMode="auto">
            <a:xfrm>
              <a:off x="7109986" y="3130166"/>
              <a:ext cx="767422" cy="591024"/>
              <a:chOff x="-267" y="0"/>
              <a:chExt cx="1250" cy="922"/>
            </a:xfrm>
          </p:grpSpPr>
          <p:sp>
            <p:nvSpPr>
              <p:cNvPr id="46" name="docshape2019">
                <a:extLst>
                  <a:ext uri="{FF2B5EF4-FFF2-40B4-BE49-F238E27FC236}">
                    <a16:creationId xmlns:a16="http://schemas.microsoft.com/office/drawing/2014/main" xmlns="" id="{58AB5B85-06AD-46E5-B153-13AF733B707D}"/>
                  </a:ext>
                </a:extLst>
              </p:cNvPr>
              <p:cNvSpPr>
                <a:spLocks/>
              </p:cNvSpPr>
              <p:nvPr/>
            </p:nvSpPr>
            <p:spPr bwMode="auto">
              <a:xfrm>
                <a:off x="25" y="25"/>
                <a:ext cx="958" cy="872"/>
              </a:xfrm>
              <a:custGeom>
                <a:avLst/>
                <a:gdLst>
                  <a:gd name="T0" fmla="+- 0 504 25"/>
                  <a:gd name="T1" fmla="*/ T0 w 958"/>
                  <a:gd name="T2" fmla="+- 0 25 25"/>
                  <a:gd name="T3" fmla="*/ 25 h 872"/>
                  <a:gd name="T4" fmla="+- 0 25 25"/>
                  <a:gd name="T5" fmla="*/ T4 w 958"/>
                  <a:gd name="T6" fmla="+- 0 461 25"/>
                  <a:gd name="T7" fmla="*/ 461 h 872"/>
                  <a:gd name="T8" fmla="+- 0 25 25"/>
                  <a:gd name="T9" fmla="*/ T8 w 958"/>
                  <a:gd name="T10" fmla="+- 0 896 25"/>
                  <a:gd name="T11" fmla="*/ 896 h 872"/>
                  <a:gd name="T12" fmla="+- 0 983 25"/>
                  <a:gd name="T13" fmla="*/ T12 w 958"/>
                  <a:gd name="T14" fmla="+- 0 896 25"/>
                  <a:gd name="T15" fmla="*/ 896 h 872"/>
                  <a:gd name="T16" fmla="+- 0 983 25"/>
                  <a:gd name="T17" fmla="*/ T16 w 958"/>
                  <a:gd name="T18" fmla="+- 0 461 25"/>
                  <a:gd name="T19" fmla="*/ 461 h 872"/>
                  <a:gd name="T20" fmla="+- 0 504 25"/>
                  <a:gd name="T21" fmla="*/ T20 w 958"/>
                  <a:gd name="T22" fmla="+- 0 25 25"/>
                  <a:gd name="T23" fmla="*/ 25 h 872"/>
                </a:gdLst>
                <a:ahLst/>
                <a:cxnLst>
                  <a:cxn ang="0">
                    <a:pos x="T1" y="T3"/>
                  </a:cxn>
                  <a:cxn ang="0">
                    <a:pos x="T5" y="T7"/>
                  </a:cxn>
                  <a:cxn ang="0">
                    <a:pos x="T9" y="T11"/>
                  </a:cxn>
                  <a:cxn ang="0">
                    <a:pos x="T13" y="T15"/>
                  </a:cxn>
                  <a:cxn ang="0">
                    <a:pos x="T17" y="T19"/>
                  </a:cxn>
                  <a:cxn ang="0">
                    <a:pos x="T21" y="T23"/>
                  </a:cxn>
                </a:cxnLst>
                <a:rect l="0" t="0" r="r" b="b"/>
                <a:pathLst>
                  <a:path w="958" h="872">
                    <a:moveTo>
                      <a:pt x="479" y="0"/>
                    </a:moveTo>
                    <a:lnTo>
                      <a:pt x="0" y="436"/>
                    </a:lnTo>
                    <a:lnTo>
                      <a:pt x="0" y="871"/>
                    </a:lnTo>
                    <a:lnTo>
                      <a:pt x="958" y="871"/>
                    </a:lnTo>
                    <a:lnTo>
                      <a:pt x="958" y="436"/>
                    </a:lnTo>
                    <a:lnTo>
                      <a:pt x="479" y="0"/>
                    </a:lnTo>
                    <a:close/>
                  </a:path>
                </a:pathLst>
              </a:custGeom>
              <a:solidFill>
                <a:srgbClr val="EEEEEE"/>
              </a:solidFill>
              <a:ln w="9525">
                <a:solidFill>
                  <a:srgbClr val="000000"/>
                </a:solidFill>
                <a:round/>
                <a:headEnd/>
                <a:tailEnd/>
              </a:ln>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47" name="docshape2020">
                <a:extLst>
                  <a:ext uri="{FF2B5EF4-FFF2-40B4-BE49-F238E27FC236}">
                    <a16:creationId xmlns:a16="http://schemas.microsoft.com/office/drawing/2014/main" xmlns="" id="{F99A535E-0CB8-4387-A805-917C674964C3}"/>
                  </a:ext>
                </a:extLst>
              </p:cNvPr>
              <p:cNvSpPr>
                <a:spLocks/>
              </p:cNvSpPr>
              <p:nvPr/>
            </p:nvSpPr>
            <p:spPr bwMode="auto">
              <a:xfrm>
                <a:off x="25" y="25"/>
                <a:ext cx="958" cy="872"/>
              </a:xfrm>
              <a:custGeom>
                <a:avLst/>
                <a:gdLst>
                  <a:gd name="T0" fmla="+- 0 25 25"/>
                  <a:gd name="T1" fmla="*/ T0 w 958"/>
                  <a:gd name="T2" fmla="+- 0 896 25"/>
                  <a:gd name="T3" fmla="*/ 896 h 872"/>
                  <a:gd name="T4" fmla="+- 0 25 25"/>
                  <a:gd name="T5" fmla="*/ T4 w 958"/>
                  <a:gd name="T6" fmla="+- 0 461 25"/>
                  <a:gd name="T7" fmla="*/ 461 h 872"/>
                  <a:gd name="T8" fmla="+- 0 504 25"/>
                  <a:gd name="T9" fmla="*/ T8 w 958"/>
                  <a:gd name="T10" fmla="+- 0 25 25"/>
                  <a:gd name="T11" fmla="*/ 25 h 872"/>
                  <a:gd name="T12" fmla="+- 0 983 25"/>
                  <a:gd name="T13" fmla="*/ T12 w 958"/>
                  <a:gd name="T14" fmla="+- 0 461 25"/>
                  <a:gd name="T15" fmla="*/ 461 h 872"/>
                  <a:gd name="T16" fmla="+- 0 983 25"/>
                  <a:gd name="T17" fmla="*/ T16 w 958"/>
                  <a:gd name="T18" fmla="+- 0 896 25"/>
                  <a:gd name="T19" fmla="*/ 896 h 872"/>
                  <a:gd name="T20" fmla="+- 0 25 25"/>
                  <a:gd name="T21" fmla="*/ T20 w 958"/>
                  <a:gd name="T22" fmla="+- 0 896 25"/>
                  <a:gd name="T23" fmla="*/ 896 h 872"/>
                </a:gdLst>
                <a:ahLst/>
                <a:cxnLst>
                  <a:cxn ang="0">
                    <a:pos x="T1" y="T3"/>
                  </a:cxn>
                  <a:cxn ang="0">
                    <a:pos x="T5" y="T7"/>
                  </a:cxn>
                  <a:cxn ang="0">
                    <a:pos x="T9" y="T11"/>
                  </a:cxn>
                  <a:cxn ang="0">
                    <a:pos x="T13" y="T15"/>
                  </a:cxn>
                  <a:cxn ang="0">
                    <a:pos x="T17" y="T19"/>
                  </a:cxn>
                  <a:cxn ang="0">
                    <a:pos x="T21" y="T23"/>
                  </a:cxn>
                </a:cxnLst>
                <a:rect l="0" t="0" r="r" b="b"/>
                <a:pathLst>
                  <a:path w="958" h="872">
                    <a:moveTo>
                      <a:pt x="0" y="871"/>
                    </a:moveTo>
                    <a:lnTo>
                      <a:pt x="0" y="436"/>
                    </a:lnTo>
                    <a:lnTo>
                      <a:pt x="479" y="0"/>
                    </a:lnTo>
                    <a:lnTo>
                      <a:pt x="958" y="436"/>
                    </a:lnTo>
                    <a:lnTo>
                      <a:pt x="958" y="871"/>
                    </a:lnTo>
                    <a:lnTo>
                      <a:pt x="0" y="871"/>
                    </a:lnTo>
                    <a:close/>
                  </a:path>
                </a:pathLst>
              </a:custGeom>
              <a:noFill/>
              <a:ln w="32004">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48" name="docshape2021">
                <a:extLst>
                  <a:ext uri="{FF2B5EF4-FFF2-40B4-BE49-F238E27FC236}">
                    <a16:creationId xmlns:a16="http://schemas.microsoft.com/office/drawing/2014/main" xmlns="" id="{173DB3FC-407B-405C-A7B8-42A5712AD798}"/>
                  </a:ext>
                </a:extLst>
              </p:cNvPr>
              <p:cNvSpPr txBox="1">
                <a:spLocks noChangeArrowheads="1"/>
              </p:cNvSpPr>
              <p:nvPr/>
            </p:nvSpPr>
            <p:spPr bwMode="auto">
              <a:xfrm>
                <a:off x="-267" y="0"/>
                <a:ext cx="1200" cy="92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t" anchorCtr="0" upright="1">
                <a:noAutofit/>
              </a:bodyPr>
              <a:lstStyle/>
              <a:p>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a:spcBef>
                    <a:spcPts val="50"/>
                  </a:spcBef>
                </a:pPr>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marL="254635">
                  <a:spcBef>
                    <a:spcPts val="5"/>
                  </a:spcBef>
                  <a:spcAft>
                    <a:spcPts val="0"/>
                  </a:spcAft>
                </a:pPr>
                <a:r>
                  <a:rPr lang="pt-PT" sz="1000" b="1" dirty="0">
                    <a:latin typeface="Franklin Gothic Medium" panose="020B0603020102020204" pitchFamily="34" charset="0"/>
                    <a:ea typeface="Arial" panose="020B0604020202020204" pitchFamily="34" charset="0"/>
                  </a:rPr>
                  <a:t>10,25</a:t>
                </a:r>
                <a:r>
                  <a:rPr lang="pt-PT" sz="1000" b="1" dirty="0">
                    <a:effectLst/>
                    <a:latin typeface="Franklin Gothic Medium" panose="020B0603020102020204" pitchFamily="34" charset="0"/>
                    <a:ea typeface="Arial" panose="020B0604020202020204" pitchFamily="34" charset="0"/>
                  </a:rPr>
                  <a:t>%</a:t>
                </a:r>
                <a:endParaRPr lang="pt-BR" sz="1000" dirty="0">
                  <a:effectLst/>
                  <a:latin typeface="Franklin Gothic Medium" panose="020B0603020102020204" pitchFamily="34" charset="0"/>
                  <a:ea typeface="Arial" panose="020B0604020202020204" pitchFamily="34" charset="0"/>
                </a:endParaRPr>
              </a:p>
            </p:txBody>
          </p:sp>
        </p:grpSp>
        <p:grpSp>
          <p:nvGrpSpPr>
            <p:cNvPr id="108" name="docshapegroup2018">
              <a:extLst>
                <a:ext uri="{FF2B5EF4-FFF2-40B4-BE49-F238E27FC236}">
                  <a16:creationId xmlns:a16="http://schemas.microsoft.com/office/drawing/2014/main" xmlns="" id="{B15E4AA2-D4D2-480B-8A85-F7BDAB0E928A}"/>
                </a:ext>
              </a:extLst>
            </p:cNvPr>
            <p:cNvGrpSpPr>
              <a:grpSpLocks/>
            </p:cNvGrpSpPr>
            <p:nvPr/>
          </p:nvGrpSpPr>
          <p:grpSpPr bwMode="auto">
            <a:xfrm>
              <a:off x="7108144" y="3790459"/>
              <a:ext cx="753915" cy="591024"/>
              <a:chOff x="-245" y="0"/>
              <a:chExt cx="1228" cy="922"/>
            </a:xfrm>
          </p:grpSpPr>
          <p:sp>
            <p:nvSpPr>
              <p:cNvPr id="109" name="docshape2019">
                <a:extLst>
                  <a:ext uri="{FF2B5EF4-FFF2-40B4-BE49-F238E27FC236}">
                    <a16:creationId xmlns:a16="http://schemas.microsoft.com/office/drawing/2014/main" xmlns="" id="{B20E19EB-E3B3-43B6-885F-CED4F012BA56}"/>
                  </a:ext>
                </a:extLst>
              </p:cNvPr>
              <p:cNvSpPr>
                <a:spLocks/>
              </p:cNvSpPr>
              <p:nvPr/>
            </p:nvSpPr>
            <p:spPr bwMode="auto">
              <a:xfrm>
                <a:off x="25" y="25"/>
                <a:ext cx="958" cy="872"/>
              </a:xfrm>
              <a:custGeom>
                <a:avLst/>
                <a:gdLst>
                  <a:gd name="T0" fmla="+- 0 504 25"/>
                  <a:gd name="T1" fmla="*/ T0 w 958"/>
                  <a:gd name="T2" fmla="+- 0 25 25"/>
                  <a:gd name="T3" fmla="*/ 25 h 872"/>
                  <a:gd name="T4" fmla="+- 0 25 25"/>
                  <a:gd name="T5" fmla="*/ T4 w 958"/>
                  <a:gd name="T6" fmla="+- 0 461 25"/>
                  <a:gd name="T7" fmla="*/ 461 h 872"/>
                  <a:gd name="T8" fmla="+- 0 25 25"/>
                  <a:gd name="T9" fmla="*/ T8 w 958"/>
                  <a:gd name="T10" fmla="+- 0 896 25"/>
                  <a:gd name="T11" fmla="*/ 896 h 872"/>
                  <a:gd name="T12" fmla="+- 0 983 25"/>
                  <a:gd name="T13" fmla="*/ T12 w 958"/>
                  <a:gd name="T14" fmla="+- 0 896 25"/>
                  <a:gd name="T15" fmla="*/ 896 h 872"/>
                  <a:gd name="T16" fmla="+- 0 983 25"/>
                  <a:gd name="T17" fmla="*/ T16 w 958"/>
                  <a:gd name="T18" fmla="+- 0 461 25"/>
                  <a:gd name="T19" fmla="*/ 461 h 872"/>
                  <a:gd name="T20" fmla="+- 0 504 25"/>
                  <a:gd name="T21" fmla="*/ T20 w 958"/>
                  <a:gd name="T22" fmla="+- 0 25 25"/>
                  <a:gd name="T23" fmla="*/ 25 h 872"/>
                </a:gdLst>
                <a:ahLst/>
                <a:cxnLst>
                  <a:cxn ang="0">
                    <a:pos x="T1" y="T3"/>
                  </a:cxn>
                  <a:cxn ang="0">
                    <a:pos x="T5" y="T7"/>
                  </a:cxn>
                  <a:cxn ang="0">
                    <a:pos x="T9" y="T11"/>
                  </a:cxn>
                  <a:cxn ang="0">
                    <a:pos x="T13" y="T15"/>
                  </a:cxn>
                  <a:cxn ang="0">
                    <a:pos x="T17" y="T19"/>
                  </a:cxn>
                  <a:cxn ang="0">
                    <a:pos x="T21" y="T23"/>
                  </a:cxn>
                </a:cxnLst>
                <a:rect l="0" t="0" r="r" b="b"/>
                <a:pathLst>
                  <a:path w="958" h="872">
                    <a:moveTo>
                      <a:pt x="479" y="0"/>
                    </a:moveTo>
                    <a:lnTo>
                      <a:pt x="0" y="436"/>
                    </a:lnTo>
                    <a:lnTo>
                      <a:pt x="0" y="871"/>
                    </a:lnTo>
                    <a:lnTo>
                      <a:pt x="958" y="871"/>
                    </a:lnTo>
                    <a:lnTo>
                      <a:pt x="958" y="436"/>
                    </a:lnTo>
                    <a:lnTo>
                      <a:pt x="479" y="0"/>
                    </a:lnTo>
                    <a:close/>
                  </a:path>
                </a:pathLst>
              </a:custGeom>
              <a:solidFill>
                <a:srgbClr val="EEEEEE"/>
              </a:solidFill>
              <a:ln w="9525">
                <a:solidFill>
                  <a:srgbClr val="000000"/>
                </a:solidFill>
                <a:round/>
                <a:headEnd/>
                <a:tailEnd/>
              </a:ln>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10" name="docshape2020">
                <a:extLst>
                  <a:ext uri="{FF2B5EF4-FFF2-40B4-BE49-F238E27FC236}">
                    <a16:creationId xmlns:a16="http://schemas.microsoft.com/office/drawing/2014/main" xmlns="" id="{C735996A-EE78-4457-AC20-C6A907DB1A88}"/>
                  </a:ext>
                </a:extLst>
              </p:cNvPr>
              <p:cNvSpPr>
                <a:spLocks/>
              </p:cNvSpPr>
              <p:nvPr/>
            </p:nvSpPr>
            <p:spPr bwMode="auto">
              <a:xfrm>
                <a:off x="25" y="25"/>
                <a:ext cx="958" cy="872"/>
              </a:xfrm>
              <a:custGeom>
                <a:avLst/>
                <a:gdLst>
                  <a:gd name="T0" fmla="+- 0 25 25"/>
                  <a:gd name="T1" fmla="*/ T0 w 958"/>
                  <a:gd name="T2" fmla="+- 0 896 25"/>
                  <a:gd name="T3" fmla="*/ 896 h 872"/>
                  <a:gd name="T4" fmla="+- 0 25 25"/>
                  <a:gd name="T5" fmla="*/ T4 w 958"/>
                  <a:gd name="T6" fmla="+- 0 461 25"/>
                  <a:gd name="T7" fmla="*/ 461 h 872"/>
                  <a:gd name="T8" fmla="+- 0 504 25"/>
                  <a:gd name="T9" fmla="*/ T8 w 958"/>
                  <a:gd name="T10" fmla="+- 0 25 25"/>
                  <a:gd name="T11" fmla="*/ 25 h 872"/>
                  <a:gd name="T12" fmla="+- 0 983 25"/>
                  <a:gd name="T13" fmla="*/ T12 w 958"/>
                  <a:gd name="T14" fmla="+- 0 461 25"/>
                  <a:gd name="T15" fmla="*/ 461 h 872"/>
                  <a:gd name="T16" fmla="+- 0 983 25"/>
                  <a:gd name="T17" fmla="*/ T16 w 958"/>
                  <a:gd name="T18" fmla="+- 0 896 25"/>
                  <a:gd name="T19" fmla="*/ 896 h 872"/>
                  <a:gd name="T20" fmla="+- 0 25 25"/>
                  <a:gd name="T21" fmla="*/ T20 w 958"/>
                  <a:gd name="T22" fmla="+- 0 896 25"/>
                  <a:gd name="T23" fmla="*/ 896 h 872"/>
                </a:gdLst>
                <a:ahLst/>
                <a:cxnLst>
                  <a:cxn ang="0">
                    <a:pos x="T1" y="T3"/>
                  </a:cxn>
                  <a:cxn ang="0">
                    <a:pos x="T5" y="T7"/>
                  </a:cxn>
                  <a:cxn ang="0">
                    <a:pos x="T9" y="T11"/>
                  </a:cxn>
                  <a:cxn ang="0">
                    <a:pos x="T13" y="T15"/>
                  </a:cxn>
                  <a:cxn ang="0">
                    <a:pos x="T17" y="T19"/>
                  </a:cxn>
                  <a:cxn ang="0">
                    <a:pos x="T21" y="T23"/>
                  </a:cxn>
                </a:cxnLst>
                <a:rect l="0" t="0" r="r" b="b"/>
                <a:pathLst>
                  <a:path w="958" h="872">
                    <a:moveTo>
                      <a:pt x="0" y="871"/>
                    </a:moveTo>
                    <a:lnTo>
                      <a:pt x="0" y="436"/>
                    </a:lnTo>
                    <a:lnTo>
                      <a:pt x="479" y="0"/>
                    </a:lnTo>
                    <a:lnTo>
                      <a:pt x="958" y="436"/>
                    </a:lnTo>
                    <a:lnTo>
                      <a:pt x="958" y="871"/>
                    </a:lnTo>
                    <a:lnTo>
                      <a:pt x="0" y="871"/>
                    </a:lnTo>
                    <a:close/>
                  </a:path>
                </a:pathLst>
              </a:custGeom>
              <a:noFill/>
              <a:ln w="32004">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11" name="docshape2021">
                <a:extLst>
                  <a:ext uri="{FF2B5EF4-FFF2-40B4-BE49-F238E27FC236}">
                    <a16:creationId xmlns:a16="http://schemas.microsoft.com/office/drawing/2014/main" xmlns="" id="{8B9996C2-9742-4D99-ABFD-50E4A8D700BD}"/>
                  </a:ext>
                </a:extLst>
              </p:cNvPr>
              <p:cNvSpPr txBox="1">
                <a:spLocks noChangeArrowheads="1"/>
              </p:cNvSpPr>
              <p:nvPr/>
            </p:nvSpPr>
            <p:spPr bwMode="auto">
              <a:xfrm>
                <a:off x="-245" y="0"/>
                <a:ext cx="1200" cy="92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t" anchorCtr="0" upright="1">
                <a:noAutofit/>
              </a:bodyPr>
              <a:lstStyle/>
              <a:p>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a:spcBef>
                    <a:spcPts val="50"/>
                  </a:spcBef>
                </a:pPr>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marL="254635">
                  <a:spcBef>
                    <a:spcPts val="5"/>
                  </a:spcBef>
                  <a:spcAft>
                    <a:spcPts val="0"/>
                  </a:spcAft>
                </a:pPr>
                <a:r>
                  <a:rPr lang="pt-PT" sz="1000" b="1" dirty="0">
                    <a:effectLst/>
                    <a:latin typeface="Franklin Gothic Medium" panose="020B0603020102020204" pitchFamily="34" charset="0"/>
                    <a:ea typeface="Arial" panose="020B0604020202020204" pitchFamily="34" charset="0"/>
                  </a:rPr>
                  <a:t>41,14%</a:t>
                </a:r>
                <a:endParaRPr lang="pt-BR" sz="1000" dirty="0">
                  <a:effectLst/>
                  <a:latin typeface="Franklin Gothic Medium" panose="020B0603020102020204" pitchFamily="34" charset="0"/>
                  <a:ea typeface="Arial" panose="020B0604020202020204" pitchFamily="34" charset="0"/>
                </a:endParaRPr>
              </a:p>
            </p:txBody>
          </p:sp>
        </p:grpSp>
        <p:grpSp>
          <p:nvGrpSpPr>
            <p:cNvPr id="112" name="docshapegroup2018">
              <a:extLst>
                <a:ext uri="{FF2B5EF4-FFF2-40B4-BE49-F238E27FC236}">
                  <a16:creationId xmlns:a16="http://schemas.microsoft.com/office/drawing/2014/main" xmlns="" id="{C46B8D98-F3F4-43CD-8D41-65F574706C62}"/>
                </a:ext>
              </a:extLst>
            </p:cNvPr>
            <p:cNvGrpSpPr>
              <a:grpSpLocks/>
            </p:cNvGrpSpPr>
            <p:nvPr/>
          </p:nvGrpSpPr>
          <p:grpSpPr bwMode="auto">
            <a:xfrm>
              <a:off x="7108759" y="4462930"/>
              <a:ext cx="753301" cy="562819"/>
              <a:chOff x="-244" y="19"/>
              <a:chExt cx="1227" cy="878"/>
            </a:xfrm>
          </p:grpSpPr>
          <p:sp>
            <p:nvSpPr>
              <p:cNvPr id="113" name="docshape2019">
                <a:extLst>
                  <a:ext uri="{FF2B5EF4-FFF2-40B4-BE49-F238E27FC236}">
                    <a16:creationId xmlns:a16="http://schemas.microsoft.com/office/drawing/2014/main" xmlns="" id="{C2C54F6B-C18E-4B01-82C9-6A44D250203D}"/>
                  </a:ext>
                </a:extLst>
              </p:cNvPr>
              <p:cNvSpPr>
                <a:spLocks/>
              </p:cNvSpPr>
              <p:nvPr/>
            </p:nvSpPr>
            <p:spPr bwMode="auto">
              <a:xfrm>
                <a:off x="25" y="25"/>
                <a:ext cx="958" cy="872"/>
              </a:xfrm>
              <a:custGeom>
                <a:avLst/>
                <a:gdLst>
                  <a:gd name="T0" fmla="+- 0 504 25"/>
                  <a:gd name="T1" fmla="*/ T0 w 958"/>
                  <a:gd name="T2" fmla="+- 0 25 25"/>
                  <a:gd name="T3" fmla="*/ 25 h 872"/>
                  <a:gd name="T4" fmla="+- 0 25 25"/>
                  <a:gd name="T5" fmla="*/ T4 w 958"/>
                  <a:gd name="T6" fmla="+- 0 461 25"/>
                  <a:gd name="T7" fmla="*/ 461 h 872"/>
                  <a:gd name="T8" fmla="+- 0 25 25"/>
                  <a:gd name="T9" fmla="*/ T8 w 958"/>
                  <a:gd name="T10" fmla="+- 0 896 25"/>
                  <a:gd name="T11" fmla="*/ 896 h 872"/>
                  <a:gd name="T12" fmla="+- 0 983 25"/>
                  <a:gd name="T13" fmla="*/ T12 w 958"/>
                  <a:gd name="T14" fmla="+- 0 896 25"/>
                  <a:gd name="T15" fmla="*/ 896 h 872"/>
                  <a:gd name="T16" fmla="+- 0 983 25"/>
                  <a:gd name="T17" fmla="*/ T16 w 958"/>
                  <a:gd name="T18" fmla="+- 0 461 25"/>
                  <a:gd name="T19" fmla="*/ 461 h 872"/>
                  <a:gd name="T20" fmla="+- 0 504 25"/>
                  <a:gd name="T21" fmla="*/ T20 w 958"/>
                  <a:gd name="T22" fmla="+- 0 25 25"/>
                  <a:gd name="T23" fmla="*/ 25 h 872"/>
                </a:gdLst>
                <a:ahLst/>
                <a:cxnLst>
                  <a:cxn ang="0">
                    <a:pos x="T1" y="T3"/>
                  </a:cxn>
                  <a:cxn ang="0">
                    <a:pos x="T5" y="T7"/>
                  </a:cxn>
                  <a:cxn ang="0">
                    <a:pos x="T9" y="T11"/>
                  </a:cxn>
                  <a:cxn ang="0">
                    <a:pos x="T13" y="T15"/>
                  </a:cxn>
                  <a:cxn ang="0">
                    <a:pos x="T17" y="T19"/>
                  </a:cxn>
                  <a:cxn ang="0">
                    <a:pos x="T21" y="T23"/>
                  </a:cxn>
                </a:cxnLst>
                <a:rect l="0" t="0" r="r" b="b"/>
                <a:pathLst>
                  <a:path w="958" h="872">
                    <a:moveTo>
                      <a:pt x="479" y="0"/>
                    </a:moveTo>
                    <a:lnTo>
                      <a:pt x="0" y="436"/>
                    </a:lnTo>
                    <a:lnTo>
                      <a:pt x="0" y="871"/>
                    </a:lnTo>
                    <a:lnTo>
                      <a:pt x="958" y="871"/>
                    </a:lnTo>
                    <a:lnTo>
                      <a:pt x="958" y="436"/>
                    </a:lnTo>
                    <a:lnTo>
                      <a:pt x="479" y="0"/>
                    </a:lnTo>
                    <a:close/>
                  </a:path>
                </a:pathLst>
              </a:custGeom>
              <a:solidFill>
                <a:srgbClr val="EEEEEE"/>
              </a:solidFill>
              <a:ln w="9525">
                <a:solidFill>
                  <a:srgbClr val="000000"/>
                </a:solidFill>
                <a:round/>
                <a:headEnd/>
                <a:tailEnd/>
              </a:ln>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14" name="docshape2020">
                <a:extLst>
                  <a:ext uri="{FF2B5EF4-FFF2-40B4-BE49-F238E27FC236}">
                    <a16:creationId xmlns:a16="http://schemas.microsoft.com/office/drawing/2014/main" xmlns="" id="{E4228CBC-A4BA-4828-9CBA-31AF6CA367C1}"/>
                  </a:ext>
                </a:extLst>
              </p:cNvPr>
              <p:cNvSpPr>
                <a:spLocks/>
              </p:cNvSpPr>
              <p:nvPr/>
            </p:nvSpPr>
            <p:spPr bwMode="auto">
              <a:xfrm>
                <a:off x="25" y="25"/>
                <a:ext cx="958" cy="872"/>
              </a:xfrm>
              <a:custGeom>
                <a:avLst/>
                <a:gdLst>
                  <a:gd name="T0" fmla="+- 0 25 25"/>
                  <a:gd name="T1" fmla="*/ T0 w 958"/>
                  <a:gd name="T2" fmla="+- 0 896 25"/>
                  <a:gd name="T3" fmla="*/ 896 h 872"/>
                  <a:gd name="T4" fmla="+- 0 25 25"/>
                  <a:gd name="T5" fmla="*/ T4 w 958"/>
                  <a:gd name="T6" fmla="+- 0 461 25"/>
                  <a:gd name="T7" fmla="*/ 461 h 872"/>
                  <a:gd name="T8" fmla="+- 0 504 25"/>
                  <a:gd name="T9" fmla="*/ T8 w 958"/>
                  <a:gd name="T10" fmla="+- 0 25 25"/>
                  <a:gd name="T11" fmla="*/ 25 h 872"/>
                  <a:gd name="T12" fmla="+- 0 983 25"/>
                  <a:gd name="T13" fmla="*/ T12 w 958"/>
                  <a:gd name="T14" fmla="+- 0 461 25"/>
                  <a:gd name="T15" fmla="*/ 461 h 872"/>
                  <a:gd name="T16" fmla="+- 0 983 25"/>
                  <a:gd name="T17" fmla="*/ T16 w 958"/>
                  <a:gd name="T18" fmla="+- 0 896 25"/>
                  <a:gd name="T19" fmla="*/ 896 h 872"/>
                  <a:gd name="T20" fmla="+- 0 25 25"/>
                  <a:gd name="T21" fmla="*/ T20 w 958"/>
                  <a:gd name="T22" fmla="+- 0 896 25"/>
                  <a:gd name="T23" fmla="*/ 896 h 872"/>
                </a:gdLst>
                <a:ahLst/>
                <a:cxnLst>
                  <a:cxn ang="0">
                    <a:pos x="T1" y="T3"/>
                  </a:cxn>
                  <a:cxn ang="0">
                    <a:pos x="T5" y="T7"/>
                  </a:cxn>
                  <a:cxn ang="0">
                    <a:pos x="T9" y="T11"/>
                  </a:cxn>
                  <a:cxn ang="0">
                    <a:pos x="T13" y="T15"/>
                  </a:cxn>
                  <a:cxn ang="0">
                    <a:pos x="T17" y="T19"/>
                  </a:cxn>
                  <a:cxn ang="0">
                    <a:pos x="T21" y="T23"/>
                  </a:cxn>
                </a:cxnLst>
                <a:rect l="0" t="0" r="r" b="b"/>
                <a:pathLst>
                  <a:path w="958" h="872">
                    <a:moveTo>
                      <a:pt x="0" y="871"/>
                    </a:moveTo>
                    <a:lnTo>
                      <a:pt x="0" y="436"/>
                    </a:lnTo>
                    <a:lnTo>
                      <a:pt x="479" y="0"/>
                    </a:lnTo>
                    <a:lnTo>
                      <a:pt x="958" y="436"/>
                    </a:lnTo>
                    <a:lnTo>
                      <a:pt x="958" y="871"/>
                    </a:lnTo>
                    <a:lnTo>
                      <a:pt x="0" y="871"/>
                    </a:lnTo>
                    <a:close/>
                  </a:path>
                </a:pathLst>
              </a:custGeom>
              <a:noFill/>
              <a:ln w="32004">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15" name="docshape2021">
                <a:extLst>
                  <a:ext uri="{FF2B5EF4-FFF2-40B4-BE49-F238E27FC236}">
                    <a16:creationId xmlns:a16="http://schemas.microsoft.com/office/drawing/2014/main" xmlns="" id="{4342F806-B55B-4432-B561-1372C59F55DA}"/>
                  </a:ext>
                </a:extLst>
              </p:cNvPr>
              <p:cNvSpPr txBox="1">
                <a:spLocks noChangeArrowheads="1"/>
              </p:cNvSpPr>
              <p:nvPr/>
            </p:nvSpPr>
            <p:spPr bwMode="auto">
              <a:xfrm>
                <a:off x="-244" y="19"/>
                <a:ext cx="1134" cy="84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t" anchorCtr="0" upright="1">
                <a:noAutofit/>
              </a:bodyPr>
              <a:lstStyle/>
              <a:p>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a:spcBef>
                    <a:spcPts val="50"/>
                  </a:spcBef>
                </a:pPr>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marL="254635">
                  <a:spcBef>
                    <a:spcPts val="5"/>
                  </a:spcBef>
                  <a:spcAft>
                    <a:spcPts val="0"/>
                  </a:spcAft>
                </a:pPr>
                <a:r>
                  <a:rPr lang="pt-PT" sz="1000" b="1" dirty="0">
                    <a:effectLst/>
                    <a:latin typeface="Franklin Gothic Medium" panose="020B0603020102020204" pitchFamily="34" charset="0"/>
                    <a:ea typeface="Arial" panose="020B0604020202020204" pitchFamily="34" charset="0"/>
                  </a:rPr>
                  <a:t>45,99%</a:t>
                </a:r>
                <a:endParaRPr lang="pt-BR" sz="1000" dirty="0">
                  <a:effectLst/>
                  <a:latin typeface="Franklin Gothic Medium" panose="020B0603020102020204" pitchFamily="34" charset="0"/>
                  <a:ea typeface="Arial" panose="020B0604020202020204" pitchFamily="34" charset="0"/>
                </a:endParaRPr>
              </a:p>
            </p:txBody>
          </p:sp>
        </p:grpSp>
        <p:grpSp>
          <p:nvGrpSpPr>
            <p:cNvPr id="116" name="docshapegroup2018">
              <a:extLst>
                <a:ext uri="{FF2B5EF4-FFF2-40B4-BE49-F238E27FC236}">
                  <a16:creationId xmlns:a16="http://schemas.microsoft.com/office/drawing/2014/main" xmlns="" id="{77DAF8C4-A02E-4C56-B14B-638EE9FF2BB8}"/>
                </a:ext>
              </a:extLst>
            </p:cNvPr>
            <p:cNvGrpSpPr>
              <a:grpSpLocks/>
            </p:cNvGrpSpPr>
            <p:nvPr/>
          </p:nvGrpSpPr>
          <p:grpSpPr bwMode="auto">
            <a:xfrm>
              <a:off x="7131026" y="5074506"/>
              <a:ext cx="734884" cy="611536"/>
              <a:chOff x="-214" y="-57"/>
              <a:chExt cx="1197" cy="954"/>
            </a:xfrm>
          </p:grpSpPr>
          <p:sp>
            <p:nvSpPr>
              <p:cNvPr id="117" name="docshape2019">
                <a:extLst>
                  <a:ext uri="{FF2B5EF4-FFF2-40B4-BE49-F238E27FC236}">
                    <a16:creationId xmlns:a16="http://schemas.microsoft.com/office/drawing/2014/main" xmlns="" id="{6D4AFD74-4A08-4375-B193-CDB43C855FE6}"/>
                  </a:ext>
                </a:extLst>
              </p:cNvPr>
              <p:cNvSpPr>
                <a:spLocks/>
              </p:cNvSpPr>
              <p:nvPr/>
            </p:nvSpPr>
            <p:spPr bwMode="auto">
              <a:xfrm>
                <a:off x="25" y="25"/>
                <a:ext cx="958" cy="872"/>
              </a:xfrm>
              <a:custGeom>
                <a:avLst/>
                <a:gdLst>
                  <a:gd name="T0" fmla="+- 0 504 25"/>
                  <a:gd name="T1" fmla="*/ T0 w 958"/>
                  <a:gd name="T2" fmla="+- 0 25 25"/>
                  <a:gd name="T3" fmla="*/ 25 h 872"/>
                  <a:gd name="T4" fmla="+- 0 25 25"/>
                  <a:gd name="T5" fmla="*/ T4 w 958"/>
                  <a:gd name="T6" fmla="+- 0 461 25"/>
                  <a:gd name="T7" fmla="*/ 461 h 872"/>
                  <a:gd name="T8" fmla="+- 0 25 25"/>
                  <a:gd name="T9" fmla="*/ T8 w 958"/>
                  <a:gd name="T10" fmla="+- 0 896 25"/>
                  <a:gd name="T11" fmla="*/ 896 h 872"/>
                  <a:gd name="T12" fmla="+- 0 983 25"/>
                  <a:gd name="T13" fmla="*/ T12 w 958"/>
                  <a:gd name="T14" fmla="+- 0 896 25"/>
                  <a:gd name="T15" fmla="*/ 896 h 872"/>
                  <a:gd name="T16" fmla="+- 0 983 25"/>
                  <a:gd name="T17" fmla="*/ T16 w 958"/>
                  <a:gd name="T18" fmla="+- 0 461 25"/>
                  <a:gd name="T19" fmla="*/ 461 h 872"/>
                  <a:gd name="T20" fmla="+- 0 504 25"/>
                  <a:gd name="T21" fmla="*/ T20 w 958"/>
                  <a:gd name="T22" fmla="+- 0 25 25"/>
                  <a:gd name="T23" fmla="*/ 25 h 872"/>
                </a:gdLst>
                <a:ahLst/>
                <a:cxnLst>
                  <a:cxn ang="0">
                    <a:pos x="T1" y="T3"/>
                  </a:cxn>
                  <a:cxn ang="0">
                    <a:pos x="T5" y="T7"/>
                  </a:cxn>
                  <a:cxn ang="0">
                    <a:pos x="T9" y="T11"/>
                  </a:cxn>
                  <a:cxn ang="0">
                    <a:pos x="T13" y="T15"/>
                  </a:cxn>
                  <a:cxn ang="0">
                    <a:pos x="T17" y="T19"/>
                  </a:cxn>
                  <a:cxn ang="0">
                    <a:pos x="T21" y="T23"/>
                  </a:cxn>
                </a:cxnLst>
                <a:rect l="0" t="0" r="r" b="b"/>
                <a:pathLst>
                  <a:path w="958" h="872">
                    <a:moveTo>
                      <a:pt x="479" y="0"/>
                    </a:moveTo>
                    <a:lnTo>
                      <a:pt x="0" y="436"/>
                    </a:lnTo>
                    <a:lnTo>
                      <a:pt x="0" y="871"/>
                    </a:lnTo>
                    <a:lnTo>
                      <a:pt x="958" y="871"/>
                    </a:lnTo>
                    <a:lnTo>
                      <a:pt x="958" y="436"/>
                    </a:lnTo>
                    <a:lnTo>
                      <a:pt x="479" y="0"/>
                    </a:lnTo>
                    <a:close/>
                  </a:path>
                </a:pathLst>
              </a:custGeom>
              <a:solidFill>
                <a:srgbClr val="EEEEEE"/>
              </a:solidFill>
              <a:ln w="9525">
                <a:solidFill>
                  <a:srgbClr val="000000"/>
                </a:solidFill>
                <a:round/>
                <a:headEnd/>
                <a:tailEnd/>
              </a:ln>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18" name="docshape2020">
                <a:extLst>
                  <a:ext uri="{FF2B5EF4-FFF2-40B4-BE49-F238E27FC236}">
                    <a16:creationId xmlns:a16="http://schemas.microsoft.com/office/drawing/2014/main" xmlns="" id="{EA22171A-2947-47D4-A6EF-97FD0373B051}"/>
                  </a:ext>
                </a:extLst>
              </p:cNvPr>
              <p:cNvSpPr>
                <a:spLocks/>
              </p:cNvSpPr>
              <p:nvPr/>
            </p:nvSpPr>
            <p:spPr bwMode="auto">
              <a:xfrm>
                <a:off x="25" y="25"/>
                <a:ext cx="958" cy="872"/>
              </a:xfrm>
              <a:custGeom>
                <a:avLst/>
                <a:gdLst>
                  <a:gd name="T0" fmla="+- 0 25 25"/>
                  <a:gd name="T1" fmla="*/ T0 w 958"/>
                  <a:gd name="T2" fmla="+- 0 896 25"/>
                  <a:gd name="T3" fmla="*/ 896 h 872"/>
                  <a:gd name="T4" fmla="+- 0 25 25"/>
                  <a:gd name="T5" fmla="*/ T4 w 958"/>
                  <a:gd name="T6" fmla="+- 0 461 25"/>
                  <a:gd name="T7" fmla="*/ 461 h 872"/>
                  <a:gd name="T8" fmla="+- 0 504 25"/>
                  <a:gd name="T9" fmla="*/ T8 w 958"/>
                  <a:gd name="T10" fmla="+- 0 25 25"/>
                  <a:gd name="T11" fmla="*/ 25 h 872"/>
                  <a:gd name="T12" fmla="+- 0 983 25"/>
                  <a:gd name="T13" fmla="*/ T12 w 958"/>
                  <a:gd name="T14" fmla="+- 0 461 25"/>
                  <a:gd name="T15" fmla="*/ 461 h 872"/>
                  <a:gd name="T16" fmla="+- 0 983 25"/>
                  <a:gd name="T17" fmla="*/ T16 w 958"/>
                  <a:gd name="T18" fmla="+- 0 896 25"/>
                  <a:gd name="T19" fmla="*/ 896 h 872"/>
                  <a:gd name="T20" fmla="+- 0 25 25"/>
                  <a:gd name="T21" fmla="*/ T20 w 958"/>
                  <a:gd name="T22" fmla="+- 0 896 25"/>
                  <a:gd name="T23" fmla="*/ 896 h 872"/>
                </a:gdLst>
                <a:ahLst/>
                <a:cxnLst>
                  <a:cxn ang="0">
                    <a:pos x="T1" y="T3"/>
                  </a:cxn>
                  <a:cxn ang="0">
                    <a:pos x="T5" y="T7"/>
                  </a:cxn>
                  <a:cxn ang="0">
                    <a:pos x="T9" y="T11"/>
                  </a:cxn>
                  <a:cxn ang="0">
                    <a:pos x="T13" y="T15"/>
                  </a:cxn>
                  <a:cxn ang="0">
                    <a:pos x="T17" y="T19"/>
                  </a:cxn>
                  <a:cxn ang="0">
                    <a:pos x="T21" y="T23"/>
                  </a:cxn>
                </a:cxnLst>
                <a:rect l="0" t="0" r="r" b="b"/>
                <a:pathLst>
                  <a:path w="958" h="872">
                    <a:moveTo>
                      <a:pt x="0" y="871"/>
                    </a:moveTo>
                    <a:lnTo>
                      <a:pt x="0" y="436"/>
                    </a:lnTo>
                    <a:lnTo>
                      <a:pt x="479" y="0"/>
                    </a:lnTo>
                    <a:lnTo>
                      <a:pt x="958" y="436"/>
                    </a:lnTo>
                    <a:lnTo>
                      <a:pt x="958" y="871"/>
                    </a:lnTo>
                    <a:lnTo>
                      <a:pt x="0" y="871"/>
                    </a:lnTo>
                    <a:close/>
                  </a:path>
                </a:pathLst>
              </a:custGeom>
              <a:noFill/>
              <a:ln w="32004">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19" name="docshape2021">
                <a:extLst>
                  <a:ext uri="{FF2B5EF4-FFF2-40B4-BE49-F238E27FC236}">
                    <a16:creationId xmlns:a16="http://schemas.microsoft.com/office/drawing/2014/main" xmlns="" id="{CEDE0175-6404-4719-92AD-037FF40E3454}"/>
                  </a:ext>
                </a:extLst>
              </p:cNvPr>
              <p:cNvSpPr txBox="1">
                <a:spLocks noChangeArrowheads="1"/>
              </p:cNvSpPr>
              <p:nvPr/>
            </p:nvSpPr>
            <p:spPr bwMode="auto">
              <a:xfrm>
                <a:off x="-214" y="-57"/>
                <a:ext cx="1126" cy="92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t" anchorCtr="0" upright="1">
                <a:noAutofit/>
              </a:bodyPr>
              <a:lstStyle/>
              <a:p>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a:spcBef>
                    <a:spcPts val="50"/>
                  </a:spcBef>
                </a:pPr>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marL="254635">
                  <a:spcBef>
                    <a:spcPts val="5"/>
                  </a:spcBef>
                  <a:spcAft>
                    <a:spcPts val="0"/>
                  </a:spcAft>
                </a:pPr>
                <a:r>
                  <a:rPr lang="pt-PT" sz="1000" b="1" dirty="0">
                    <a:effectLst/>
                    <a:latin typeface="Franklin Gothic Medium" panose="020B0603020102020204" pitchFamily="34" charset="0"/>
                    <a:ea typeface="Arial" panose="020B0604020202020204" pitchFamily="34" charset="0"/>
                  </a:rPr>
                  <a:t>39,67%</a:t>
                </a:r>
                <a:endParaRPr lang="pt-BR" sz="1000" dirty="0">
                  <a:effectLst/>
                  <a:latin typeface="Franklin Gothic Medium" panose="020B0603020102020204" pitchFamily="34" charset="0"/>
                  <a:ea typeface="Arial" panose="020B0604020202020204" pitchFamily="34" charset="0"/>
                </a:endParaRPr>
              </a:p>
            </p:txBody>
          </p:sp>
        </p:grpSp>
        <p:grpSp>
          <p:nvGrpSpPr>
            <p:cNvPr id="120" name="docshapegroup2018">
              <a:extLst>
                <a:ext uri="{FF2B5EF4-FFF2-40B4-BE49-F238E27FC236}">
                  <a16:creationId xmlns:a16="http://schemas.microsoft.com/office/drawing/2014/main" xmlns="" id="{3CD64CA5-5BC9-4000-9A68-DAAA977D7706}"/>
                </a:ext>
              </a:extLst>
            </p:cNvPr>
            <p:cNvGrpSpPr>
              <a:grpSpLocks/>
            </p:cNvGrpSpPr>
            <p:nvPr/>
          </p:nvGrpSpPr>
          <p:grpSpPr bwMode="auto">
            <a:xfrm>
              <a:off x="7278047" y="488995"/>
              <a:ext cx="618849" cy="591024"/>
              <a:chOff x="0" y="0"/>
              <a:chExt cx="1008" cy="922"/>
            </a:xfrm>
          </p:grpSpPr>
          <p:sp>
            <p:nvSpPr>
              <p:cNvPr id="121" name="docshape2019">
                <a:extLst>
                  <a:ext uri="{FF2B5EF4-FFF2-40B4-BE49-F238E27FC236}">
                    <a16:creationId xmlns:a16="http://schemas.microsoft.com/office/drawing/2014/main" xmlns="" id="{8C18C0D9-4104-489E-BB90-A65DD2FF068D}"/>
                  </a:ext>
                </a:extLst>
              </p:cNvPr>
              <p:cNvSpPr>
                <a:spLocks/>
              </p:cNvSpPr>
              <p:nvPr/>
            </p:nvSpPr>
            <p:spPr bwMode="auto">
              <a:xfrm>
                <a:off x="25" y="25"/>
                <a:ext cx="958" cy="872"/>
              </a:xfrm>
              <a:custGeom>
                <a:avLst/>
                <a:gdLst>
                  <a:gd name="T0" fmla="+- 0 504 25"/>
                  <a:gd name="T1" fmla="*/ T0 w 958"/>
                  <a:gd name="T2" fmla="+- 0 25 25"/>
                  <a:gd name="T3" fmla="*/ 25 h 872"/>
                  <a:gd name="T4" fmla="+- 0 25 25"/>
                  <a:gd name="T5" fmla="*/ T4 w 958"/>
                  <a:gd name="T6" fmla="+- 0 461 25"/>
                  <a:gd name="T7" fmla="*/ 461 h 872"/>
                  <a:gd name="T8" fmla="+- 0 25 25"/>
                  <a:gd name="T9" fmla="*/ T8 w 958"/>
                  <a:gd name="T10" fmla="+- 0 896 25"/>
                  <a:gd name="T11" fmla="*/ 896 h 872"/>
                  <a:gd name="T12" fmla="+- 0 983 25"/>
                  <a:gd name="T13" fmla="*/ T12 w 958"/>
                  <a:gd name="T14" fmla="+- 0 896 25"/>
                  <a:gd name="T15" fmla="*/ 896 h 872"/>
                  <a:gd name="T16" fmla="+- 0 983 25"/>
                  <a:gd name="T17" fmla="*/ T16 w 958"/>
                  <a:gd name="T18" fmla="+- 0 461 25"/>
                  <a:gd name="T19" fmla="*/ 461 h 872"/>
                  <a:gd name="T20" fmla="+- 0 504 25"/>
                  <a:gd name="T21" fmla="*/ T20 w 958"/>
                  <a:gd name="T22" fmla="+- 0 25 25"/>
                  <a:gd name="T23" fmla="*/ 25 h 872"/>
                </a:gdLst>
                <a:ahLst/>
                <a:cxnLst>
                  <a:cxn ang="0">
                    <a:pos x="T1" y="T3"/>
                  </a:cxn>
                  <a:cxn ang="0">
                    <a:pos x="T5" y="T7"/>
                  </a:cxn>
                  <a:cxn ang="0">
                    <a:pos x="T9" y="T11"/>
                  </a:cxn>
                  <a:cxn ang="0">
                    <a:pos x="T13" y="T15"/>
                  </a:cxn>
                  <a:cxn ang="0">
                    <a:pos x="T17" y="T19"/>
                  </a:cxn>
                  <a:cxn ang="0">
                    <a:pos x="T21" y="T23"/>
                  </a:cxn>
                </a:cxnLst>
                <a:rect l="0" t="0" r="r" b="b"/>
                <a:pathLst>
                  <a:path w="958" h="872">
                    <a:moveTo>
                      <a:pt x="479" y="0"/>
                    </a:moveTo>
                    <a:lnTo>
                      <a:pt x="0" y="436"/>
                    </a:lnTo>
                    <a:lnTo>
                      <a:pt x="0" y="871"/>
                    </a:lnTo>
                    <a:lnTo>
                      <a:pt x="958" y="871"/>
                    </a:lnTo>
                    <a:lnTo>
                      <a:pt x="958" y="436"/>
                    </a:lnTo>
                    <a:lnTo>
                      <a:pt x="479" y="0"/>
                    </a:lnTo>
                    <a:close/>
                  </a:path>
                </a:pathLst>
              </a:custGeom>
              <a:solidFill>
                <a:srgbClr val="EEEEEE"/>
              </a:solidFill>
              <a:ln w="9525">
                <a:solidFill>
                  <a:srgbClr val="000000"/>
                </a:solidFill>
                <a:round/>
                <a:headEnd/>
                <a:tailEnd/>
              </a:ln>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22" name="docshape2020">
                <a:extLst>
                  <a:ext uri="{FF2B5EF4-FFF2-40B4-BE49-F238E27FC236}">
                    <a16:creationId xmlns:a16="http://schemas.microsoft.com/office/drawing/2014/main" xmlns="" id="{C7DB844D-E2E5-43C8-BBAF-98156C27792F}"/>
                  </a:ext>
                </a:extLst>
              </p:cNvPr>
              <p:cNvSpPr>
                <a:spLocks/>
              </p:cNvSpPr>
              <p:nvPr/>
            </p:nvSpPr>
            <p:spPr bwMode="auto">
              <a:xfrm>
                <a:off x="25" y="25"/>
                <a:ext cx="958" cy="872"/>
              </a:xfrm>
              <a:custGeom>
                <a:avLst/>
                <a:gdLst>
                  <a:gd name="T0" fmla="+- 0 25 25"/>
                  <a:gd name="T1" fmla="*/ T0 w 958"/>
                  <a:gd name="T2" fmla="+- 0 896 25"/>
                  <a:gd name="T3" fmla="*/ 896 h 872"/>
                  <a:gd name="T4" fmla="+- 0 25 25"/>
                  <a:gd name="T5" fmla="*/ T4 w 958"/>
                  <a:gd name="T6" fmla="+- 0 461 25"/>
                  <a:gd name="T7" fmla="*/ 461 h 872"/>
                  <a:gd name="T8" fmla="+- 0 504 25"/>
                  <a:gd name="T9" fmla="*/ T8 w 958"/>
                  <a:gd name="T10" fmla="+- 0 25 25"/>
                  <a:gd name="T11" fmla="*/ 25 h 872"/>
                  <a:gd name="T12" fmla="+- 0 983 25"/>
                  <a:gd name="T13" fmla="*/ T12 w 958"/>
                  <a:gd name="T14" fmla="+- 0 461 25"/>
                  <a:gd name="T15" fmla="*/ 461 h 872"/>
                  <a:gd name="T16" fmla="+- 0 983 25"/>
                  <a:gd name="T17" fmla="*/ T16 w 958"/>
                  <a:gd name="T18" fmla="+- 0 896 25"/>
                  <a:gd name="T19" fmla="*/ 896 h 872"/>
                  <a:gd name="T20" fmla="+- 0 25 25"/>
                  <a:gd name="T21" fmla="*/ T20 w 958"/>
                  <a:gd name="T22" fmla="+- 0 896 25"/>
                  <a:gd name="T23" fmla="*/ 896 h 872"/>
                </a:gdLst>
                <a:ahLst/>
                <a:cxnLst>
                  <a:cxn ang="0">
                    <a:pos x="T1" y="T3"/>
                  </a:cxn>
                  <a:cxn ang="0">
                    <a:pos x="T5" y="T7"/>
                  </a:cxn>
                  <a:cxn ang="0">
                    <a:pos x="T9" y="T11"/>
                  </a:cxn>
                  <a:cxn ang="0">
                    <a:pos x="T13" y="T15"/>
                  </a:cxn>
                  <a:cxn ang="0">
                    <a:pos x="T17" y="T19"/>
                  </a:cxn>
                  <a:cxn ang="0">
                    <a:pos x="T21" y="T23"/>
                  </a:cxn>
                </a:cxnLst>
                <a:rect l="0" t="0" r="r" b="b"/>
                <a:pathLst>
                  <a:path w="958" h="872">
                    <a:moveTo>
                      <a:pt x="0" y="871"/>
                    </a:moveTo>
                    <a:lnTo>
                      <a:pt x="0" y="436"/>
                    </a:lnTo>
                    <a:lnTo>
                      <a:pt x="479" y="0"/>
                    </a:lnTo>
                    <a:lnTo>
                      <a:pt x="958" y="436"/>
                    </a:lnTo>
                    <a:lnTo>
                      <a:pt x="958" y="871"/>
                    </a:lnTo>
                    <a:lnTo>
                      <a:pt x="0" y="871"/>
                    </a:lnTo>
                    <a:close/>
                  </a:path>
                </a:pathLst>
              </a:custGeom>
              <a:noFill/>
              <a:ln w="32004">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23" name="docshape2021">
                <a:extLst>
                  <a:ext uri="{FF2B5EF4-FFF2-40B4-BE49-F238E27FC236}">
                    <a16:creationId xmlns:a16="http://schemas.microsoft.com/office/drawing/2014/main" xmlns="" id="{CC722EC5-B035-4B26-A58D-A402C1DB5240}"/>
                  </a:ext>
                </a:extLst>
              </p:cNvPr>
              <p:cNvSpPr txBox="1">
                <a:spLocks noChangeArrowheads="1"/>
              </p:cNvSpPr>
              <p:nvPr/>
            </p:nvSpPr>
            <p:spPr bwMode="auto">
              <a:xfrm>
                <a:off x="0" y="0"/>
                <a:ext cx="1008" cy="92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t" anchorCtr="0" upright="1">
                <a:noAutofit/>
              </a:bodyPr>
              <a:lstStyle/>
              <a:p>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a:spcBef>
                    <a:spcPts val="50"/>
                  </a:spcBef>
                </a:pPr>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marL="254635">
                  <a:spcBef>
                    <a:spcPts val="5"/>
                  </a:spcBef>
                  <a:spcAft>
                    <a:spcPts val="0"/>
                  </a:spcAft>
                </a:pPr>
                <a:r>
                  <a:rPr lang="pt-PT" sz="1000" b="1" dirty="0">
                    <a:effectLst/>
                    <a:latin typeface="Franklin Gothic Medium" panose="020B0603020102020204" pitchFamily="34" charset="0"/>
                    <a:ea typeface="Arial" panose="020B0604020202020204" pitchFamily="34" charset="0"/>
                  </a:rPr>
                  <a:t>0%</a:t>
                </a:r>
                <a:endParaRPr lang="pt-BR" sz="1000" dirty="0">
                  <a:effectLst/>
                  <a:latin typeface="Franklin Gothic Medium" panose="020B0603020102020204" pitchFamily="34" charset="0"/>
                  <a:ea typeface="Arial" panose="020B0604020202020204" pitchFamily="34" charset="0"/>
                </a:endParaRPr>
              </a:p>
            </p:txBody>
          </p:sp>
        </p:grpSp>
        <p:grpSp>
          <p:nvGrpSpPr>
            <p:cNvPr id="124" name="docshapegroup2018">
              <a:extLst>
                <a:ext uri="{FF2B5EF4-FFF2-40B4-BE49-F238E27FC236}">
                  <a16:creationId xmlns:a16="http://schemas.microsoft.com/office/drawing/2014/main" xmlns="" id="{2379C744-BAD7-4B97-B1D3-C3E291CB36BF}"/>
                </a:ext>
              </a:extLst>
            </p:cNvPr>
            <p:cNvGrpSpPr>
              <a:grpSpLocks/>
            </p:cNvGrpSpPr>
            <p:nvPr/>
          </p:nvGrpSpPr>
          <p:grpSpPr bwMode="auto">
            <a:xfrm>
              <a:off x="7262699" y="1149288"/>
              <a:ext cx="618849" cy="591024"/>
              <a:chOff x="0" y="0"/>
              <a:chExt cx="1008" cy="922"/>
            </a:xfrm>
          </p:grpSpPr>
          <p:sp>
            <p:nvSpPr>
              <p:cNvPr id="125" name="docshape2019">
                <a:extLst>
                  <a:ext uri="{FF2B5EF4-FFF2-40B4-BE49-F238E27FC236}">
                    <a16:creationId xmlns:a16="http://schemas.microsoft.com/office/drawing/2014/main" xmlns="" id="{A72C649D-0C50-4643-9FF1-D7E39C852836}"/>
                  </a:ext>
                </a:extLst>
              </p:cNvPr>
              <p:cNvSpPr>
                <a:spLocks/>
              </p:cNvSpPr>
              <p:nvPr/>
            </p:nvSpPr>
            <p:spPr bwMode="auto">
              <a:xfrm>
                <a:off x="25" y="25"/>
                <a:ext cx="958" cy="872"/>
              </a:xfrm>
              <a:custGeom>
                <a:avLst/>
                <a:gdLst>
                  <a:gd name="T0" fmla="+- 0 504 25"/>
                  <a:gd name="T1" fmla="*/ T0 w 958"/>
                  <a:gd name="T2" fmla="+- 0 25 25"/>
                  <a:gd name="T3" fmla="*/ 25 h 872"/>
                  <a:gd name="T4" fmla="+- 0 25 25"/>
                  <a:gd name="T5" fmla="*/ T4 w 958"/>
                  <a:gd name="T6" fmla="+- 0 461 25"/>
                  <a:gd name="T7" fmla="*/ 461 h 872"/>
                  <a:gd name="T8" fmla="+- 0 25 25"/>
                  <a:gd name="T9" fmla="*/ T8 w 958"/>
                  <a:gd name="T10" fmla="+- 0 896 25"/>
                  <a:gd name="T11" fmla="*/ 896 h 872"/>
                  <a:gd name="T12" fmla="+- 0 983 25"/>
                  <a:gd name="T13" fmla="*/ T12 w 958"/>
                  <a:gd name="T14" fmla="+- 0 896 25"/>
                  <a:gd name="T15" fmla="*/ 896 h 872"/>
                  <a:gd name="T16" fmla="+- 0 983 25"/>
                  <a:gd name="T17" fmla="*/ T16 w 958"/>
                  <a:gd name="T18" fmla="+- 0 461 25"/>
                  <a:gd name="T19" fmla="*/ 461 h 872"/>
                  <a:gd name="T20" fmla="+- 0 504 25"/>
                  <a:gd name="T21" fmla="*/ T20 w 958"/>
                  <a:gd name="T22" fmla="+- 0 25 25"/>
                  <a:gd name="T23" fmla="*/ 25 h 872"/>
                </a:gdLst>
                <a:ahLst/>
                <a:cxnLst>
                  <a:cxn ang="0">
                    <a:pos x="T1" y="T3"/>
                  </a:cxn>
                  <a:cxn ang="0">
                    <a:pos x="T5" y="T7"/>
                  </a:cxn>
                  <a:cxn ang="0">
                    <a:pos x="T9" y="T11"/>
                  </a:cxn>
                  <a:cxn ang="0">
                    <a:pos x="T13" y="T15"/>
                  </a:cxn>
                  <a:cxn ang="0">
                    <a:pos x="T17" y="T19"/>
                  </a:cxn>
                  <a:cxn ang="0">
                    <a:pos x="T21" y="T23"/>
                  </a:cxn>
                </a:cxnLst>
                <a:rect l="0" t="0" r="r" b="b"/>
                <a:pathLst>
                  <a:path w="958" h="872">
                    <a:moveTo>
                      <a:pt x="479" y="0"/>
                    </a:moveTo>
                    <a:lnTo>
                      <a:pt x="0" y="436"/>
                    </a:lnTo>
                    <a:lnTo>
                      <a:pt x="0" y="871"/>
                    </a:lnTo>
                    <a:lnTo>
                      <a:pt x="958" y="871"/>
                    </a:lnTo>
                    <a:lnTo>
                      <a:pt x="958" y="436"/>
                    </a:lnTo>
                    <a:lnTo>
                      <a:pt x="479" y="0"/>
                    </a:lnTo>
                    <a:close/>
                  </a:path>
                </a:pathLst>
              </a:custGeom>
              <a:solidFill>
                <a:srgbClr val="EEEEEE"/>
              </a:solidFill>
              <a:ln w="9525">
                <a:solidFill>
                  <a:srgbClr val="000000"/>
                </a:solidFill>
                <a:round/>
                <a:headEnd/>
                <a:tailEnd/>
              </a:ln>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26" name="docshape2020">
                <a:extLst>
                  <a:ext uri="{FF2B5EF4-FFF2-40B4-BE49-F238E27FC236}">
                    <a16:creationId xmlns:a16="http://schemas.microsoft.com/office/drawing/2014/main" xmlns="" id="{9E0459F8-B561-45C0-A5AB-A334DC87B68A}"/>
                  </a:ext>
                </a:extLst>
              </p:cNvPr>
              <p:cNvSpPr>
                <a:spLocks/>
              </p:cNvSpPr>
              <p:nvPr/>
            </p:nvSpPr>
            <p:spPr bwMode="auto">
              <a:xfrm>
                <a:off x="25" y="25"/>
                <a:ext cx="958" cy="872"/>
              </a:xfrm>
              <a:custGeom>
                <a:avLst/>
                <a:gdLst>
                  <a:gd name="T0" fmla="+- 0 25 25"/>
                  <a:gd name="T1" fmla="*/ T0 w 958"/>
                  <a:gd name="T2" fmla="+- 0 896 25"/>
                  <a:gd name="T3" fmla="*/ 896 h 872"/>
                  <a:gd name="T4" fmla="+- 0 25 25"/>
                  <a:gd name="T5" fmla="*/ T4 w 958"/>
                  <a:gd name="T6" fmla="+- 0 461 25"/>
                  <a:gd name="T7" fmla="*/ 461 h 872"/>
                  <a:gd name="T8" fmla="+- 0 504 25"/>
                  <a:gd name="T9" fmla="*/ T8 w 958"/>
                  <a:gd name="T10" fmla="+- 0 25 25"/>
                  <a:gd name="T11" fmla="*/ 25 h 872"/>
                  <a:gd name="T12" fmla="+- 0 983 25"/>
                  <a:gd name="T13" fmla="*/ T12 w 958"/>
                  <a:gd name="T14" fmla="+- 0 461 25"/>
                  <a:gd name="T15" fmla="*/ 461 h 872"/>
                  <a:gd name="T16" fmla="+- 0 983 25"/>
                  <a:gd name="T17" fmla="*/ T16 w 958"/>
                  <a:gd name="T18" fmla="+- 0 896 25"/>
                  <a:gd name="T19" fmla="*/ 896 h 872"/>
                  <a:gd name="T20" fmla="+- 0 25 25"/>
                  <a:gd name="T21" fmla="*/ T20 w 958"/>
                  <a:gd name="T22" fmla="+- 0 896 25"/>
                  <a:gd name="T23" fmla="*/ 896 h 872"/>
                </a:gdLst>
                <a:ahLst/>
                <a:cxnLst>
                  <a:cxn ang="0">
                    <a:pos x="T1" y="T3"/>
                  </a:cxn>
                  <a:cxn ang="0">
                    <a:pos x="T5" y="T7"/>
                  </a:cxn>
                  <a:cxn ang="0">
                    <a:pos x="T9" y="T11"/>
                  </a:cxn>
                  <a:cxn ang="0">
                    <a:pos x="T13" y="T15"/>
                  </a:cxn>
                  <a:cxn ang="0">
                    <a:pos x="T17" y="T19"/>
                  </a:cxn>
                  <a:cxn ang="0">
                    <a:pos x="T21" y="T23"/>
                  </a:cxn>
                </a:cxnLst>
                <a:rect l="0" t="0" r="r" b="b"/>
                <a:pathLst>
                  <a:path w="958" h="872">
                    <a:moveTo>
                      <a:pt x="0" y="871"/>
                    </a:moveTo>
                    <a:lnTo>
                      <a:pt x="0" y="436"/>
                    </a:lnTo>
                    <a:lnTo>
                      <a:pt x="479" y="0"/>
                    </a:lnTo>
                    <a:lnTo>
                      <a:pt x="958" y="436"/>
                    </a:lnTo>
                    <a:lnTo>
                      <a:pt x="958" y="871"/>
                    </a:lnTo>
                    <a:lnTo>
                      <a:pt x="0" y="871"/>
                    </a:lnTo>
                    <a:close/>
                  </a:path>
                </a:pathLst>
              </a:custGeom>
              <a:noFill/>
              <a:ln w="32004">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27" name="docshape2021">
                <a:extLst>
                  <a:ext uri="{FF2B5EF4-FFF2-40B4-BE49-F238E27FC236}">
                    <a16:creationId xmlns:a16="http://schemas.microsoft.com/office/drawing/2014/main" xmlns="" id="{BFC05854-0A0E-4F5A-BCBD-4A2D23EE96FE}"/>
                  </a:ext>
                </a:extLst>
              </p:cNvPr>
              <p:cNvSpPr txBox="1">
                <a:spLocks noChangeArrowheads="1"/>
              </p:cNvSpPr>
              <p:nvPr/>
            </p:nvSpPr>
            <p:spPr bwMode="auto">
              <a:xfrm>
                <a:off x="0" y="0"/>
                <a:ext cx="1008" cy="92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t" anchorCtr="0" upright="1">
                <a:noAutofit/>
              </a:bodyPr>
              <a:lstStyle/>
              <a:p>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a:spcBef>
                    <a:spcPts val="50"/>
                  </a:spcBef>
                </a:pPr>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marL="254635">
                  <a:spcBef>
                    <a:spcPts val="5"/>
                  </a:spcBef>
                  <a:spcAft>
                    <a:spcPts val="0"/>
                  </a:spcAft>
                </a:pPr>
                <a:r>
                  <a:rPr lang="pt-PT" sz="1000" b="1" dirty="0">
                    <a:effectLst/>
                    <a:latin typeface="Franklin Gothic Medium" panose="020B0603020102020204" pitchFamily="34" charset="0"/>
                    <a:ea typeface="Arial" panose="020B0604020202020204" pitchFamily="34" charset="0"/>
                  </a:rPr>
                  <a:t>0%</a:t>
                </a:r>
                <a:endParaRPr lang="pt-BR" sz="1000" dirty="0">
                  <a:effectLst/>
                  <a:latin typeface="Franklin Gothic Medium" panose="020B0603020102020204" pitchFamily="34" charset="0"/>
                  <a:ea typeface="Arial" panose="020B0604020202020204" pitchFamily="34" charset="0"/>
                </a:endParaRPr>
              </a:p>
            </p:txBody>
          </p:sp>
        </p:grpSp>
        <p:grpSp>
          <p:nvGrpSpPr>
            <p:cNvPr id="128" name="docshapegroup2018">
              <a:extLst>
                <a:ext uri="{FF2B5EF4-FFF2-40B4-BE49-F238E27FC236}">
                  <a16:creationId xmlns:a16="http://schemas.microsoft.com/office/drawing/2014/main" xmlns="" id="{76FFE0F0-D5BF-4795-B3EA-9AD46F382B52}"/>
                </a:ext>
              </a:extLst>
            </p:cNvPr>
            <p:cNvGrpSpPr>
              <a:grpSpLocks/>
            </p:cNvGrpSpPr>
            <p:nvPr/>
          </p:nvGrpSpPr>
          <p:grpSpPr bwMode="auto">
            <a:xfrm>
              <a:off x="7262699" y="1809580"/>
              <a:ext cx="618849" cy="591024"/>
              <a:chOff x="0" y="0"/>
              <a:chExt cx="1008" cy="922"/>
            </a:xfrm>
          </p:grpSpPr>
          <p:sp>
            <p:nvSpPr>
              <p:cNvPr id="129" name="docshape2019">
                <a:extLst>
                  <a:ext uri="{FF2B5EF4-FFF2-40B4-BE49-F238E27FC236}">
                    <a16:creationId xmlns:a16="http://schemas.microsoft.com/office/drawing/2014/main" xmlns="" id="{312F365B-A4BE-4002-ABA9-0912D1B101FE}"/>
                  </a:ext>
                </a:extLst>
              </p:cNvPr>
              <p:cNvSpPr>
                <a:spLocks/>
              </p:cNvSpPr>
              <p:nvPr/>
            </p:nvSpPr>
            <p:spPr bwMode="auto">
              <a:xfrm>
                <a:off x="25" y="25"/>
                <a:ext cx="958" cy="872"/>
              </a:xfrm>
              <a:custGeom>
                <a:avLst/>
                <a:gdLst>
                  <a:gd name="T0" fmla="+- 0 504 25"/>
                  <a:gd name="T1" fmla="*/ T0 w 958"/>
                  <a:gd name="T2" fmla="+- 0 25 25"/>
                  <a:gd name="T3" fmla="*/ 25 h 872"/>
                  <a:gd name="T4" fmla="+- 0 25 25"/>
                  <a:gd name="T5" fmla="*/ T4 w 958"/>
                  <a:gd name="T6" fmla="+- 0 461 25"/>
                  <a:gd name="T7" fmla="*/ 461 h 872"/>
                  <a:gd name="T8" fmla="+- 0 25 25"/>
                  <a:gd name="T9" fmla="*/ T8 w 958"/>
                  <a:gd name="T10" fmla="+- 0 896 25"/>
                  <a:gd name="T11" fmla="*/ 896 h 872"/>
                  <a:gd name="T12" fmla="+- 0 983 25"/>
                  <a:gd name="T13" fmla="*/ T12 w 958"/>
                  <a:gd name="T14" fmla="+- 0 896 25"/>
                  <a:gd name="T15" fmla="*/ 896 h 872"/>
                  <a:gd name="T16" fmla="+- 0 983 25"/>
                  <a:gd name="T17" fmla="*/ T16 w 958"/>
                  <a:gd name="T18" fmla="+- 0 461 25"/>
                  <a:gd name="T19" fmla="*/ 461 h 872"/>
                  <a:gd name="T20" fmla="+- 0 504 25"/>
                  <a:gd name="T21" fmla="*/ T20 w 958"/>
                  <a:gd name="T22" fmla="+- 0 25 25"/>
                  <a:gd name="T23" fmla="*/ 25 h 872"/>
                </a:gdLst>
                <a:ahLst/>
                <a:cxnLst>
                  <a:cxn ang="0">
                    <a:pos x="T1" y="T3"/>
                  </a:cxn>
                  <a:cxn ang="0">
                    <a:pos x="T5" y="T7"/>
                  </a:cxn>
                  <a:cxn ang="0">
                    <a:pos x="T9" y="T11"/>
                  </a:cxn>
                  <a:cxn ang="0">
                    <a:pos x="T13" y="T15"/>
                  </a:cxn>
                  <a:cxn ang="0">
                    <a:pos x="T17" y="T19"/>
                  </a:cxn>
                  <a:cxn ang="0">
                    <a:pos x="T21" y="T23"/>
                  </a:cxn>
                </a:cxnLst>
                <a:rect l="0" t="0" r="r" b="b"/>
                <a:pathLst>
                  <a:path w="958" h="872">
                    <a:moveTo>
                      <a:pt x="479" y="0"/>
                    </a:moveTo>
                    <a:lnTo>
                      <a:pt x="0" y="436"/>
                    </a:lnTo>
                    <a:lnTo>
                      <a:pt x="0" y="871"/>
                    </a:lnTo>
                    <a:lnTo>
                      <a:pt x="958" y="871"/>
                    </a:lnTo>
                    <a:lnTo>
                      <a:pt x="958" y="436"/>
                    </a:lnTo>
                    <a:lnTo>
                      <a:pt x="479" y="0"/>
                    </a:lnTo>
                    <a:close/>
                  </a:path>
                </a:pathLst>
              </a:custGeom>
              <a:solidFill>
                <a:srgbClr val="EEEEEE"/>
              </a:solidFill>
              <a:ln w="9525">
                <a:solidFill>
                  <a:srgbClr val="000000"/>
                </a:solidFill>
                <a:round/>
                <a:headEnd/>
                <a:tailEnd/>
              </a:ln>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30" name="docshape2020">
                <a:extLst>
                  <a:ext uri="{FF2B5EF4-FFF2-40B4-BE49-F238E27FC236}">
                    <a16:creationId xmlns:a16="http://schemas.microsoft.com/office/drawing/2014/main" xmlns="" id="{29558EE4-3F87-42B0-8FE4-D23A49AE7B5B}"/>
                  </a:ext>
                </a:extLst>
              </p:cNvPr>
              <p:cNvSpPr>
                <a:spLocks/>
              </p:cNvSpPr>
              <p:nvPr/>
            </p:nvSpPr>
            <p:spPr bwMode="auto">
              <a:xfrm>
                <a:off x="25" y="25"/>
                <a:ext cx="958" cy="872"/>
              </a:xfrm>
              <a:custGeom>
                <a:avLst/>
                <a:gdLst>
                  <a:gd name="T0" fmla="+- 0 25 25"/>
                  <a:gd name="T1" fmla="*/ T0 w 958"/>
                  <a:gd name="T2" fmla="+- 0 896 25"/>
                  <a:gd name="T3" fmla="*/ 896 h 872"/>
                  <a:gd name="T4" fmla="+- 0 25 25"/>
                  <a:gd name="T5" fmla="*/ T4 w 958"/>
                  <a:gd name="T6" fmla="+- 0 461 25"/>
                  <a:gd name="T7" fmla="*/ 461 h 872"/>
                  <a:gd name="T8" fmla="+- 0 504 25"/>
                  <a:gd name="T9" fmla="*/ T8 w 958"/>
                  <a:gd name="T10" fmla="+- 0 25 25"/>
                  <a:gd name="T11" fmla="*/ 25 h 872"/>
                  <a:gd name="T12" fmla="+- 0 983 25"/>
                  <a:gd name="T13" fmla="*/ T12 w 958"/>
                  <a:gd name="T14" fmla="+- 0 461 25"/>
                  <a:gd name="T15" fmla="*/ 461 h 872"/>
                  <a:gd name="T16" fmla="+- 0 983 25"/>
                  <a:gd name="T17" fmla="*/ T16 w 958"/>
                  <a:gd name="T18" fmla="+- 0 896 25"/>
                  <a:gd name="T19" fmla="*/ 896 h 872"/>
                  <a:gd name="T20" fmla="+- 0 25 25"/>
                  <a:gd name="T21" fmla="*/ T20 w 958"/>
                  <a:gd name="T22" fmla="+- 0 896 25"/>
                  <a:gd name="T23" fmla="*/ 896 h 872"/>
                </a:gdLst>
                <a:ahLst/>
                <a:cxnLst>
                  <a:cxn ang="0">
                    <a:pos x="T1" y="T3"/>
                  </a:cxn>
                  <a:cxn ang="0">
                    <a:pos x="T5" y="T7"/>
                  </a:cxn>
                  <a:cxn ang="0">
                    <a:pos x="T9" y="T11"/>
                  </a:cxn>
                  <a:cxn ang="0">
                    <a:pos x="T13" y="T15"/>
                  </a:cxn>
                  <a:cxn ang="0">
                    <a:pos x="T17" y="T19"/>
                  </a:cxn>
                  <a:cxn ang="0">
                    <a:pos x="T21" y="T23"/>
                  </a:cxn>
                </a:cxnLst>
                <a:rect l="0" t="0" r="r" b="b"/>
                <a:pathLst>
                  <a:path w="958" h="872">
                    <a:moveTo>
                      <a:pt x="0" y="871"/>
                    </a:moveTo>
                    <a:lnTo>
                      <a:pt x="0" y="436"/>
                    </a:lnTo>
                    <a:lnTo>
                      <a:pt x="479" y="0"/>
                    </a:lnTo>
                    <a:lnTo>
                      <a:pt x="958" y="436"/>
                    </a:lnTo>
                    <a:lnTo>
                      <a:pt x="958" y="871"/>
                    </a:lnTo>
                    <a:lnTo>
                      <a:pt x="0" y="871"/>
                    </a:lnTo>
                    <a:close/>
                  </a:path>
                </a:pathLst>
              </a:custGeom>
              <a:noFill/>
              <a:ln w="32004">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31" name="docshape2021">
                <a:extLst>
                  <a:ext uri="{FF2B5EF4-FFF2-40B4-BE49-F238E27FC236}">
                    <a16:creationId xmlns:a16="http://schemas.microsoft.com/office/drawing/2014/main" xmlns="" id="{7AE11505-BCD8-439F-A1F9-EF62D0BFABAB}"/>
                  </a:ext>
                </a:extLst>
              </p:cNvPr>
              <p:cNvSpPr txBox="1">
                <a:spLocks noChangeArrowheads="1"/>
              </p:cNvSpPr>
              <p:nvPr/>
            </p:nvSpPr>
            <p:spPr bwMode="auto">
              <a:xfrm>
                <a:off x="0" y="0"/>
                <a:ext cx="1008" cy="92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t" anchorCtr="0" upright="1">
                <a:noAutofit/>
              </a:bodyPr>
              <a:lstStyle/>
              <a:p>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a:spcBef>
                    <a:spcPts val="50"/>
                  </a:spcBef>
                </a:pPr>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marL="254635">
                  <a:spcBef>
                    <a:spcPts val="5"/>
                  </a:spcBef>
                  <a:spcAft>
                    <a:spcPts val="0"/>
                  </a:spcAft>
                </a:pPr>
                <a:r>
                  <a:rPr lang="pt-PT" sz="1000" b="1" dirty="0">
                    <a:effectLst/>
                    <a:latin typeface="Franklin Gothic Medium" panose="020B0603020102020204" pitchFamily="34" charset="0"/>
                    <a:ea typeface="Arial" panose="020B0604020202020204" pitchFamily="34" charset="0"/>
                  </a:rPr>
                  <a:t>0%</a:t>
                </a:r>
                <a:endParaRPr lang="pt-BR" sz="1000" dirty="0">
                  <a:effectLst/>
                  <a:latin typeface="Franklin Gothic Medium" panose="020B0603020102020204" pitchFamily="34" charset="0"/>
                  <a:ea typeface="Arial" panose="020B0604020202020204" pitchFamily="34" charset="0"/>
                </a:endParaRPr>
              </a:p>
            </p:txBody>
          </p:sp>
        </p:grpSp>
        <p:grpSp>
          <p:nvGrpSpPr>
            <p:cNvPr id="132" name="docshapegroup2018">
              <a:extLst>
                <a:ext uri="{FF2B5EF4-FFF2-40B4-BE49-F238E27FC236}">
                  <a16:creationId xmlns:a16="http://schemas.microsoft.com/office/drawing/2014/main" xmlns="" id="{5D2EE7A4-1020-4C74-940E-0E5CE126DA44}"/>
                </a:ext>
              </a:extLst>
            </p:cNvPr>
            <p:cNvGrpSpPr>
              <a:grpSpLocks/>
            </p:cNvGrpSpPr>
            <p:nvPr/>
          </p:nvGrpSpPr>
          <p:grpSpPr bwMode="auto">
            <a:xfrm>
              <a:off x="7266548" y="2469873"/>
              <a:ext cx="618849" cy="591024"/>
              <a:chOff x="0" y="0"/>
              <a:chExt cx="1008" cy="922"/>
            </a:xfrm>
          </p:grpSpPr>
          <p:sp>
            <p:nvSpPr>
              <p:cNvPr id="133" name="docshape2019">
                <a:extLst>
                  <a:ext uri="{FF2B5EF4-FFF2-40B4-BE49-F238E27FC236}">
                    <a16:creationId xmlns:a16="http://schemas.microsoft.com/office/drawing/2014/main" xmlns="" id="{41C9A342-7787-4B9A-B546-35D944B18D0F}"/>
                  </a:ext>
                </a:extLst>
              </p:cNvPr>
              <p:cNvSpPr>
                <a:spLocks/>
              </p:cNvSpPr>
              <p:nvPr/>
            </p:nvSpPr>
            <p:spPr bwMode="auto">
              <a:xfrm>
                <a:off x="25" y="25"/>
                <a:ext cx="958" cy="872"/>
              </a:xfrm>
              <a:custGeom>
                <a:avLst/>
                <a:gdLst>
                  <a:gd name="T0" fmla="+- 0 504 25"/>
                  <a:gd name="T1" fmla="*/ T0 w 958"/>
                  <a:gd name="T2" fmla="+- 0 25 25"/>
                  <a:gd name="T3" fmla="*/ 25 h 872"/>
                  <a:gd name="T4" fmla="+- 0 25 25"/>
                  <a:gd name="T5" fmla="*/ T4 w 958"/>
                  <a:gd name="T6" fmla="+- 0 461 25"/>
                  <a:gd name="T7" fmla="*/ 461 h 872"/>
                  <a:gd name="T8" fmla="+- 0 25 25"/>
                  <a:gd name="T9" fmla="*/ T8 w 958"/>
                  <a:gd name="T10" fmla="+- 0 896 25"/>
                  <a:gd name="T11" fmla="*/ 896 h 872"/>
                  <a:gd name="T12" fmla="+- 0 983 25"/>
                  <a:gd name="T13" fmla="*/ T12 w 958"/>
                  <a:gd name="T14" fmla="+- 0 896 25"/>
                  <a:gd name="T15" fmla="*/ 896 h 872"/>
                  <a:gd name="T16" fmla="+- 0 983 25"/>
                  <a:gd name="T17" fmla="*/ T16 w 958"/>
                  <a:gd name="T18" fmla="+- 0 461 25"/>
                  <a:gd name="T19" fmla="*/ 461 h 872"/>
                  <a:gd name="T20" fmla="+- 0 504 25"/>
                  <a:gd name="T21" fmla="*/ T20 w 958"/>
                  <a:gd name="T22" fmla="+- 0 25 25"/>
                  <a:gd name="T23" fmla="*/ 25 h 872"/>
                </a:gdLst>
                <a:ahLst/>
                <a:cxnLst>
                  <a:cxn ang="0">
                    <a:pos x="T1" y="T3"/>
                  </a:cxn>
                  <a:cxn ang="0">
                    <a:pos x="T5" y="T7"/>
                  </a:cxn>
                  <a:cxn ang="0">
                    <a:pos x="T9" y="T11"/>
                  </a:cxn>
                  <a:cxn ang="0">
                    <a:pos x="T13" y="T15"/>
                  </a:cxn>
                  <a:cxn ang="0">
                    <a:pos x="T17" y="T19"/>
                  </a:cxn>
                  <a:cxn ang="0">
                    <a:pos x="T21" y="T23"/>
                  </a:cxn>
                </a:cxnLst>
                <a:rect l="0" t="0" r="r" b="b"/>
                <a:pathLst>
                  <a:path w="958" h="872">
                    <a:moveTo>
                      <a:pt x="479" y="0"/>
                    </a:moveTo>
                    <a:lnTo>
                      <a:pt x="0" y="436"/>
                    </a:lnTo>
                    <a:lnTo>
                      <a:pt x="0" y="871"/>
                    </a:lnTo>
                    <a:lnTo>
                      <a:pt x="958" y="871"/>
                    </a:lnTo>
                    <a:lnTo>
                      <a:pt x="958" y="436"/>
                    </a:lnTo>
                    <a:lnTo>
                      <a:pt x="479" y="0"/>
                    </a:lnTo>
                    <a:close/>
                  </a:path>
                </a:pathLst>
              </a:custGeom>
              <a:solidFill>
                <a:srgbClr val="EEEEEE"/>
              </a:solidFill>
              <a:ln w="9525">
                <a:solidFill>
                  <a:srgbClr val="000000"/>
                </a:solidFill>
                <a:round/>
                <a:headEnd/>
                <a:tailEnd/>
              </a:ln>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34" name="docshape2020">
                <a:extLst>
                  <a:ext uri="{FF2B5EF4-FFF2-40B4-BE49-F238E27FC236}">
                    <a16:creationId xmlns:a16="http://schemas.microsoft.com/office/drawing/2014/main" xmlns="" id="{C2784EE4-36DD-4B42-B7DE-F44AC7A6FC71}"/>
                  </a:ext>
                </a:extLst>
              </p:cNvPr>
              <p:cNvSpPr>
                <a:spLocks/>
              </p:cNvSpPr>
              <p:nvPr/>
            </p:nvSpPr>
            <p:spPr bwMode="auto">
              <a:xfrm>
                <a:off x="25" y="25"/>
                <a:ext cx="958" cy="872"/>
              </a:xfrm>
              <a:custGeom>
                <a:avLst/>
                <a:gdLst>
                  <a:gd name="T0" fmla="+- 0 25 25"/>
                  <a:gd name="T1" fmla="*/ T0 w 958"/>
                  <a:gd name="T2" fmla="+- 0 896 25"/>
                  <a:gd name="T3" fmla="*/ 896 h 872"/>
                  <a:gd name="T4" fmla="+- 0 25 25"/>
                  <a:gd name="T5" fmla="*/ T4 w 958"/>
                  <a:gd name="T6" fmla="+- 0 461 25"/>
                  <a:gd name="T7" fmla="*/ 461 h 872"/>
                  <a:gd name="T8" fmla="+- 0 504 25"/>
                  <a:gd name="T9" fmla="*/ T8 w 958"/>
                  <a:gd name="T10" fmla="+- 0 25 25"/>
                  <a:gd name="T11" fmla="*/ 25 h 872"/>
                  <a:gd name="T12" fmla="+- 0 983 25"/>
                  <a:gd name="T13" fmla="*/ T12 w 958"/>
                  <a:gd name="T14" fmla="+- 0 461 25"/>
                  <a:gd name="T15" fmla="*/ 461 h 872"/>
                  <a:gd name="T16" fmla="+- 0 983 25"/>
                  <a:gd name="T17" fmla="*/ T16 w 958"/>
                  <a:gd name="T18" fmla="+- 0 896 25"/>
                  <a:gd name="T19" fmla="*/ 896 h 872"/>
                  <a:gd name="T20" fmla="+- 0 25 25"/>
                  <a:gd name="T21" fmla="*/ T20 w 958"/>
                  <a:gd name="T22" fmla="+- 0 896 25"/>
                  <a:gd name="T23" fmla="*/ 896 h 872"/>
                </a:gdLst>
                <a:ahLst/>
                <a:cxnLst>
                  <a:cxn ang="0">
                    <a:pos x="T1" y="T3"/>
                  </a:cxn>
                  <a:cxn ang="0">
                    <a:pos x="T5" y="T7"/>
                  </a:cxn>
                  <a:cxn ang="0">
                    <a:pos x="T9" y="T11"/>
                  </a:cxn>
                  <a:cxn ang="0">
                    <a:pos x="T13" y="T15"/>
                  </a:cxn>
                  <a:cxn ang="0">
                    <a:pos x="T17" y="T19"/>
                  </a:cxn>
                  <a:cxn ang="0">
                    <a:pos x="T21" y="T23"/>
                  </a:cxn>
                </a:cxnLst>
                <a:rect l="0" t="0" r="r" b="b"/>
                <a:pathLst>
                  <a:path w="958" h="872">
                    <a:moveTo>
                      <a:pt x="0" y="871"/>
                    </a:moveTo>
                    <a:lnTo>
                      <a:pt x="0" y="436"/>
                    </a:lnTo>
                    <a:lnTo>
                      <a:pt x="479" y="0"/>
                    </a:lnTo>
                    <a:lnTo>
                      <a:pt x="958" y="436"/>
                    </a:lnTo>
                    <a:lnTo>
                      <a:pt x="958" y="871"/>
                    </a:lnTo>
                    <a:lnTo>
                      <a:pt x="0" y="871"/>
                    </a:lnTo>
                    <a:close/>
                  </a:path>
                </a:pathLst>
              </a:custGeom>
              <a:noFill/>
              <a:ln w="32004">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35" name="docshape2021">
                <a:extLst>
                  <a:ext uri="{FF2B5EF4-FFF2-40B4-BE49-F238E27FC236}">
                    <a16:creationId xmlns:a16="http://schemas.microsoft.com/office/drawing/2014/main" xmlns="" id="{6A5E52AE-A5ED-4BB7-952F-86D262DAEE87}"/>
                  </a:ext>
                </a:extLst>
              </p:cNvPr>
              <p:cNvSpPr txBox="1">
                <a:spLocks noChangeArrowheads="1"/>
              </p:cNvSpPr>
              <p:nvPr/>
            </p:nvSpPr>
            <p:spPr bwMode="auto">
              <a:xfrm>
                <a:off x="0" y="0"/>
                <a:ext cx="1008" cy="92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t" anchorCtr="0" upright="1">
                <a:noAutofit/>
              </a:bodyPr>
              <a:lstStyle/>
              <a:p>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a:spcBef>
                    <a:spcPts val="50"/>
                  </a:spcBef>
                </a:pPr>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marL="254635">
                  <a:spcBef>
                    <a:spcPts val="5"/>
                  </a:spcBef>
                  <a:spcAft>
                    <a:spcPts val="0"/>
                  </a:spcAft>
                </a:pPr>
                <a:r>
                  <a:rPr lang="pt-PT" sz="1000" b="1" dirty="0">
                    <a:effectLst/>
                    <a:latin typeface="Franklin Gothic Medium" panose="020B0603020102020204" pitchFamily="34" charset="0"/>
                    <a:ea typeface="Arial" panose="020B0604020202020204" pitchFamily="34" charset="0"/>
                  </a:rPr>
                  <a:t>0%</a:t>
                </a:r>
                <a:endParaRPr lang="pt-BR" sz="1000" dirty="0">
                  <a:effectLst/>
                  <a:latin typeface="Franklin Gothic Medium" panose="020B0603020102020204" pitchFamily="34" charset="0"/>
                  <a:ea typeface="Arial" panose="020B0604020202020204" pitchFamily="34" charset="0"/>
                </a:endParaRPr>
              </a:p>
            </p:txBody>
          </p:sp>
        </p:grpSp>
      </p:grpSp>
      <p:grpSp>
        <p:nvGrpSpPr>
          <p:cNvPr id="136" name="Agrupar 135">
            <a:extLst>
              <a:ext uri="{FF2B5EF4-FFF2-40B4-BE49-F238E27FC236}">
                <a16:creationId xmlns:a16="http://schemas.microsoft.com/office/drawing/2014/main" xmlns="" id="{FFC11C00-1122-493D-9BC8-F7AE92682D02}"/>
              </a:ext>
            </a:extLst>
          </p:cNvPr>
          <p:cNvGrpSpPr/>
          <p:nvPr/>
        </p:nvGrpSpPr>
        <p:grpSpPr>
          <a:xfrm>
            <a:off x="9808435" y="539655"/>
            <a:ext cx="696496" cy="5213073"/>
            <a:chOff x="7200400" y="488995"/>
            <a:chExt cx="696496" cy="5213073"/>
          </a:xfrm>
        </p:grpSpPr>
        <p:grpSp>
          <p:nvGrpSpPr>
            <p:cNvPr id="137" name="docshapegroup2018">
              <a:extLst>
                <a:ext uri="{FF2B5EF4-FFF2-40B4-BE49-F238E27FC236}">
                  <a16:creationId xmlns:a16="http://schemas.microsoft.com/office/drawing/2014/main" xmlns="" id="{59CFEC2A-523D-414B-B629-E8D8384D1081}"/>
                </a:ext>
              </a:extLst>
            </p:cNvPr>
            <p:cNvGrpSpPr>
              <a:grpSpLocks/>
            </p:cNvGrpSpPr>
            <p:nvPr/>
          </p:nvGrpSpPr>
          <p:grpSpPr bwMode="auto">
            <a:xfrm>
              <a:off x="7273907" y="3130166"/>
              <a:ext cx="618849" cy="591024"/>
              <a:chOff x="0" y="0"/>
              <a:chExt cx="1008" cy="922"/>
            </a:xfrm>
          </p:grpSpPr>
          <p:sp>
            <p:nvSpPr>
              <p:cNvPr id="166" name="docshape2019">
                <a:extLst>
                  <a:ext uri="{FF2B5EF4-FFF2-40B4-BE49-F238E27FC236}">
                    <a16:creationId xmlns:a16="http://schemas.microsoft.com/office/drawing/2014/main" xmlns="" id="{17153D40-E80E-437A-8B8F-ACAF098075CA}"/>
                  </a:ext>
                </a:extLst>
              </p:cNvPr>
              <p:cNvSpPr>
                <a:spLocks/>
              </p:cNvSpPr>
              <p:nvPr/>
            </p:nvSpPr>
            <p:spPr bwMode="auto">
              <a:xfrm>
                <a:off x="25" y="25"/>
                <a:ext cx="958" cy="872"/>
              </a:xfrm>
              <a:custGeom>
                <a:avLst/>
                <a:gdLst>
                  <a:gd name="T0" fmla="+- 0 504 25"/>
                  <a:gd name="T1" fmla="*/ T0 w 958"/>
                  <a:gd name="T2" fmla="+- 0 25 25"/>
                  <a:gd name="T3" fmla="*/ 25 h 872"/>
                  <a:gd name="T4" fmla="+- 0 25 25"/>
                  <a:gd name="T5" fmla="*/ T4 w 958"/>
                  <a:gd name="T6" fmla="+- 0 461 25"/>
                  <a:gd name="T7" fmla="*/ 461 h 872"/>
                  <a:gd name="T8" fmla="+- 0 25 25"/>
                  <a:gd name="T9" fmla="*/ T8 w 958"/>
                  <a:gd name="T10" fmla="+- 0 896 25"/>
                  <a:gd name="T11" fmla="*/ 896 h 872"/>
                  <a:gd name="T12" fmla="+- 0 983 25"/>
                  <a:gd name="T13" fmla="*/ T12 w 958"/>
                  <a:gd name="T14" fmla="+- 0 896 25"/>
                  <a:gd name="T15" fmla="*/ 896 h 872"/>
                  <a:gd name="T16" fmla="+- 0 983 25"/>
                  <a:gd name="T17" fmla="*/ T16 w 958"/>
                  <a:gd name="T18" fmla="+- 0 461 25"/>
                  <a:gd name="T19" fmla="*/ 461 h 872"/>
                  <a:gd name="T20" fmla="+- 0 504 25"/>
                  <a:gd name="T21" fmla="*/ T20 w 958"/>
                  <a:gd name="T22" fmla="+- 0 25 25"/>
                  <a:gd name="T23" fmla="*/ 25 h 872"/>
                </a:gdLst>
                <a:ahLst/>
                <a:cxnLst>
                  <a:cxn ang="0">
                    <a:pos x="T1" y="T3"/>
                  </a:cxn>
                  <a:cxn ang="0">
                    <a:pos x="T5" y="T7"/>
                  </a:cxn>
                  <a:cxn ang="0">
                    <a:pos x="T9" y="T11"/>
                  </a:cxn>
                  <a:cxn ang="0">
                    <a:pos x="T13" y="T15"/>
                  </a:cxn>
                  <a:cxn ang="0">
                    <a:pos x="T17" y="T19"/>
                  </a:cxn>
                  <a:cxn ang="0">
                    <a:pos x="T21" y="T23"/>
                  </a:cxn>
                </a:cxnLst>
                <a:rect l="0" t="0" r="r" b="b"/>
                <a:pathLst>
                  <a:path w="958" h="872">
                    <a:moveTo>
                      <a:pt x="479" y="0"/>
                    </a:moveTo>
                    <a:lnTo>
                      <a:pt x="0" y="436"/>
                    </a:lnTo>
                    <a:lnTo>
                      <a:pt x="0" y="871"/>
                    </a:lnTo>
                    <a:lnTo>
                      <a:pt x="958" y="871"/>
                    </a:lnTo>
                    <a:lnTo>
                      <a:pt x="958" y="436"/>
                    </a:lnTo>
                    <a:lnTo>
                      <a:pt x="479" y="0"/>
                    </a:lnTo>
                    <a:close/>
                  </a:path>
                </a:pathLst>
              </a:custGeom>
              <a:solidFill>
                <a:srgbClr val="EEEEEE"/>
              </a:solidFill>
              <a:ln w="9525">
                <a:solidFill>
                  <a:srgbClr val="000000"/>
                </a:solidFill>
                <a:round/>
                <a:headEnd/>
                <a:tailEnd/>
              </a:ln>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67" name="docshape2020">
                <a:extLst>
                  <a:ext uri="{FF2B5EF4-FFF2-40B4-BE49-F238E27FC236}">
                    <a16:creationId xmlns:a16="http://schemas.microsoft.com/office/drawing/2014/main" xmlns="" id="{274948AF-9727-4941-A10F-D563611C52F3}"/>
                  </a:ext>
                </a:extLst>
              </p:cNvPr>
              <p:cNvSpPr>
                <a:spLocks/>
              </p:cNvSpPr>
              <p:nvPr/>
            </p:nvSpPr>
            <p:spPr bwMode="auto">
              <a:xfrm>
                <a:off x="25" y="25"/>
                <a:ext cx="958" cy="872"/>
              </a:xfrm>
              <a:custGeom>
                <a:avLst/>
                <a:gdLst>
                  <a:gd name="T0" fmla="+- 0 25 25"/>
                  <a:gd name="T1" fmla="*/ T0 w 958"/>
                  <a:gd name="T2" fmla="+- 0 896 25"/>
                  <a:gd name="T3" fmla="*/ 896 h 872"/>
                  <a:gd name="T4" fmla="+- 0 25 25"/>
                  <a:gd name="T5" fmla="*/ T4 w 958"/>
                  <a:gd name="T6" fmla="+- 0 461 25"/>
                  <a:gd name="T7" fmla="*/ 461 h 872"/>
                  <a:gd name="T8" fmla="+- 0 504 25"/>
                  <a:gd name="T9" fmla="*/ T8 w 958"/>
                  <a:gd name="T10" fmla="+- 0 25 25"/>
                  <a:gd name="T11" fmla="*/ 25 h 872"/>
                  <a:gd name="T12" fmla="+- 0 983 25"/>
                  <a:gd name="T13" fmla="*/ T12 w 958"/>
                  <a:gd name="T14" fmla="+- 0 461 25"/>
                  <a:gd name="T15" fmla="*/ 461 h 872"/>
                  <a:gd name="T16" fmla="+- 0 983 25"/>
                  <a:gd name="T17" fmla="*/ T16 w 958"/>
                  <a:gd name="T18" fmla="+- 0 896 25"/>
                  <a:gd name="T19" fmla="*/ 896 h 872"/>
                  <a:gd name="T20" fmla="+- 0 25 25"/>
                  <a:gd name="T21" fmla="*/ T20 w 958"/>
                  <a:gd name="T22" fmla="+- 0 896 25"/>
                  <a:gd name="T23" fmla="*/ 896 h 872"/>
                </a:gdLst>
                <a:ahLst/>
                <a:cxnLst>
                  <a:cxn ang="0">
                    <a:pos x="T1" y="T3"/>
                  </a:cxn>
                  <a:cxn ang="0">
                    <a:pos x="T5" y="T7"/>
                  </a:cxn>
                  <a:cxn ang="0">
                    <a:pos x="T9" y="T11"/>
                  </a:cxn>
                  <a:cxn ang="0">
                    <a:pos x="T13" y="T15"/>
                  </a:cxn>
                  <a:cxn ang="0">
                    <a:pos x="T17" y="T19"/>
                  </a:cxn>
                  <a:cxn ang="0">
                    <a:pos x="T21" y="T23"/>
                  </a:cxn>
                </a:cxnLst>
                <a:rect l="0" t="0" r="r" b="b"/>
                <a:pathLst>
                  <a:path w="958" h="872">
                    <a:moveTo>
                      <a:pt x="0" y="871"/>
                    </a:moveTo>
                    <a:lnTo>
                      <a:pt x="0" y="436"/>
                    </a:lnTo>
                    <a:lnTo>
                      <a:pt x="479" y="0"/>
                    </a:lnTo>
                    <a:lnTo>
                      <a:pt x="958" y="436"/>
                    </a:lnTo>
                    <a:lnTo>
                      <a:pt x="958" y="871"/>
                    </a:lnTo>
                    <a:lnTo>
                      <a:pt x="0" y="871"/>
                    </a:lnTo>
                    <a:close/>
                  </a:path>
                </a:pathLst>
              </a:custGeom>
              <a:noFill/>
              <a:ln w="32004">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68" name="docshape2021">
                <a:extLst>
                  <a:ext uri="{FF2B5EF4-FFF2-40B4-BE49-F238E27FC236}">
                    <a16:creationId xmlns:a16="http://schemas.microsoft.com/office/drawing/2014/main" xmlns="" id="{F8F3730A-B1F3-4AFC-953F-359471EA962B}"/>
                  </a:ext>
                </a:extLst>
              </p:cNvPr>
              <p:cNvSpPr txBox="1">
                <a:spLocks noChangeArrowheads="1"/>
              </p:cNvSpPr>
              <p:nvPr/>
            </p:nvSpPr>
            <p:spPr bwMode="auto">
              <a:xfrm>
                <a:off x="0" y="0"/>
                <a:ext cx="1008" cy="92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t" anchorCtr="0" upright="1">
                <a:noAutofit/>
              </a:bodyPr>
              <a:lstStyle/>
              <a:p>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a:spcBef>
                    <a:spcPts val="50"/>
                  </a:spcBef>
                </a:pPr>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marL="254635">
                  <a:spcBef>
                    <a:spcPts val="5"/>
                  </a:spcBef>
                  <a:spcAft>
                    <a:spcPts val="0"/>
                  </a:spcAft>
                </a:pPr>
                <a:r>
                  <a:rPr lang="pt-PT" sz="1000" b="1" dirty="0">
                    <a:effectLst/>
                    <a:latin typeface="Franklin Gothic Medium" panose="020B0603020102020204" pitchFamily="34" charset="0"/>
                    <a:ea typeface="Arial" panose="020B0604020202020204" pitchFamily="34" charset="0"/>
                  </a:rPr>
                  <a:t>0%</a:t>
                </a:r>
                <a:endParaRPr lang="pt-BR" sz="1000" dirty="0">
                  <a:effectLst/>
                  <a:latin typeface="Franklin Gothic Medium" panose="020B0603020102020204" pitchFamily="34" charset="0"/>
                  <a:ea typeface="Arial" panose="020B0604020202020204" pitchFamily="34" charset="0"/>
                </a:endParaRPr>
              </a:p>
            </p:txBody>
          </p:sp>
        </p:grpSp>
        <p:grpSp>
          <p:nvGrpSpPr>
            <p:cNvPr id="138" name="docshapegroup2018">
              <a:extLst>
                <a:ext uri="{FF2B5EF4-FFF2-40B4-BE49-F238E27FC236}">
                  <a16:creationId xmlns:a16="http://schemas.microsoft.com/office/drawing/2014/main" xmlns="" id="{D1619E42-23B3-4393-805A-2BF1CA6AF264}"/>
                </a:ext>
              </a:extLst>
            </p:cNvPr>
            <p:cNvGrpSpPr>
              <a:grpSpLocks/>
            </p:cNvGrpSpPr>
            <p:nvPr/>
          </p:nvGrpSpPr>
          <p:grpSpPr bwMode="auto">
            <a:xfrm>
              <a:off x="7258559" y="3790459"/>
              <a:ext cx="618849" cy="591024"/>
              <a:chOff x="0" y="0"/>
              <a:chExt cx="1008" cy="922"/>
            </a:xfrm>
          </p:grpSpPr>
          <p:sp>
            <p:nvSpPr>
              <p:cNvPr id="163" name="docshape2019">
                <a:extLst>
                  <a:ext uri="{FF2B5EF4-FFF2-40B4-BE49-F238E27FC236}">
                    <a16:creationId xmlns:a16="http://schemas.microsoft.com/office/drawing/2014/main" xmlns="" id="{3CB9230E-BFD2-4070-B6D0-E6F02A23065C}"/>
                  </a:ext>
                </a:extLst>
              </p:cNvPr>
              <p:cNvSpPr>
                <a:spLocks/>
              </p:cNvSpPr>
              <p:nvPr/>
            </p:nvSpPr>
            <p:spPr bwMode="auto">
              <a:xfrm>
                <a:off x="25" y="25"/>
                <a:ext cx="958" cy="872"/>
              </a:xfrm>
              <a:custGeom>
                <a:avLst/>
                <a:gdLst>
                  <a:gd name="T0" fmla="+- 0 504 25"/>
                  <a:gd name="T1" fmla="*/ T0 w 958"/>
                  <a:gd name="T2" fmla="+- 0 25 25"/>
                  <a:gd name="T3" fmla="*/ 25 h 872"/>
                  <a:gd name="T4" fmla="+- 0 25 25"/>
                  <a:gd name="T5" fmla="*/ T4 w 958"/>
                  <a:gd name="T6" fmla="+- 0 461 25"/>
                  <a:gd name="T7" fmla="*/ 461 h 872"/>
                  <a:gd name="T8" fmla="+- 0 25 25"/>
                  <a:gd name="T9" fmla="*/ T8 w 958"/>
                  <a:gd name="T10" fmla="+- 0 896 25"/>
                  <a:gd name="T11" fmla="*/ 896 h 872"/>
                  <a:gd name="T12" fmla="+- 0 983 25"/>
                  <a:gd name="T13" fmla="*/ T12 w 958"/>
                  <a:gd name="T14" fmla="+- 0 896 25"/>
                  <a:gd name="T15" fmla="*/ 896 h 872"/>
                  <a:gd name="T16" fmla="+- 0 983 25"/>
                  <a:gd name="T17" fmla="*/ T16 w 958"/>
                  <a:gd name="T18" fmla="+- 0 461 25"/>
                  <a:gd name="T19" fmla="*/ 461 h 872"/>
                  <a:gd name="T20" fmla="+- 0 504 25"/>
                  <a:gd name="T21" fmla="*/ T20 w 958"/>
                  <a:gd name="T22" fmla="+- 0 25 25"/>
                  <a:gd name="T23" fmla="*/ 25 h 872"/>
                </a:gdLst>
                <a:ahLst/>
                <a:cxnLst>
                  <a:cxn ang="0">
                    <a:pos x="T1" y="T3"/>
                  </a:cxn>
                  <a:cxn ang="0">
                    <a:pos x="T5" y="T7"/>
                  </a:cxn>
                  <a:cxn ang="0">
                    <a:pos x="T9" y="T11"/>
                  </a:cxn>
                  <a:cxn ang="0">
                    <a:pos x="T13" y="T15"/>
                  </a:cxn>
                  <a:cxn ang="0">
                    <a:pos x="T17" y="T19"/>
                  </a:cxn>
                  <a:cxn ang="0">
                    <a:pos x="T21" y="T23"/>
                  </a:cxn>
                </a:cxnLst>
                <a:rect l="0" t="0" r="r" b="b"/>
                <a:pathLst>
                  <a:path w="958" h="872">
                    <a:moveTo>
                      <a:pt x="479" y="0"/>
                    </a:moveTo>
                    <a:lnTo>
                      <a:pt x="0" y="436"/>
                    </a:lnTo>
                    <a:lnTo>
                      <a:pt x="0" y="871"/>
                    </a:lnTo>
                    <a:lnTo>
                      <a:pt x="958" y="871"/>
                    </a:lnTo>
                    <a:lnTo>
                      <a:pt x="958" y="436"/>
                    </a:lnTo>
                    <a:lnTo>
                      <a:pt x="479" y="0"/>
                    </a:lnTo>
                    <a:close/>
                  </a:path>
                </a:pathLst>
              </a:custGeom>
              <a:solidFill>
                <a:srgbClr val="EEEEEE"/>
              </a:solidFill>
              <a:ln w="9525">
                <a:solidFill>
                  <a:srgbClr val="000000"/>
                </a:solidFill>
                <a:round/>
                <a:headEnd/>
                <a:tailEnd/>
              </a:ln>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64" name="docshape2020">
                <a:extLst>
                  <a:ext uri="{FF2B5EF4-FFF2-40B4-BE49-F238E27FC236}">
                    <a16:creationId xmlns:a16="http://schemas.microsoft.com/office/drawing/2014/main" xmlns="" id="{B1D55670-029C-48B5-851B-C803AC607384}"/>
                  </a:ext>
                </a:extLst>
              </p:cNvPr>
              <p:cNvSpPr>
                <a:spLocks/>
              </p:cNvSpPr>
              <p:nvPr/>
            </p:nvSpPr>
            <p:spPr bwMode="auto">
              <a:xfrm>
                <a:off x="25" y="25"/>
                <a:ext cx="958" cy="872"/>
              </a:xfrm>
              <a:custGeom>
                <a:avLst/>
                <a:gdLst>
                  <a:gd name="T0" fmla="+- 0 25 25"/>
                  <a:gd name="T1" fmla="*/ T0 w 958"/>
                  <a:gd name="T2" fmla="+- 0 896 25"/>
                  <a:gd name="T3" fmla="*/ 896 h 872"/>
                  <a:gd name="T4" fmla="+- 0 25 25"/>
                  <a:gd name="T5" fmla="*/ T4 w 958"/>
                  <a:gd name="T6" fmla="+- 0 461 25"/>
                  <a:gd name="T7" fmla="*/ 461 h 872"/>
                  <a:gd name="T8" fmla="+- 0 504 25"/>
                  <a:gd name="T9" fmla="*/ T8 w 958"/>
                  <a:gd name="T10" fmla="+- 0 25 25"/>
                  <a:gd name="T11" fmla="*/ 25 h 872"/>
                  <a:gd name="T12" fmla="+- 0 983 25"/>
                  <a:gd name="T13" fmla="*/ T12 w 958"/>
                  <a:gd name="T14" fmla="+- 0 461 25"/>
                  <a:gd name="T15" fmla="*/ 461 h 872"/>
                  <a:gd name="T16" fmla="+- 0 983 25"/>
                  <a:gd name="T17" fmla="*/ T16 w 958"/>
                  <a:gd name="T18" fmla="+- 0 896 25"/>
                  <a:gd name="T19" fmla="*/ 896 h 872"/>
                  <a:gd name="T20" fmla="+- 0 25 25"/>
                  <a:gd name="T21" fmla="*/ T20 w 958"/>
                  <a:gd name="T22" fmla="+- 0 896 25"/>
                  <a:gd name="T23" fmla="*/ 896 h 872"/>
                </a:gdLst>
                <a:ahLst/>
                <a:cxnLst>
                  <a:cxn ang="0">
                    <a:pos x="T1" y="T3"/>
                  </a:cxn>
                  <a:cxn ang="0">
                    <a:pos x="T5" y="T7"/>
                  </a:cxn>
                  <a:cxn ang="0">
                    <a:pos x="T9" y="T11"/>
                  </a:cxn>
                  <a:cxn ang="0">
                    <a:pos x="T13" y="T15"/>
                  </a:cxn>
                  <a:cxn ang="0">
                    <a:pos x="T17" y="T19"/>
                  </a:cxn>
                  <a:cxn ang="0">
                    <a:pos x="T21" y="T23"/>
                  </a:cxn>
                </a:cxnLst>
                <a:rect l="0" t="0" r="r" b="b"/>
                <a:pathLst>
                  <a:path w="958" h="872">
                    <a:moveTo>
                      <a:pt x="0" y="871"/>
                    </a:moveTo>
                    <a:lnTo>
                      <a:pt x="0" y="436"/>
                    </a:lnTo>
                    <a:lnTo>
                      <a:pt x="479" y="0"/>
                    </a:lnTo>
                    <a:lnTo>
                      <a:pt x="958" y="436"/>
                    </a:lnTo>
                    <a:lnTo>
                      <a:pt x="958" y="871"/>
                    </a:lnTo>
                    <a:lnTo>
                      <a:pt x="0" y="871"/>
                    </a:lnTo>
                    <a:close/>
                  </a:path>
                </a:pathLst>
              </a:custGeom>
              <a:noFill/>
              <a:ln w="32004">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65" name="docshape2021">
                <a:extLst>
                  <a:ext uri="{FF2B5EF4-FFF2-40B4-BE49-F238E27FC236}">
                    <a16:creationId xmlns:a16="http://schemas.microsoft.com/office/drawing/2014/main" xmlns="" id="{94A6453A-9523-4B9B-AE5E-7C913AB37145}"/>
                  </a:ext>
                </a:extLst>
              </p:cNvPr>
              <p:cNvSpPr txBox="1">
                <a:spLocks noChangeArrowheads="1"/>
              </p:cNvSpPr>
              <p:nvPr/>
            </p:nvSpPr>
            <p:spPr bwMode="auto">
              <a:xfrm>
                <a:off x="0" y="0"/>
                <a:ext cx="1008" cy="92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t" anchorCtr="0" upright="1">
                <a:noAutofit/>
              </a:bodyPr>
              <a:lstStyle/>
              <a:p>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a:spcBef>
                    <a:spcPts val="50"/>
                  </a:spcBef>
                </a:pPr>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marL="254635">
                  <a:spcBef>
                    <a:spcPts val="5"/>
                  </a:spcBef>
                  <a:spcAft>
                    <a:spcPts val="0"/>
                  </a:spcAft>
                </a:pPr>
                <a:r>
                  <a:rPr lang="pt-PT" sz="1000" b="1" dirty="0">
                    <a:effectLst/>
                    <a:latin typeface="Franklin Gothic Medium" panose="020B0603020102020204" pitchFamily="34" charset="0"/>
                    <a:ea typeface="Arial" panose="020B0604020202020204" pitchFamily="34" charset="0"/>
                  </a:rPr>
                  <a:t>0%</a:t>
                </a:r>
                <a:endParaRPr lang="pt-BR" sz="1000" dirty="0">
                  <a:effectLst/>
                  <a:latin typeface="Franklin Gothic Medium" panose="020B0603020102020204" pitchFamily="34" charset="0"/>
                  <a:ea typeface="Arial" panose="020B0604020202020204" pitchFamily="34" charset="0"/>
                </a:endParaRPr>
              </a:p>
            </p:txBody>
          </p:sp>
        </p:grpSp>
        <p:grpSp>
          <p:nvGrpSpPr>
            <p:cNvPr id="139" name="docshapegroup2018">
              <a:extLst>
                <a:ext uri="{FF2B5EF4-FFF2-40B4-BE49-F238E27FC236}">
                  <a16:creationId xmlns:a16="http://schemas.microsoft.com/office/drawing/2014/main" xmlns="" id="{32457F9D-CE54-4C87-AF93-98E907326CC2}"/>
                </a:ext>
              </a:extLst>
            </p:cNvPr>
            <p:cNvGrpSpPr>
              <a:grpSpLocks/>
            </p:cNvGrpSpPr>
            <p:nvPr/>
          </p:nvGrpSpPr>
          <p:grpSpPr bwMode="auto">
            <a:xfrm>
              <a:off x="7258559" y="4450751"/>
              <a:ext cx="618849" cy="591024"/>
              <a:chOff x="0" y="0"/>
              <a:chExt cx="1008" cy="922"/>
            </a:xfrm>
          </p:grpSpPr>
          <p:sp>
            <p:nvSpPr>
              <p:cNvPr id="160" name="docshape2019">
                <a:extLst>
                  <a:ext uri="{FF2B5EF4-FFF2-40B4-BE49-F238E27FC236}">
                    <a16:creationId xmlns:a16="http://schemas.microsoft.com/office/drawing/2014/main" xmlns="" id="{ED9C5083-5360-4E8D-8D3D-4481A075B1E5}"/>
                  </a:ext>
                </a:extLst>
              </p:cNvPr>
              <p:cNvSpPr>
                <a:spLocks/>
              </p:cNvSpPr>
              <p:nvPr/>
            </p:nvSpPr>
            <p:spPr bwMode="auto">
              <a:xfrm>
                <a:off x="25" y="25"/>
                <a:ext cx="958" cy="872"/>
              </a:xfrm>
              <a:custGeom>
                <a:avLst/>
                <a:gdLst>
                  <a:gd name="T0" fmla="+- 0 504 25"/>
                  <a:gd name="T1" fmla="*/ T0 w 958"/>
                  <a:gd name="T2" fmla="+- 0 25 25"/>
                  <a:gd name="T3" fmla="*/ 25 h 872"/>
                  <a:gd name="T4" fmla="+- 0 25 25"/>
                  <a:gd name="T5" fmla="*/ T4 w 958"/>
                  <a:gd name="T6" fmla="+- 0 461 25"/>
                  <a:gd name="T7" fmla="*/ 461 h 872"/>
                  <a:gd name="T8" fmla="+- 0 25 25"/>
                  <a:gd name="T9" fmla="*/ T8 w 958"/>
                  <a:gd name="T10" fmla="+- 0 896 25"/>
                  <a:gd name="T11" fmla="*/ 896 h 872"/>
                  <a:gd name="T12" fmla="+- 0 983 25"/>
                  <a:gd name="T13" fmla="*/ T12 w 958"/>
                  <a:gd name="T14" fmla="+- 0 896 25"/>
                  <a:gd name="T15" fmla="*/ 896 h 872"/>
                  <a:gd name="T16" fmla="+- 0 983 25"/>
                  <a:gd name="T17" fmla="*/ T16 w 958"/>
                  <a:gd name="T18" fmla="+- 0 461 25"/>
                  <a:gd name="T19" fmla="*/ 461 h 872"/>
                  <a:gd name="T20" fmla="+- 0 504 25"/>
                  <a:gd name="T21" fmla="*/ T20 w 958"/>
                  <a:gd name="T22" fmla="+- 0 25 25"/>
                  <a:gd name="T23" fmla="*/ 25 h 872"/>
                </a:gdLst>
                <a:ahLst/>
                <a:cxnLst>
                  <a:cxn ang="0">
                    <a:pos x="T1" y="T3"/>
                  </a:cxn>
                  <a:cxn ang="0">
                    <a:pos x="T5" y="T7"/>
                  </a:cxn>
                  <a:cxn ang="0">
                    <a:pos x="T9" y="T11"/>
                  </a:cxn>
                  <a:cxn ang="0">
                    <a:pos x="T13" y="T15"/>
                  </a:cxn>
                  <a:cxn ang="0">
                    <a:pos x="T17" y="T19"/>
                  </a:cxn>
                  <a:cxn ang="0">
                    <a:pos x="T21" y="T23"/>
                  </a:cxn>
                </a:cxnLst>
                <a:rect l="0" t="0" r="r" b="b"/>
                <a:pathLst>
                  <a:path w="958" h="872">
                    <a:moveTo>
                      <a:pt x="479" y="0"/>
                    </a:moveTo>
                    <a:lnTo>
                      <a:pt x="0" y="436"/>
                    </a:lnTo>
                    <a:lnTo>
                      <a:pt x="0" y="871"/>
                    </a:lnTo>
                    <a:lnTo>
                      <a:pt x="958" y="871"/>
                    </a:lnTo>
                    <a:lnTo>
                      <a:pt x="958" y="436"/>
                    </a:lnTo>
                    <a:lnTo>
                      <a:pt x="479" y="0"/>
                    </a:lnTo>
                    <a:close/>
                  </a:path>
                </a:pathLst>
              </a:custGeom>
              <a:solidFill>
                <a:srgbClr val="EEEEEE"/>
              </a:solidFill>
              <a:ln w="9525">
                <a:solidFill>
                  <a:srgbClr val="000000"/>
                </a:solidFill>
                <a:round/>
                <a:headEnd/>
                <a:tailEnd/>
              </a:ln>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61" name="docshape2020">
                <a:extLst>
                  <a:ext uri="{FF2B5EF4-FFF2-40B4-BE49-F238E27FC236}">
                    <a16:creationId xmlns:a16="http://schemas.microsoft.com/office/drawing/2014/main" xmlns="" id="{4CB1947A-C13B-486B-89A8-BF244BAF215A}"/>
                  </a:ext>
                </a:extLst>
              </p:cNvPr>
              <p:cNvSpPr>
                <a:spLocks/>
              </p:cNvSpPr>
              <p:nvPr/>
            </p:nvSpPr>
            <p:spPr bwMode="auto">
              <a:xfrm>
                <a:off x="25" y="25"/>
                <a:ext cx="958" cy="872"/>
              </a:xfrm>
              <a:custGeom>
                <a:avLst/>
                <a:gdLst>
                  <a:gd name="T0" fmla="+- 0 25 25"/>
                  <a:gd name="T1" fmla="*/ T0 w 958"/>
                  <a:gd name="T2" fmla="+- 0 896 25"/>
                  <a:gd name="T3" fmla="*/ 896 h 872"/>
                  <a:gd name="T4" fmla="+- 0 25 25"/>
                  <a:gd name="T5" fmla="*/ T4 w 958"/>
                  <a:gd name="T6" fmla="+- 0 461 25"/>
                  <a:gd name="T7" fmla="*/ 461 h 872"/>
                  <a:gd name="T8" fmla="+- 0 504 25"/>
                  <a:gd name="T9" fmla="*/ T8 w 958"/>
                  <a:gd name="T10" fmla="+- 0 25 25"/>
                  <a:gd name="T11" fmla="*/ 25 h 872"/>
                  <a:gd name="T12" fmla="+- 0 983 25"/>
                  <a:gd name="T13" fmla="*/ T12 w 958"/>
                  <a:gd name="T14" fmla="+- 0 461 25"/>
                  <a:gd name="T15" fmla="*/ 461 h 872"/>
                  <a:gd name="T16" fmla="+- 0 983 25"/>
                  <a:gd name="T17" fmla="*/ T16 w 958"/>
                  <a:gd name="T18" fmla="+- 0 896 25"/>
                  <a:gd name="T19" fmla="*/ 896 h 872"/>
                  <a:gd name="T20" fmla="+- 0 25 25"/>
                  <a:gd name="T21" fmla="*/ T20 w 958"/>
                  <a:gd name="T22" fmla="+- 0 896 25"/>
                  <a:gd name="T23" fmla="*/ 896 h 872"/>
                </a:gdLst>
                <a:ahLst/>
                <a:cxnLst>
                  <a:cxn ang="0">
                    <a:pos x="T1" y="T3"/>
                  </a:cxn>
                  <a:cxn ang="0">
                    <a:pos x="T5" y="T7"/>
                  </a:cxn>
                  <a:cxn ang="0">
                    <a:pos x="T9" y="T11"/>
                  </a:cxn>
                  <a:cxn ang="0">
                    <a:pos x="T13" y="T15"/>
                  </a:cxn>
                  <a:cxn ang="0">
                    <a:pos x="T17" y="T19"/>
                  </a:cxn>
                  <a:cxn ang="0">
                    <a:pos x="T21" y="T23"/>
                  </a:cxn>
                </a:cxnLst>
                <a:rect l="0" t="0" r="r" b="b"/>
                <a:pathLst>
                  <a:path w="958" h="872">
                    <a:moveTo>
                      <a:pt x="0" y="871"/>
                    </a:moveTo>
                    <a:lnTo>
                      <a:pt x="0" y="436"/>
                    </a:lnTo>
                    <a:lnTo>
                      <a:pt x="479" y="0"/>
                    </a:lnTo>
                    <a:lnTo>
                      <a:pt x="958" y="436"/>
                    </a:lnTo>
                    <a:lnTo>
                      <a:pt x="958" y="871"/>
                    </a:lnTo>
                    <a:lnTo>
                      <a:pt x="0" y="871"/>
                    </a:lnTo>
                    <a:close/>
                  </a:path>
                </a:pathLst>
              </a:custGeom>
              <a:noFill/>
              <a:ln w="32004">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62" name="docshape2021">
                <a:extLst>
                  <a:ext uri="{FF2B5EF4-FFF2-40B4-BE49-F238E27FC236}">
                    <a16:creationId xmlns:a16="http://schemas.microsoft.com/office/drawing/2014/main" xmlns="" id="{13ED64A3-8BF8-48EB-8F01-23F30EFA9EE6}"/>
                  </a:ext>
                </a:extLst>
              </p:cNvPr>
              <p:cNvSpPr txBox="1">
                <a:spLocks noChangeArrowheads="1"/>
              </p:cNvSpPr>
              <p:nvPr/>
            </p:nvSpPr>
            <p:spPr bwMode="auto">
              <a:xfrm>
                <a:off x="0" y="0"/>
                <a:ext cx="1008" cy="92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t" anchorCtr="0" upright="1">
                <a:noAutofit/>
              </a:bodyPr>
              <a:lstStyle/>
              <a:p>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a:spcBef>
                    <a:spcPts val="50"/>
                  </a:spcBef>
                </a:pPr>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marL="254635">
                  <a:spcBef>
                    <a:spcPts val="5"/>
                  </a:spcBef>
                  <a:spcAft>
                    <a:spcPts val="0"/>
                  </a:spcAft>
                </a:pPr>
                <a:r>
                  <a:rPr lang="pt-PT" sz="1000" b="1" dirty="0">
                    <a:effectLst/>
                    <a:latin typeface="Franklin Gothic Medium" panose="020B0603020102020204" pitchFamily="34" charset="0"/>
                    <a:ea typeface="Arial" panose="020B0604020202020204" pitchFamily="34" charset="0"/>
                  </a:rPr>
                  <a:t>0%</a:t>
                </a:r>
                <a:endParaRPr lang="pt-BR" sz="1000" dirty="0">
                  <a:effectLst/>
                  <a:latin typeface="Franklin Gothic Medium" panose="020B0603020102020204" pitchFamily="34" charset="0"/>
                  <a:ea typeface="Arial" panose="020B0604020202020204" pitchFamily="34" charset="0"/>
                </a:endParaRPr>
              </a:p>
            </p:txBody>
          </p:sp>
        </p:grpSp>
        <p:grpSp>
          <p:nvGrpSpPr>
            <p:cNvPr id="140" name="docshapegroup2018">
              <a:extLst>
                <a:ext uri="{FF2B5EF4-FFF2-40B4-BE49-F238E27FC236}">
                  <a16:creationId xmlns:a16="http://schemas.microsoft.com/office/drawing/2014/main" xmlns="" id="{48C81ECC-4558-499C-93CE-95FA02FCA6EC}"/>
                </a:ext>
              </a:extLst>
            </p:cNvPr>
            <p:cNvGrpSpPr>
              <a:grpSpLocks/>
            </p:cNvGrpSpPr>
            <p:nvPr/>
          </p:nvGrpSpPr>
          <p:grpSpPr bwMode="auto">
            <a:xfrm>
              <a:off x="7200400" y="5111044"/>
              <a:ext cx="665508" cy="591024"/>
              <a:chOff x="-101" y="0"/>
              <a:chExt cx="1084" cy="922"/>
            </a:xfrm>
          </p:grpSpPr>
          <p:sp>
            <p:nvSpPr>
              <p:cNvPr id="157" name="docshape2019">
                <a:extLst>
                  <a:ext uri="{FF2B5EF4-FFF2-40B4-BE49-F238E27FC236}">
                    <a16:creationId xmlns:a16="http://schemas.microsoft.com/office/drawing/2014/main" xmlns="" id="{81A0359E-4C9C-42E5-940B-3BA7E18CAE23}"/>
                  </a:ext>
                </a:extLst>
              </p:cNvPr>
              <p:cNvSpPr>
                <a:spLocks/>
              </p:cNvSpPr>
              <p:nvPr/>
            </p:nvSpPr>
            <p:spPr bwMode="auto">
              <a:xfrm>
                <a:off x="25" y="25"/>
                <a:ext cx="958" cy="872"/>
              </a:xfrm>
              <a:custGeom>
                <a:avLst/>
                <a:gdLst>
                  <a:gd name="T0" fmla="+- 0 504 25"/>
                  <a:gd name="T1" fmla="*/ T0 w 958"/>
                  <a:gd name="T2" fmla="+- 0 25 25"/>
                  <a:gd name="T3" fmla="*/ 25 h 872"/>
                  <a:gd name="T4" fmla="+- 0 25 25"/>
                  <a:gd name="T5" fmla="*/ T4 w 958"/>
                  <a:gd name="T6" fmla="+- 0 461 25"/>
                  <a:gd name="T7" fmla="*/ 461 h 872"/>
                  <a:gd name="T8" fmla="+- 0 25 25"/>
                  <a:gd name="T9" fmla="*/ T8 w 958"/>
                  <a:gd name="T10" fmla="+- 0 896 25"/>
                  <a:gd name="T11" fmla="*/ 896 h 872"/>
                  <a:gd name="T12" fmla="+- 0 983 25"/>
                  <a:gd name="T13" fmla="*/ T12 w 958"/>
                  <a:gd name="T14" fmla="+- 0 896 25"/>
                  <a:gd name="T15" fmla="*/ 896 h 872"/>
                  <a:gd name="T16" fmla="+- 0 983 25"/>
                  <a:gd name="T17" fmla="*/ T16 w 958"/>
                  <a:gd name="T18" fmla="+- 0 461 25"/>
                  <a:gd name="T19" fmla="*/ 461 h 872"/>
                  <a:gd name="T20" fmla="+- 0 504 25"/>
                  <a:gd name="T21" fmla="*/ T20 w 958"/>
                  <a:gd name="T22" fmla="+- 0 25 25"/>
                  <a:gd name="T23" fmla="*/ 25 h 872"/>
                </a:gdLst>
                <a:ahLst/>
                <a:cxnLst>
                  <a:cxn ang="0">
                    <a:pos x="T1" y="T3"/>
                  </a:cxn>
                  <a:cxn ang="0">
                    <a:pos x="T5" y="T7"/>
                  </a:cxn>
                  <a:cxn ang="0">
                    <a:pos x="T9" y="T11"/>
                  </a:cxn>
                  <a:cxn ang="0">
                    <a:pos x="T13" y="T15"/>
                  </a:cxn>
                  <a:cxn ang="0">
                    <a:pos x="T17" y="T19"/>
                  </a:cxn>
                  <a:cxn ang="0">
                    <a:pos x="T21" y="T23"/>
                  </a:cxn>
                </a:cxnLst>
                <a:rect l="0" t="0" r="r" b="b"/>
                <a:pathLst>
                  <a:path w="958" h="872">
                    <a:moveTo>
                      <a:pt x="479" y="0"/>
                    </a:moveTo>
                    <a:lnTo>
                      <a:pt x="0" y="436"/>
                    </a:lnTo>
                    <a:lnTo>
                      <a:pt x="0" y="871"/>
                    </a:lnTo>
                    <a:lnTo>
                      <a:pt x="958" y="871"/>
                    </a:lnTo>
                    <a:lnTo>
                      <a:pt x="958" y="436"/>
                    </a:lnTo>
                    <a:lnTo>
                      <a:pt x="479" y="0"/>
                    </a:lnTo>
                    <a:close/>
                  </a:path>
                </a:pathLst>
              </a:custGeom>
              <a:solidFill>
                <a:srgbClr val="EEEEEE"/>
              </a:solidFill>
              <a:ln w="9525">
                <a:solidFill>
                  <a:srgbClr val="000000"/>
                </a:solidFill>
                <a:round/>
                <a:headEnd/>
                <a:tailEnd/>
              </a:ln>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58" name="docshape2020">
                <a:extLst>
                  <a:ext uri="{FF2B5EF4-FFF2-40B4-BE49-F238E27FC236}">
                    <a16:creationId xmlns:a16="http://schemas.microsoft.com/office/drawing/2014/main" xmlns="" id="{4A7F805D-E244-4C01-A570-D7420F8FCD09}"/>
                  </a:ext>
                </a:extLst>
              </p:cNvPr>
              <p:cNvSpPr>
                <a:spLocks/>
              </p:cNvSpPr>
              <p:nvPr/>
            </p:nvSpPr>
            <p:spPr bwMode="auto">
              <a:xfrm>
                <a:off x="25" y="25"/>
                <a:ext cx="958" cy="872"/>
              </a:xfrm>
              <a:custGeom>
                <a:avLst/>
                <a:gdLst>
                  <a:gd name="T0" fmla="+- 0 25 25"/>
                  <a:gd name="T1" fmla="*/ T0 w 958"/>
                  <a:gd name="T2" fmla="+- 0 896 25"/>
                  <a:gd name="T3" fmla="*/ 896 h 872"/>
                  <a:gd name="T4" fmla="+- 0 25 25"/>
                  <a:gd name="T5" fmla="*/ T4 w 958"/>
                  <a:gd name="T6" fmla="+- 0 461 25"/>
                  <a:gd name="T7" fmla="*/ 461 h 872"/>
                  <a:gd name="T8" fmla="+- 0 504 25"/>
                  <a:gd name="T9" fmla="*/ T8 w 958"/>
                  <a:gd name="T10" fmla="+- 0 25 25"/>
                  <a:gd name="T11" fmla="*/ 25 h 872"/>
                  <a:gd name="T12" fmla="+- 0 983 25"/>
                  <a:gd name="T13" fmla="*/ T12 w 958"/>
                  <a:gd name="T14" fmla="+- 0 461 25"/>
                  <a:gd name="T15" fmla="*/ 461 h 872"/>
                  <a:gd name="T16" fmla="+- 0 983 25"/>
                  <a:gd name="T17" fmla="*/ T16 w 958"/>
                  <a:gd name="T18" fmla="+- 0 896 25"/>
                  <a:gd name="T19" fmla="*/ 896 h 872"/>
                  <a:gd name="T20" fmla="+- 0 25 25"/>
                  <a:gd name="T21" fmla="*/ T20 w 958"/>
                  <a:gd name="T22" fmla="+- 0 896 25"/>
                  <a:gd name="T23" fmla="*/ 896 h 872"/>
                </a:gdLst>
                <a:ahLst/>
                <a:cxnLst>
                  <a:cxn ang="0">
                    <a:pos x="T1" y="T3"/>
                  </a:cxn>
                  <a:cxn ang="0">
                    <a:pos x="T5" y="T7"/>
                  </a:cxn>
                  <a:cxn ang="0">
                    <a:pos x="T9" y="T11"/>
                  </a:cxn>
                  <a:cxn ang="0">
                    <a:pos x="T13" y="T15"/>
                  </a:cxn>
                  <a:cxn ang="0">
                    <a:pos x="T17" y="T19"/>
                  </a:cxn>
                  <a:cxn ang="0">
                    <a:pos x="T21" y="T23"/>
                  </a:cxn>
                </a:cxnLst>
                <a:rect l="0" t="0" r="r" b="b"/>
                <a:pathLst>
                  <a:path w="958" h="872">
                    <a:moveTo>
                      <a:pt x="0" y="871"/>
                    </a:moveTo>
                    <a:lnTo>
                      <a:pt x="0" y="436"/>
                    </a:lnTo>
                    <a:lnTo>
                      <a:pt x="479" y="0"/>
                    </a:lnTo>
                    <a:lnTo>
                      <a:pt x="958" y="436"/>
                    </a:lnTo>
                    <a:lnTo>
                      <a:pt x="958" y="871"/>
                    </a:lnTo>
                    <a:lnTo>
                      <a:pt x="0" y="871"/>
                    </a:lnTo>
                    <a:close/>
                  </a:path>
                </a:pathLst>
              </a:custGeom>
              <a:noFill/>
              <a:ln w="32004">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59" name="docshape2021">
                <a:extLst>
                  <a:ext uri="{FF2B5EF4-FFF2-40B4-BE49-F238E27FC236}">
                    <a16:creationId xmlns:a16="http://schemas.microsoft.com/office/drawing/2014/main" xmlns="" id="{CFF846E1-F11D-40B2-954F-BE2C9CBF3C85}"/>
                  </a:ext>
                </a:extLst>
              </p:cNvPr>
              <p:cNvSpPr txBox="1">
                <a:spLocks noChangeArrowheads="1"/>
              </p:cNvSpPr>
              <p:nvPr/>
            </p:nvSpPr>
            <p:spPr bwMode="auto">
              <a:xfrm>
                <a:off x="-101" y="0"/>
                <a:ext cx="1008" cy="92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t" anchorCtr="0" upright="1">
                <a:noAutofit/>
              </a:bodyPr>
              <a:lstStyle/>
              <a:p>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a:spcBef>
                    <a:spcPts val="50"/>
                  </a:spcBef>
                </a:pPr>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marL="254635">
                  <a:spcBef>
                    <a:spcPts val="5"/>
                  </a:spcBef>
                  <a:spcAft>
                    <a:spcPts val="0"/>
                  </a:spcAft>
                </a:pPr>
                <a:r>
                  <a:rPr lang="pt-PT" sz="1000" b="1" dirty="0">
                    <a:latin typeface="Franklin Gothic Medium" panose="020B0603020102020204" pitchFamily="34" charset="0"/>
                    <a:ea typeface="Arial" panose="020B0604020202020204" pitchFamily="34" charset="0"/>
                  </a:rPr>
                  <a:t>2,1</a:t>
                </a:r>
                <a:r>
                  <a:rPr lang="pt-PT" sz="1000" b="1" dirty="0">
                    <a:effectLst/>
                    <a:latin typeface="Franklin Gothic Medium" panose="020B0603020102020204" pitchFamily="34" charset="0"/>
                    <a:ea typeface="Arial" panose="020B0604020202020204" pitchFamily="34" charset="0"/>
                  </a:rPr>
                  <a:t>%</a:t>
                </a:r>
                <a:endParaRPr lang="pt-BR" sz="1000" dirty="0">
                  <a:effectLst/>
                  <a:latin typeface="Franklin Gothic Medium" panose="020B0603020102020204" pitchFamily="34" charset="0"/>
                  <a:ea typeface="Arial" panose="020B0604020202020204" pitchFamily="34" charset="0"/>
                </a:endParaRPr>
              </a:p>
            </p:txBody>
          </p:sp>
        </p:grpSp>
        <p:grpSp>
          <p:nvGrpSpPr>
            <p:cNvPr id="141" name="docshapegroup2018">
              <a:extLst>
                <a:ext uri="{FF2B5EF4-FFF2-40B4-BE49-F238E27FC236}">
                  <a16:creationId xmlns:a16="http://schemas.microsoft.com/office/drawing/2014/main" xmlns="" id="{83FE9E1C-BF5F-4F66-8539-6226BFB3B0F6}"/>
                </a:ext>
              </a:extLst>
            </p:cNvPr>
            <p:cNvGrpSpPr>
              <a:grpSpLocks/>
            </p:cNvGrpSpPr>
            <p:nvPr/>
          </p:nvGrpSpPr>
          <p:grpSpPr bwMode="auto">
            <a:xfrm>
              <a:off x="7278047" y="488995"/>
              <a:ext cx="618849" cy="591024"/>
              <a:chOff x="0" y="0"/>
              <a:chExt cx="1008" cy="922"/>
            </a:xfrm>
          </p:grpSpPr>
          <p:sp>
            <p:nvSpPr>
              <p:cNvPr id="154" name="docshape2019">
                <a:extLst>
                  <a:ext uri="{FF2B5EF4-FFF2-40B4-BE49-F238E27FC236}">
                    <a16:creationId xmlns:a16="http://schemas.microsoft.com/office/drawing/2014/main" xmlns="" id="{28CAD8C5-A220-4C82-95BD-92F3BC2C939D}"/>
                  </a:ext>
                </a:extLst>
              </p:cNvPr>
              <p:cNvSpPr>
                <a:spLocks/>
              </p:cNvSpPr>
              <p:nvPr/>
            </p:nvSpPr>
            <p:spPr bwMode="auto">
              <a:xfrm>
                <a:off x="25" y="25"/>
                <a:ext cx="958" cy="872"/>
              </a:xfrm>
              <a:custGeom>
                <a:avLst/>
                <a:gdLst>
                  <a:gd name="T0" fmla="+- 0 504 25"/>
                  <a:gd name="T1" fmla="*/ T0 w 958"/>
                  <a:gd name="T2" fmla="+- 0 25 25"/>
                  <a:gd name="T3" fmla="*/ 25 h 872"/>
                  <a:gd name="T4" fmla="+- 0 25 25"/>
                  <a:gd name="T5" fmla="*/ T4 w 958"/>
                  <a:gd name="T6" fmla="+- 0 461 25"/>
                  <a:gd name="T7" fmla="*/ 461 h 872"/>
                  <a:gd name="T8" fmla="+- 0 25 25"/>
                  <a:gd name="T9" fmla="*/ T8 w 958"/>
                  <a:gd name="T10" fmla="+- 0 896 25"/>
                  <a:gd name="T11" fmla="*/ 896 h 872"/>
                  <a:gd name="T12" fmla="+- 0 983 25"/>
                  <a:gd name="T13" fmla="*/ T12 w 958"/>
                  <a:gd name="T14" fmla="+- 0 896 25"/>
                  <a:gd name="T15" fmla="*/ 896 h 872"/>
                  <a:gd name="T16" fmla="+- 0 983 25"/>
                  <a:gd name="T17" fmla="*/ T16 w 958"/>
                  <a:gd name="T18" fmla="+- 0 461 25"/>
                  <a:gd name="T19" fmla="*/ 461 h 872"/>
                  <a:gd name="T20" fmla="+- 0 504 25"/>
                  <a:gd name="T21" fmla="*/ T20 w 958"/>
                  <a:gd name="T22" fmla="+- 0 25 25"/>
                  <a:gd name="T23" fmla="*/ 25 h 872"/>
                </a:gdLst>
                <a:ahLst/>
                <a:cxnLst>
                  <a:cxn ang="0">
                    <a:pos x="T1" y="T3"/>
                  </a:cxn>
                  <a:cxn ang="0">
                    <a:pos x="T5" y="T7"/>
                  </a:cxn>
                  <a:cxn ang="0">
                    <a:pos x="T9" y="T11"/>
                  </a:cxn>
                  <a:cxn ang="0">
                    <a:pos x="T13" y="T15"/>
                  </a:cxn>
                  <a:cxn ang="0">
                    <a:pos x="T17" y="T19"/>
                  </a:cxn>
                  <a:cxn ang="0">
                    <a:pos x="T21" y="T23"/>
                  </a:cxn>
                </a:cxnLst>
                <a:rect l="0" t="0" r="r" b="b"/>
                <a:pathLst>
                  <a:path w="958" h="872">
                    <a:moveTo>
                      <a:pt x="479" y="0"/>
                    </a:moveTo>
                    <a:lnTo>
                      <a:pt x="0" y="436"/>
                    </a:lnTo>
                    <a:lnTo>
                      <a:pt x="0" y="871"/>
                    </a:lnTo>
                    <a:lnTo>
                      <a:pt x="958" y="871"/>
                    </a:lnTo>
                    <a:lnTo>
                      <a:pt x="958" y="436"/>
                    </a:lnTo>
                    <a:lnTo>
                      <a:pt x="479" y="0"/>
                    </a:lnTo>
                    <a:close/>
                  </a:path>
                </a:pathLst>
              </a:custGeom>
              <a:solidFill>
                <a:srgbClr val="EEEEEE"/>
              </a:solidFill>
              <a:ln w="9525">
                <a:solidFill>
                  <a:srgbClr val="000000"/>
                </a:solidFill>
                <a:round/>
                <a:headEnd/>
                <a:tailEnd/>
              </a:ln>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55" name="docshape2020">
                <a:extLst>
                  <a:ext uri="{FF2B5EF4-FFF2-40B4-BE49-F238E27FC236}">
                    <a16:creationId xmlns:a16="http://schemas.microsoft.com/office/drawing/2014/main" xmlns="" id="{A17674E4-C80F-491F-A8C4-F6724A05483B}"/>
                  </a:ext>
                </a:extLst>
              </p:cNvPr>
              <p:cNvSpPr>
                <a:spLocks/>
              </p:cNvSpPr>
              <p:nvPr/>
            </p:nvSpPr>
            <p:spPr bwMode="auto">
              <a:xfrm>
                <a:off x="25" y="25"/>
                <a:ext cx="958" cy="872"/>
              </a:xfrm>
              <a:custGeom>
                <a:avLst/>
                <a:gdLst>
                  <a:gd name="T0" fmla="+- 0 25 25"/>
                  <a:gd name="T1" fmla="*/ T0 w 958"/>
                  <a:gd name="T2" fmla="+- 0 896 25"/>
                  <a:gd name="T3" fmla="*/ 896 h 872"/>
                  <a:gd name="T4" fmla="+- 0 25 25"/>
                  <a:gd name="T5" fmla="*/ T4 w 958"/>
                  <a:gd name="T6" fmla="+- 0 461 25"/>
                  <a:gd name="T7" fmla="*/ 461 h 872"/>
                  <a:gd name="T8" fmla="+- 0 504 25"/>
                  <a:gd name="T9" fmla="*/ T8 w 958"/>
                  <a:gd name="T10" fmla="+- 0 25 25"/>
                  <a:gd name="T11" fmla="*/ 25 h 872"/>
                  <a:gd name="T12" fmla="+- 0 983 25"/>
                  <a:gd name="T13" fmla="*/ T12 w 958"/>
                  <a:gd name="T14" fmla="+- 0 461 25"/>
                  <a:gd name="T15" fmla="*/ 461 h 872"/>
                  <a:gd name="T16" fmla="+- 0 983 25"/>
                  <a:gd name="T17" fmla="*/ T16 w 958"/>
                  <a:gd name="T18" fmla="+- 0 896 25"/>
                  <a:gd name="T19" fmla="*/ 896 h 872"/>
                  <a:gd name="T20" fmla="+- 0 25 25"/>
                  <a:gd name="T21" fmla="*/ T20 w 958"/>
                  <a:gd name="T22" fmla="+- 0 896 25"/>
                  <a:gd name="T23" fmla="*/ 896 h 872"/>
                </a:gdLst>
                <a:ahLst/>
                <a:cxnLst>
                  <a:cxn ang="0">
                    <a:pos x="T1" y="T3"/>
                  </a:cxn>
                  <a:cxn ang="0">
                    <a:pos x="T5" y="T7"/>
                  </a:cxn>
                  <a:cxn ang="0">
                    <a:pos x="T9" y="T11"/>
                  </a:cxn>
                  <a:cxn ang="0">
                    <a:pos x="T13" y="T15"/>
                  </a:cxn>
                  <a:cxn ang="0">
                    <a:pos x="T17" y="T19"/>
                  </a:cxn>
                  <a:cxn ang="0">
                    <a:pos x="T21" y="T23"/>
                  </a:cxn>
                </a:cxnLst>
                <a:rect l="0" t="0" r="r" b="b"/>
                <a:pathLst>
                  <a:path w="958" h="872">
                    <a:moveTo>
                      <a:pt x="0" y="871"/>
                    </a:moveTo>
                    <a:lnTo>
                      <a:pt x="0" y="436"/>
                    </a:lnTo>
                    <a:lnTo>
                      <a:pt x="479" y="0"/>
                    </a:lnTo>
                    <a:lnTo>
                      <a:pt x="958" y="436"/>
                    </a:lnTo>
                    <a:lnTo>
                      <a:pt x="958" y="871"/>
                    </a:lnTo>
                    <a:lnTo>
                      <a:pt x="0" y="871"/>
                    </a:lnTo>
                    <a:close/>
                  </a:path>
                </a:pathLst>
              </a:custGeom>
              <a:noFill/>
              <a:ln w="32004">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56" name="docshape2021">
                <a:extLst>
                  <a:ext uri="{FF2B5EF4-FFF2-40B4-BE49-F238E27FC236}">
                    <a16:creationId xmlns:a16="http://schemas.microsoft.com/office/drawing/2014/main" xmlns="" id="{5E21059A-A239-4112-97BA-6539F27891A6}"/>
                  </a:ext>
                </a:extLst>
              </p:cNvPr>
              <p:cNvSpPr txBox="1">
                <a:spLocks noChangeArrowheads="1"/>
              </p:cNvSpPr>
              <p:nvPr/>
            </p:nvSpPr>
            <p:spPr bwMode="auto">
              <a:xfrm>
                <a:off x="0" y="0"/>
                <a:ext cx="1008" cy="92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t" anchorCtr="0" upright="1">
                <a:noAutofit/>
              </a:bodyPr>
              <a:lstStyle/>
              <a:p>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a:spcBef>
                    <a:spcPts val="50"/>
                  </a:spcBef>
                </a:pPr>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marL="254635">
                  <a:spcBef>
                    <a:spcPts val="5"/>
                  </a:spcBef>
                  <a:spcAft>
                    <a:spcPts val="0"/>
                  </a:spcAft>
                </a:pPr>
                <a:r>
                  <a:rPr lang="pt-PT" sz="1000" b="1" dirty="0">
                    <a:effectLst/>
                    <a:latin typeface="Franklin Gothic Medium" panose="020B0603020102020204" pitchFamily="34" charset="0"/>
                    <a:ea typeface="Arial" panose="020B0604020202020204" pitchFamily="34" charset="0"/>
                  </a:rPr>
                  <a:t>0%</a:t>
                </a:r>
                <a:endParaRPr lang="pt-BR" sz="1000" dirty="0">
                  <a:effectLst/>
                  <a:latin typeface="Franklin Gothic Medium" panose="020B0603020102020204" pitchFamily="34" charset="0"/>
                  <a:ea typeface="Arial" panose="020B0604020202020204" pitchFamily="34" charset="0"/>
                </a:endParaRPr>
              </a:p>
            </p:txBody>
          </p:sp>
        </p:grpSp>
        <p:grpSp>
          <p:nvGrpSpPr>
            <p:cNvPr id="142" name="docshapegroup2018">
              <a:extLst>
                <a:ext uri="{FF2B5EF4-FFF2-40B4-BE49-F238E27FC236}">
                  <a16:creationId xmlns:a16="http://schemas.microsoft.com/office/drawing/2014/main" xmlns="" id="{A0679EAE-0595-4405-9A73-852C62C588CE}"/>
                </a:ext>
              </a:extLst>
            </p:cNvPr>
            <p:cNvGrpSpPr>
              <a:grpSpLocks/>
            </p:cNvGrpSpPr>
            <p:nvPr/>
          </p:nvGrpSpPr>
          <p:grpSpPr bwMode="auto">
            <a:xfrm>
              <a:off x="7262699" y="1149288"/>
              <a:ext cx="618849" cy="591024"/>
              <a:chOff x="0" y="0"/>
              <a:chExt cx="1008" cy="922"/>
            </a:xfrm>
          </p:grpSpPr>
          <p:sp>
            <p:nvSpPr>
              <p:cNvPr id="151" name="docshape2019">
                <a:extLst>
                  <a:ext uri="{FF2B5EF4-FFF2-40B4-BE49-F238E27FC236}">
                    <a16:creationId xmlns:a16="http://schemas.microsoft.com/office/drawing/2014/main" xmlns="" id="{2DBAA91C-B674-48F8-9E61-80D113432340}"/>
                  </a:ext>
                </a:extLst>
              </p:cNvPr>
              <p:cNvSpPr>
                <a:spLocks/>
              </p:cNvSpPr>
              <p:nvPr/>
            </p:nvSpPr>
            <p:spPr bwMode="auto">
              <a:xfrm>
                <a:off x="25" y="25"/>
                <a:ext cx="958" cy="872"/>
              </a:xfrm>
              <a:custGeom>
                <a:avLst/>
                <a:gdLst>
                  <a:gd name="T0" fmla="+- 0 504 25"/>
                  <a:gd name="T1" fmla="*/ T0 w 958"/>
                  <a:gd name="T2" fmla="+- 0 25 25"/>
                  <a:gd name="T3" fmla="*/ 25 h 872"/>
                  <a:gd name="T4" fmla="+- 0 25 25"/>
                  <a:gd name="T5" fmla="*/ T4 w 958"/>
                  <a:gd name="T6" fmla="+- 0 461 25"/>
                  <a:gd name="T7" fmla="*/ 461 h 872"/>
                  <a:gd name="T8" fmla="+- 0 25 25"/>
                  <a:gd name="T9" fmla="*/ T8 w 958"/>
                  <a:gd name="T10" fmla="+- 0 896 25"/>
                  <a:gd name="T11" fmla="*/ 896 h 872"/>
                  <a:gd name="T12" fmla="+- 0 983 25"/>
                  <a:gd name="T13" fmla="*/ T12 w 958"/>
                  <a:gd name="T14" fmla="+- 0 896 25"/>
                  <a:gd name="T15" fmla="*/ 896 h 872"/>
                  <a:gd name="T16" fmla="+- 0 983 25"/>
                  <a:gd name="T17" fmla="*/ T16 w 958"/>
                  <a:gd name="T18" fmla="+- 0 461 25"/>
                  <a:gd name="T19" fmla="*/ 461 h 872"/>
                  <a:gd name="T20" fmla="+- 0 504 25"/>
                  <a:gd name="T21" fmla="*/ T20 w 958"/>
                  <a:gd name="T22" fmla="+- 0 25 25"/>
                  <a:gd name="T23" fmla="*/ 25 h 872"/>
                </a:gdLst>
                <a:ahLst/>
                <a:cxnLst>
                  <a:cxn ang="0">
                    <a:pos x="T1" y="T3"/>
                  </a:cxn>
                  <a:cxn ang="0">
                    <a:pos x="T5" y="T7"/>
                  </a:cxn>
                  <a:cxn ang="0">
                    <a:pos x="T9" y="T11"/>
                  </a:cxn>
                  <a:cxn ang="0">
                    <a:pos x="T13" y="T15"/>
                  </a:cxn>
                  <a:cxn ang="0">
                    <a:pos x="T17" y="T19"/>
                  </a:cxn>
                  <a:cxn ang="0">
                    <a:pos x="T21" y="T23"/>
                  </a:cxn>
                </a:cxnLst>
                <a:rect l="0" t="0" r="r" b="b"/>
                <a:pathLst>
                  <a:path w="958" h="872">
                    <a:moveTo>
                      <a:pt x="479" y="0"/>
                    </a:moveTo>
                    <a:lnTo>
                      <a:pt x="0" y="436"/>
                    </a:lnTo>
                    <a:lnTo>
                      <a:pt x="0" y="871"/>
                    </a:lnTo>
                    <a:lnTo>
                      <a:pt x="958" y="871"/>
                    </a:lnTo>
                    <a:lnTo>
                      <a:pt x="958" y="436"/>
                    </a:lnTo>
                    <a:lnTo>
                      <a:pt x="479" y="0"/>
                    </a:lnTo>
                    <a:close/>
                  </a:path>
                </a:pathLst>
              </a:custGeom>
              <a:solidFill>
                <a:srgbClr val="EEEEEE"/>
              </a:solidFill>
              <a:ln w="9525">
                <a:solidFill>
                  <a:srgbClr val="000000"/>
                </a:solidFill>
                <a:round/>
                <a:headEnd/>
                <a:tailEnd/>
              </a:ln>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52" name="docshape2020">
                <a:extLst>
                  <a:ext uri="{FF2B5EF4-FFF2-40B4-BE49-F238E27FC236}">
                    <a16:creationId xmlns:a16="http://schemas.microsoft.com/office/drawing/2014/main" xmlns="" id="{975E043D-1562-443C-95B4-A514A6B56C66}"/>
                  </a:ext>
                </a:extLst>
              </p:cNvPr>
              <p:cNvSpPr>
                <a:spLocks/>
              </p:cNvSpPr>
              <p:nvPr/>
            </p:nvSpPr>
            <p:spPr bwMode="auto">
              <a:xfrm>
                <a:off x="25" y="25"/>
                <a:ext cx="958" cy="872"/>
              </a:xfrm>
              <a:custGeom>
                <a:avLst/>
                <a:gdLst>
                  <a:gd name="T0" fmla="+- 0 25 25"/>
                  <a:gd name="T1" fmla="*/ T0 w 958"/>
                  <a:gd name="T2" fmla="+- 0 896 25"/>
                  <a:gd name="T3" fmla="*/ 896 h 872"/>
                  <a:gd name="T4" fmla="+- 0 25 25"/>
                  <a:gd name="T5" fmla="*/ T4 w 958"/>
                  <a:gd name="T6" fmla="+- 0 461 25"/>
                  <a:gd name="T7" fmla="*/ 461 h 872"/>
                  <a:gd name="T8" fmla="+- 0 504 25"/>
                  <a:gd name="T9" fmla="*/ T8 w 958"/>
                  <a:gd name="T10" fmla="+- 0 25 25"/>
                  <a:gd name="T11" fmla="*/ 25 h 872"/>
                  <a:gd name="T12" fmla="+- 0 983 25"/>
                  <a:gd name="T13" fmla="*/ T12 w 958"/>
                  <a:gd name="T14" fmla="+- 0 461 25"/>
                  <a:gd name="T15" fmla="*/ 461 h 872"/>
                  <a:gd name="T16" fmla="+- 0 983 25"/>
                  <a:gd name="T17" fmla="*/ T16 w 958"/>
                  <a:gd name="T18" fmla="+- 0 896 25"/>
                  <a:gd name="T19" fmla="*/ 896 h 872"/>
                  <a:gd name="T20" fmla="+- 0 25 25"/>
                  <a:gd name="T21" fmla="*/ T20 w 958"/>
                  <a:gd name="T22" fmla="+- 0 896 25"/>
                  <a:gd name="T23" fmla="*/ 896 h 872"/>
                </a:gdLst>
                <a:ahLst/>
                <a:cxnLst>
                  <a:cxn ang="0">
                    <a:pos x="T1" y="T3"/>
                  </a:cxn>
                  <a:cxn ang="0">
                    <a:pos x="T5" y="T7"/>
                  </a:cxn>
                  <a:cxn ang="0">
                    <a:pos x="T9" y="T11"/>
                  </a:cxn>
                  <a:cxn ang="0">
                    <a:pos x="T13" y="T15"/>
                  </a:cxn>
                  <a:cxn ang="0">
                    <a:pos x="T17" y="T19"/>
                  </a:cxn>
                  <a:cxn ang="0">
                    <a:pos x="T21" y="T23"/>
                  </a:cxn>
                </a:cxnLst>
                <a:rect l="0" t="0" r="r" b="b"/>
                <a:pathLst>
                  <a:path w="958" h="872">
                    <a:moveTo>
                      <a:pt x="0" y="871"/>
                    </a:moveTo>
                    <a:lnTo>
                      <a:pt x="0" y="436"/>
                    </a:lnTo>
                    <a:lnTo>
                      <a:pt x="479" y="0"/>
                    </a:lnTo>
                    <a:lnTo>
                      <a:pt x="958" y="436"/>
                    </a:lnTo>
                    <a:lnTo>
                      <a:pt x="958" y="871"/>
                    </a:lnTo>
                    <a:lnTo>
                      <a:pt x="0" y="871"/>
                    </a:lnTo>
                    <a:close/>
                  </a:path>
                </a:pathLst>
              </a:custGeom>
              <a:noFill/>
              <a:ln w="32004">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53" name="docshape2021">
                <a:extLst>
                  <a:ext uri="{FF2B5EF4-FFF2-40B4-BE49-F238E27FC236}">
                    <a16:creationId xmlns:a16="http://schemas.microsoft.com/office/drawing/2014/main" xmlns="" id="{6BD9ADD3-1EE5-4346-9D3A-C6390C279436}"/>
                  </a:ext>
                </a:extLst>
              </p:cNvPr>
              <p:cNvSpPr txBox="1">
                <a:spLocks noChangeArrowheads="1"/>
              </p:cNvSpPr>
              <p:nvPr/>
            </p:nvSpPr>
            <p:spPr bwMode="auto">
              <a:xfrm>
                <a:off x="0" y="0"/>
                <a:ext cx="1008" cy="92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t" anchorCtr="0" upright="1">
                <a:noAutofit/>
              </a:bodyPr>
              <a:lstStyle/>
              <a:p>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a:spcBef>
                    <a:spcPts val="50"/>
                  </a:spcBef>
                </a:pPr>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marL="254635">
                  <a:spcBef>
                    <a:spcPts val="5"/>
                  </a:spcBef>
                  <a:spcAft>
                    <a:spcPts val="0"/>
                  </a:spcAft>
                </a:pPr>
                <a:r>
                  <a:rPr lang="pt-PT" sz="1000" b="1" dirty="0">
                    <a:effectLst/>
                    <a:latin typeface="Franklin Gothic Medium" panose="020B0603020102020204" pitchFamily="34" charset="0"/>
                    <a:ea typeface="Arial" panose="020B0604020202020204" pitchFamily="34" charset="0"/>
                  </a:rPr>
                  <a:t>50%</a:t>
                </a:r>
                <a:endParaRPr lang="pt-BR" sz="1000" dirty="0">
                  <a:effectLst/>
                  <a:latin typeface="Franklin Gothic Medium" panose="020B0603020102020204" pitchFamily="34" charset="0"/>
                  <a:ea typeface="Arial" panose="020B0604020202020204" pitchFamily="34" charset="0"/>
                </a:endParaRPr>
              </a:p>
            </p:txBody>
          </p:sp>
        </p:grpSp>
        <p:grpSp>
          <p:nvGrpSpPr>
            <p:cNvPr id="143" name="docshapegroup2018">
              <a:extLst>
                <a:ext uri="{FF2B5EF4-FFF2-40B4-BE49-F238E27FC236}">
                  <a16:creationId xmlns:a16="http://schemas.microsoft.com/office/drawing/2014/main" xmlns="" id="{EC356604-F217-450B-B1C5-36FB2A82EA46}"/>
                </a:ext>
              </a:extLst>
            </p:cNvPr>
            <p:cNvGrpSpPr>
              <a:grpSpLocks/>
            </p:cNvGrpSpPr>
            <p:nvPr/>
          </p:nvGrpSpPr>
          <p:grpSpPr bwMode="auto">
            <a:xfrm>
              <a:off x="7262699" y="1809580"/>
              <a:ext cx="618849" cy="591024"/>
              <a:chOff x="0" y="0"/>
              <a:chExt cx="1008" cy="922"/>
            </a:xfrm>
          </p:grpSpPr>
          <p:sp>
            <p:nvSpPr>
              <p:cNvPr id="148" name="docshape2019">
                <a:extLst>
                  <a:ext uri="{FF2B5EF4-FFF2-40B4-BE49-F238E27FC236}">
                    <a16:creationId xmlns:a16="http://schemas.microsoft.com/office/drawing/2014/main" xmlns="" id="{219459F6-4168-41DA-BC8B-ED04402D3AE5}"/>
                  </a:ext>
                </a:extLst>
              </p:cNvPr>
              <p:cNvSpPr>
                <a:spLocks/>
              </p:cNvSpPr>
              <p:nvPr/>
            </p:nvSpPr>
            <p:spPr bwMode="auto">
              <a:xfrm>
                <a:off x="25" y="25"/>
                <a:ext cx="958" cy="872"/>
              </a:xfrm>
              <a:custGeom>
                <a:avLst/>
                <a:gdLst>
                  <a:gd name="T0" fmla="+- 0 504 25"/>
                  <a:gd name="T1" fmla="*/ T0 w 958"/>
                  <a:gd name="T2" fmla="+- 0 25 25"/>
                  <a:gd name="T3" fmla="*/ 25 h 872"/>
                  <a:gd name="T4" fmla="+- 0 25 25"/>
                  <a:gd name="T5" fmla="*/ T4 w 958"/>
                  <a:gd name="T6" fmla="+- 0 461 25"/>
                  <a:gd name="T7" fmla="*/ 461 h 872"/>
                  <a:gd name="T8" fmla="+- 0 25 25"/>
                  <a:gd name="T9" fmla="*/ T8 w 958"/>
                  <a:gd name="T10" fmla="+- 0 896 25"/>
                  <a:gd name="T11" fmla="*/ 896 h 872"/>
                  <a:gd name="T12" fmla="+- 0 983 25"/>
                  <a:gd name="T13" fmla="*/ T12 w 958"/>
                  <a:gd name="T14" fmla="+- 0 896 25"/>
                  <a:gd name="T15" fmla="*/ 896 h 872"/>
                  <a:gd name="T16" fmla="+- 0 983 25"/>
                  <a:gd name="T17" fmla="*/ T16 w 958"/>
                  <a:gd name="T18" fmla="+- 0 461 25"/>
                  <a:gd name="T19" fmla="*/ 461 h 872"/>
                  <a:gd name="T20" fmla="+- 0 504 25"/>
                  <a:gd name="T21" fmla="*/ T20 w 958"/>
                  <a:gd name="T22" fmla="+- 0 25 25"/>
                  <a:gd name="T23" fmla="*/ 25 h 872"/>
                </a:gdLst>
                <a:ahLst/>
                <a:cxnLst>
                  <a:cxn ang="0">
                    <a:pos x="T1" y="T3"/>
                  </a:cxn>
                  <a:cxn ang="0">
                    <a:pos x="T5" y="T7"/>
                  </a:cxn>
                  <a:cxn ang="0">
                    <a:pos x="T9" y="T11"/>
                  </a:cxn>
                  <a:cxn ang="0">
                    <a:pos x="T13" y="T15"/>
                  </a:cxn>
                  <a:cxn ang="0">
                    <a:pos x="T17" y="T19"/>
                  </a:cxn>
                  <a:cxn ang="0">
                    <a:pos x="T21" y="T23"/>
                  </a:cxn>
                </a:cxnLst>
                <a:rect l="0" t="0" r="r" b="b"/>
                <a:pathLst>
                  <a:path w="958" h="872">
                    <a:moveTo>
                      <a:pt x="479" y="0"/>
                    </a:moveTo>
                    <a:lnTo>
                      <a:pt x="0" y="436"/>
                    </a:lnTo>
                    <a:lnTo>
                      <a:pt x="0" y="871"/>
                    </a:lnTo>
                    <a:lnTo>
                      <a:pt x="958" y="871"/>
                    </a:lnTo>
                    <a:lnTo>
                      <a:pt x="958" y="436"/>
                    </a:lnTo>
                    <a:lnTo>
                      <a:pt x="479" y="0"/>
                    </a:lnTo>
                    <a:close/>
                  </a:path>
                </a:pathLst>
              </a:custGeom>
              <a:solidFill>
                <a:srgbClr val="EEEEEE"/>
              </a:solidFill>
              <a:ln w="9525">
                <a:solidFill>
                  <a:srgbClr val="000000"/>
                </a:solidFill>
                <a:round/>
                <a:headEnd/>
                <a:tailEnd/>
              </a:ln>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49" name="docshape2020">
                <a:extLst>
                  <a:ext uri="{FF2B5EF4-FFF2-40B4-BE49-F238E27FC236}">
                    <a16:creationId xmlns:a16="http://schemas.microsoft.com/office/drawing/2014/main" xmlns="" id="{8980B26B-30F4-4767-BF21-61E090880CB0}"/>
                  </a:ext>
                </a:extLst>
              </p:cNvPr>
              <p:cNvSpPr>
                <a:spLocks/>
              </p:cNvSpPr>
              <p:nvPr/>
            </p:nvSpPr>
            <p:spPr bwMode="auto">
              <a:xfrm>
                <a:off x="25" y="25"/>
                <a:ext cx="958" cy="872"/>
              </a:xfrm>
              <a:custGeom>
                <a:avLst/>
                <a:gdLst>
                  <a:gd name="T0" fmla="+- 0 25 25"/>
                  <a:gd name="T1" fmla="*/ T0 w 958"/>
                  <a:gd name="T2" fmla="+- 0 896 25"/>
                  <a:gd name="T3" fmla="*/ 896 h 872"/>
                  <a:gd name="T4" fmla="+- 0 25 25"/>
                  <a:gd name="T5" fmla="*/ T4 w 958"/>
                  <a:gd name="T6" fmla="+- 0 461 25"/>
                  <a:gd name="T7" fmla="*/ 461 h 872"/>
                  <a:gd name="T8" fmla="+- 0 504 25"/>
                  <a:gd name="T9" fmla="*/ T8 w 958"/>
                  <a:gd name="T10" fmla="+- 0 25 25"/>
                  <a:gd name="T11" fmla="*/ 25 h 872"/>
                  <a:gd name="T12" fmla="+- 0 983 25"/>
                  <a:gd name="T13" fmla="*/ T12 w 958"/>
                  <a:gd name="T14" fmla="+- 0 461 25"/>
                  <a:gd name="T15" fmla="*/ 461 h 872"/>
                  <a:gd name="T16" fmla="+- 0 983 25"/>
                  <a:gd name="T17" fmla="*/ T16 w 958"/>
                  <a:gd name="T18" fmla="+- 0 896 25"/>
                  <a:gd name="T19" fmla="*/ 896 h 872"/>
                  <a:gd name="T20" fmla="+- 0 25 25"/>
                  <a:gd name="T21" fmla="*/ T20 w 958"/>
                  <a:gd name="T22" fmla="+- 0 896 25"/>
                  <a:gd name="T23" fmla="*/ 896 h 872"/>
                </a:gdLst>
                <a:ahLst/>
                <a:cxnLst>
                  <a:cxn ang="0">
                    <a:pos x="T1" y="T3"/>
                  </a:cxn>
                  <a:cxn ang="0">
                    <a:pos x="T5" y="T7"/>
                  </a:cxn>
                  <a:cxn ang="0">
                    <a:pos x="T9" y="T11"/>
                  </a:cxn>
                  <a:cxn ang="0">
                    <a:pos x="T13" y="T15"/>
                  </a:cxn>
                  <a:cxn ang="0">
                    <a:pos x="T17" y="T19"/>
                  </a:cxn>
                  <a:cxn ang="0">
                    <a:pos x="T21" y="T23"/>
                  </a:cxn>
                </a:cxnLst>
                <a:rect l="0" t="0" r="r" b="b"/>
                <a:pathLst>
                  <a:path w="958" h="872">
                    <a:moveTo>
                      <a:pt x="0" y="871"/>
                    </a:moveTo>
                    <a:lnTo>
                      <a:pt x="0" y="436"/>
                    </a:lnTo>
                    <a:lnTo>
                      <a:pt x="479" y="0"/>
                    </a:lnTo>
                    <a:lnTo>
                      <a:pt x="958" y="436"/>
                    </a:lnTo>
                    <a:lnTo>
                      <a:pt x="958" y="871"/>
                    </a:lnTo>
                    <a:lnTo>
                      <a:pt x="0" y="871"/>
                    </a:lnTo>
                    <a:close/>
                  </a:path>
                </a:pathLst>
              </a:custGeom>
              <a:noFill/>
              <a:ln w="32004">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50" name="docshape2021">
                <a:extLst>
                  <a:ext uri="{FF2B5EF4-FFF2-40B4-BE49-F238E27FC236}">
                    <a16:creationId xmlns:a16="http://schemas.microsoft.com/office/drawing/2014/main" xmlns="" id="{AA8B3398-047B-415D-812B-E9C3FAD7FABF}"/>
                  </a:ext>
                </a:extLst>
              </p:cNvPr>
              <p:cNvSpPr txBox="1">
                <a:spLocks noChangeArrowheads="1"/>
              </p:cNvSpPr>
              <p:nvPr/>
            </p:nvSpPr>
            <p:spPr bwMode="auto">
              <a:xfrm>
                <a:off x="0" y="0"/>
                <a:ext cx="1008" cy="92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t" anchorCtr="0" upright="1">
                <a:noAutofit/>
              </a:bodyPr>
              <a:lstStyle/>
              <a:p>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a:spcBef>
                    <a:spcPts val="50"/>
                  </a:spcBef>
                </a:pPr>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marL="254635">
                  <a:spcBef>
                    <a:spcPts val="5"/>
                  </a:spcBef>
                  <a:spcAft>
                    <a:spcPts val="0"/>
                  </a:spcAft>
                </a:pPr>
                <a:r>
                  <a:rPr lang="pt-PT" sz="1000" b="1" dirty="0">
                    <a:effectLst/>
                    <a:latin typeface="Franklin Gothic Medium" panose="020B0603020102020204" pitchFamily="34" charset="0"/>
                    <a:ea typeface="Arial" panose="020B0604020202020204" pitchFamily="34" charset="0"/>
                  </a:rPr>
                  <a:t>50%</a:t>
                </a:r>
                <a:endParaRPr lang="pt-BR" sz="1000" dirty="0">
                  <a:effectLst/>
                  <a:latin typeface="Franklin Gothic Medium" panose="020B0603020102020204" pitchFamily="34" charset="0"/>
                  <a:ea typeface="Arial" panose="020B0604020202020204" pitchFamily="34" charset="0"/>
                </a:endParaRPr>
              </a:p>
            </p:txBody>
          </p:sp>
        </p:grpSp>
        <p:grpSp>
          <p:nvGrpSpPr>
            <p:cNvPr id="144" name="docshapegroup2018">
              <a:extLst>
                <a:ext uri="{FF2B5EF4-FFF2-40B4-BE49-F238E27FC236}">
                  <a16:creationId xmlns:a16="http://schemas.microsoft.com/office/drawing/2014/main" xmlns="" id="{0F8BE026-007B-4B31-A934-86DF7EA34B30}"/>
                </a:ext>
              </a:extLst>
            </p:cNvPr>
            <p:cNvGrpSpPr>
              <a:grpSpLocks/>
            </p:cNvGrpSpPr>
            <p:nvPr/>
          </p:nvGrpSpPr>
          <p:grpSpPr bwMode="auto">
            <a:xfrm>
              <a:off x="7266548" y="2469873"/>
              <a:ext cx="618849" cy="591024"/>
              <a:chOff x="0" y="0"/>
              <a:chExt cx="1008" cy="922"/>
            </a:xfrm>
          </p:grpSpPr>
          <p:sp>
            <p:nvSpPr>
              <p:cNvPr id="145" name="docshape2019">
                <a:extLst>
                  <a:ext uri="{FF2B5EF4-FFF2-40B4-BE49-F238E27FC236}">
                    <a16:creationId xmlns:a16="http://schemas.microsoft.com/office/drawing/2014/main" xmlns="" id="{06B653CB-8FDF-44DC-956B-EE33B089442B}"/>
                  </a:ext>
                </a:extLst>
              </p:cNvPr>
              <p:cNvSpPr>
                <a:spLocks/>
              </p:cNvSpPr>
              <p:nvPr/>
            </p:nvSpPr>
            <p:spPr bwMode="auto">
              <a:xfrm>
                <a:off x="25" y="25"/>
                <a:ext cx="958" cy="872"/>
              </a:xfrm>
              <a:custGeom>
                <a:avLst/>
                <a:gdLst>
                  <a:gd name="T0" fmla="+- 0 504 25"/>
                  <a:gd name="T1" fmla="*/ T0 w 958"/>
                  <a:gd name="T2" fmla="+- 0 25 25"/>
                  <a:gd name="T3" fmla="*/ 25 h 872"/>
                  <a:gd name="T4" fmla="+- 0 25 25"/>
                  <a:gd name="T5" fmla="*/ T4 w 958"/>
                  <a:gd name="T6" fmla="+- 0 461 25"/>
                  <a:gd name="T7" fmla="*/ 461 h 872"/>
                  <a:gd name="T8" fmla="+- 0 25 25"/>
                  <a:gd name="T9" fmla="*/ T8 w 958"/>
                  <a:gd name="T10" fmla="+- 0 896 25"/>
                  <a:gd name="T11" fmla="*/ 896 h 872"/>
                  <a:gd name="T12" fmla="+- 0 983 25"/>
                  <a:gd name="T13" fmla="*/ T12 w 958"/>
                  <a:gd name="T14" fmla="+- 0 896 25"/>
                  <a:gd name="T15" fmla="*/ 896 h 872"/>
                  <a:gd name="T16" fmla="+- 0 983 25"/>
                  <a:gd name="T17" fmla="*/ T16 w 958"/>
                  <a:gd name="T18" fmla="+- 0 461 25"/>
                  <a:gd name="T19" fmla="*/ 461 h 872"/>
                  <a:gd name="T20" fmla="+- 0 504 25"/>
                  <a:gd name="T21" fmla="*/ T20 w 958"/>
                  <a:gd name="T22" fmla="+- 0 25 25"/>
                  <a:gd name="T23" fmla="*/ 25 h 872"/>
                </a:gdLst>
                <a:ahLst/>
                <a:cxnLst>
                  <a:cxn ang="0">
                    <a:pos x="T1" y="T3"/>
                  </a:cxn>
                  <a:cxn ang="0">
                    <a:pos x="T5" y="T7"/>
                  </a:cxn>
                  <a:cxn ang="0">
                    <a:pos x="T9" y="T11"/>
                  </a:cxn>
                  <a:cxn ang="0">
                    <a:pos x="T13" y="T15"/>
                  </a:cxn>
                  <a:cxn ang="0">
                    <a:pos x="T17" y="T19"/>
                  </a:cxn>
                  <a:cxn ang="0">
                    <a:pos x="T21" y="T23"/>
                  </a:cxn>
                </a:cxnLst>
                <a:rect l="0" t="0" r="r" b="b"/>
                <a:pathLst>
                  <a:path w="958" h="872">
                    <a:moveTo>
                      <a:pt x="479" y="0"/>
                    </a:moveTo>
                    <a:lnTo>
                      <a:pt x="0" y="436"/>
                    </a:lnTo>
                    <a:lnTo>
                      <a:pt x="0" y="871"/>
                    </a:lnTo>
                    <a:lnTo>
                      <a:pt x="958" y="871"/>
                    </a:lnTo>
                    <a:lnTo>
                      <a:pt x="958" y="436"/>
                    </a:lnTo>
                    <a:lnTo>
                      <a:pt x="479" y="0"/>
                    </a:lnTo>
                    <a:close/>
                  </a:path>
                </a:pathLst>
              </a:custGeom>
              <a:solidFill>
                <a:srgbClr val="EEEEEE"/>
              </a:solidFill>
              <a:ln w="9525">
                <a:solidFill>
                  <a:srgbClr val="000000"/>
                </a:solidFill>
                <a:round/>
                <a:headEnd/>
                <a:tailEnd/>
              </a:ln>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46" name="docshape2020">
                <a:extLst>
                  <a:ext uri="{FF2B5EF4-FFF2-40B4-BE49-F238E27FC236}">
                    <a16:creationId xmlns:a16="http://schemas.microsoft.com/office/drawing/2014/main" xmlns="" id="{07737A86-21CA-4D3A-871D-08C6A399E116}"/>
                  </a:ext>
                </a:extLst>
              </p:cNvPr>
              <p:cNvSpPr>
                <a:spLocks/>
              </p:cNvSpPr>
              <p:nvPr/>
            </p:nvSpPr>
            <p:spPr bwMode="auto">
              <a:xfrm>
                <a:off x="25" y="25"/>
                <a:ext cx="958" cy="872"/>
              </a:xfrm>
              <a:custGeom>
                <a:avLst/>
                <a:gdLst>
                  <a:gd name="T0" fmla="+- 0 25 25"/>
                  <a:gd name="T1" fmla="*/ T0 w 958"/>
                  <a:gd name="T2" fmla="+- 0 896 25"/>
                  <a:gd name="T3" fmla="*/ 896 h 872"/>
                  <a:gd name="T4" fmla="+- 0 25 25"/>
                  <a:gd name="T5" fmla="*/ T4 w 958"/>
                  <a:gd name="T6" fmla="+- 0 461 25"/>
                  <a:gd name="T7" fmla="*/ 461 h 872"/>
                  <a:gd name="T8" fmla="+- 0 504 25"/>
                  <a:gd name="T9" fmla="*/ T8 w 958"/>
                  <a:gd name="T10" fmla="+- 0 25 25"/>
                  <a:gd name="T11" fmla="*/ 25 h 872"/>
                  <a:gd name="T12" fmla="+- 0 983 25"/>
                  <a:gd name="T13" fmla="*/ T12 w 958"/>
                  <a:gd name="T14" fmla="+- 0 461 25"/>
                  <a:gd name="T15" fmla="*/ 461 h 872"/>
                  <a:gd name="T16" fmla="+- 0 983 25"/>
                  <a:gd name="T17" fmla="*/ T16 w 958"/>
                  <a:gd name="T18" fmla="+- 0 896 25"/>
                  <a:gd name="T19" fmla="*/ 896 h 872"/>
                  <a:gd name="T20" fmla="+- 0 25 25"/>
                  <a:gd name="T21" fmla="*/ T20 w 958"/>
                  <a:gd name="T22" fmla="+- 0 896 25"/>
                  <a:gd name="T23" fmla="*/ 896 h 872"/>
                </a:gdLst>
                <a:ahLst/>
                <a:cxnLst>
                  <a:cxn ang="0">
                    <a:pos x="T1" y="T3"/>
                  </a:cxn>
                  <a:cxn ang="0">
                    <a:pos x="T5" y="T7"/>
                  </a:cxn>
                  <a:cxn ang="0">
                    <a:pos x="T9" y="T11"/>
                  </a:cxn>
                  <a:cxn ang="0">
                    <a:pos x="T13" y="T15"/>
                  </a:cxn>
                  <a:cxn ang="0">
                    <a:pos x="T17" y="T19"/>
                  </a:cxn>
                  <a:cxn ang="0">
                    <a:pos x="T21" y="T23"/>
                  </a:cxn>
                </a:cxnLst>
                <a:rect l="0" t="0" r="r" b="b"/>
                <a:pathLst>
                  <a:path w="958" h="872">
                    <a:moveTo>
                      <a:pt x="0" y="871"/>
                    </a:moveTo>
                    <a:lnTo>
                      <a:pt x="0" y="436"/>
                    </a:lnTo>
                    <a:lnTo>
                      <a:pt x="479" y="0"/>
                    </a:lnTo>
                    <a:lnTo>
                      <a:pt x="958" y="436"/>
                    </a:lnTo>
                    <a:lnTo>
                      <a:pt x="958" y="871"/>
                    </a:lnTo>
                    <a:lnTo>
                      <a:pt x="0" y="871"/>
                    </a:lnTo>
                    <a:close/>
                  </a:path>
                </a:pathLst>
              </a:custGeom>
              <a:noFill/>
              <a:ln w="32004">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pt-BR" sz="1000">
                  <a:latin typeface="Franklin Gothic Medium" panose="020B0603020102020204" pitchFamily="34" charset="0"/>
                </a:endParaRPr>
              </a:p>
            </p:txBody>
          </p:sp>
          <p:sp>
            <p:nvSpPr>
              <p:cNvPr id="147" name="docshape2021">
                <a:extLst>
                  <a:ext uri="{FF2B5EF4-FFF2-40B4-BE49-F238E27FC236}">
                    <a16:creationId xmlns:a16="http://schemas.microsoft.com/office/drawing/2014/main" xmlns="" id="{AF093ED5-1A4B-4573-9B24-9CF0E04CFF8C}"/>
                  </a:ext>
                </a:extLst>
              </p:cNvPr>
              <p:cNvSpPr txBox="1">
                <a:spLocks noChangeArrowheads="1"/>
              </p:cNvSpPr>
              <p:nvPr/>
            </p:nvSpPr>
            <p:spPr bwMode="auto">
              <a:xfrm>
                <a:off x="0" y="0"/>
                <a:ext cx="1008" cy="92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0" tIns="0" rIns="0" bIns="0" anchor="t" anchorCtr="0" upright="1">
                <a:noAutofit/>
              </a:bodyPr>
              <a:lstStyle/>
              <a:p>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a:spcBef>
                    <a:spcPts val="50"/>
                  </a:spcBef>
                </a:pPr>
                <a:r>
                  <a:rPr lang="pt-PT" sz="1000" dirty="0">
                    <a:effectLst/>
                    <a:latin typeface="Franklin Gothic Medium" panose="020B0603020102020204" pitchFamily="34" charset="0"/>
                    <a:ea typeface="Arial" panose="020B0604020202020204" pitchFamily="34" charset="0"/>
                  </a:rPr>
                  <a:t> </a:t>
                </a:r>
                <a:endParaRPr lang="pt-BR" sz="1000" dirty="0">
                  <a:effectLst/>
                  <a:latin typeface="Franklin Gothic Medium" panose="020B0603020102020204" pitchFamily="34" charset="0"/>
                  <a:ea typeface="Arial" panose="020B0604020202020204" pitchFamily="34" charset="0"/>
                </a:endParaRPr>
              </a:p>
              <a:p>
                <a:pPr marL="254635">
                  <a:spcBef>
                    <a:spcPts val="5"/>
                  </a:spcBef>
                  <a:spcAft>
                    <a:spcPts val="0"/>
                  </a:spcAft>
                </a:pPr>
                <a:r>
                  <a:rPr lang="pt-PT" sz="1000" b="1" dirty="0">
                    <a:effectLst/>
                    <a:latin typeface="Franklin Gothic Medium" panose="020B0603020102020204" pitchFamily="34" charset="0"/>
                    <a:ea typeface="Arial" panose="020B0604020202020204" pitchFamily="34" charset="0"/>
                  </a:rPr>
                  <a:t>50%</a:t>
                </a:r>
                <a:endParaRPr lang="pt-BR" sz="1000" dirty="0">
                  <a:effectLst/>
                  <a:latin typeface="Franklin Gothic Medium" panose="020B0603020102020204" pitchFamily="34" charset="0"/>
                  <a:ea typeface="Arial" panose="020B0604020202020204" pitchFamily="34" charset="0"/>
                </a:endParaRPr>
              </a:p>
            </p:txBody>
          </p:sp>
        </p:grpSp>
      </p:grpSp>
      <p:sp>
        <p:nvSpPr>
          <p:cNvPr id="170" name="CaixaDeTexto 169">
            <a:extLst>
              <a:ext uri="{FF2B5EF4-FFF2-40B4-BE49-F238E27FC236}">
                <a16:creationId xmlns:a16="http://schemas.microsoft.com/office/drawing/2014/main" xmlns="" id="{9ADA85C0-8DBD-4075-A475-CD0755CF7C0B}"/>
              </a:ext>
            </a:extLst>
          </p:cNvPr>
          <p:cNvSpPr txBox="1"/>
          <p:nvPr/>
        </p:nvSpPr>
        <p:spPr>
          <a:xfrm>
            <a:off x="7862059" y="2797094"/>
            <a:ext cx="2004535" cy="246221"/>
          </a:xfrm>
          <a:prstGeom prst="rect">
            <a:avLst/>
          </a:prstGeom>
          <a:noFill/>
        </p:spPr>
        <p:txBody>
          <a:bodyPr wrap="square">
            <a:spAutoFit/>
          </a:bodyPr>
          <a:lstStyle/>
          <a:p>
            <a:r>
              <a:rPr lang="pt-BR" sz="1000" dirty="0">
                <a:latin typeface="Franklin Gothic Medium" panose="020B0603020102020204" pitchFamily="34" charset="0"/>
              </a:rPr>
              <a:t>Capacitação</a:t>
            </a:r>
          </a:p>
        </p:txBody>
      </p:sp>
      <p:sp>
        <p:nvSpPr>
          <p:cNvPr id="171" name="CaixaDeTexto 170">
            <a:extLst>
              <a:ext uri="{FF2B5EF4-FFF2-40B4-BE49-F238E27FC236}">
                <a16:creationId xmlns:a16="http://schemas.microsoft.com/office/drawing/2014/main" xmlns="" id="{C448D3EF-196E-43F3-BF2E-DCC44D7414B1}"/>
              </a:ext>
            </a:extLst>
          </p:cNvPr>
          <p:cNvSpPr txBox="1"/>
          <p:nvPr/>
        </p:nvSpPr>
        <p:spPr>
          <a:xfrm>
            <a:off x="7862059" y="1472300"/>
            <a:ext cx="2035231" cy="246221"/>
          </a:xfrm>
          <a:prstGeom prst="rect">
            <a:avLst/>
          </a:prstGeom>
          <a:noFill/>
        </p:spPr>
        <p:txBody>
          <a:bodyPr wrap="square">
            <a:spAutoFit/>
          </a:bodyPr>
          <a:lstStyle/>
          <a:p>
            <a:r>
              <a:rPr lang="pt-BR" sz="1000" b="0" i="0" u="none" strike="noStrike" dirty="0">
                <a:solidFill>
                  <a:srgbClr val="000000"/>
                </a:solidFill>
                <a:effectLst/>
                <a:latin typeface="Franklin Gothic Medium" panose="020B0603020102020204" pitchFamily="34" charset="0"/>
              </a:rPr>
              <a:t>CAU + </a:t>
            </a:r>
            <a:endParaRPr lang="pt-BR" sz="1000" dirty="0">
              <a:latin typeface="Franklin Gothic Medium" panose="020B0603020102020204" pitchFamily="34" charset="0"/>
            </a:endParaRPr>
          </a:p>
        </p:txBody>
      </p:sp>
      <p:sp>
        <p:nvSpPr>
          <p:cNvPr id="172" name="CaixaDeTexto 171">
            <a:extLst>
              <a:ext uri="{FF2B5EF4-FFF2-40B4-BE49-F238E27FC236}">
                <a16:creationId xmlns:a16="http://schemas.microsoft.com/office/drawing/2014/main" xmlns="" id="{27BBBC9B-A3C7-4D0F-8D31-F962AD785DF3}"/>
              </a:ext>
            </a:extLst>
          </p:cNvPr>
          <p:cNvSpPr txBox="1"/>
          <p:nvPr/>
        </p:nvSpPr>
        <p:spPr>
          <a:xfrm>
            <a:off x="7892756" y="864943"/>
            <a:ext cx="1958489" cy="246221"/>
          </a:xfrm>
          <a:prstGeom prst="rect">
            <a:avLst/>
          </a:prstGeom>
          <a:noFill/>
        </p:spPr>
        <p:txBody>
          <a:bodyPr wrap="square">
            <a:spAutoFit/>
          </a:bodyPr>
          <a:lstStyle/>
          <a:p>
            <a:r>
              <a:rPr lang="pt-BR" sz="1000" b="0" i="0" u="none" strike="noStrike" dirty="0">
                <a:solidFill>
                  <a:srgbClr val="000000"/>
                </a:solidFill>
                <a:effectLst/>
                <a:latin typeface="Franklin Gothic Medium" panose="020B0603020102020204" pitchFamily="34" charset="0"/>
              </a:rPr>
              <a:t>Sou arquiteto, e agora?</a:t>
            </a:r>
            <a:r>
              <a:rPr lang="pt-BR" sz="1000" dirty="0">
                <a:latin typeface="Franklin Gothic Medium" panose="020B0603020102020204" pitchFamily="34" charset="0"/>
              </a:rPr>
              <a:t> </a:t>
            </a:r>
          </a:p>
        </p:txBody>
      </p:sp>
      <p:sp>
        <p:nvSpPr>
          <p:cNvPr id="173" name="CaixaDeTexto 172">
            <a:extLst>
              <a:ext uri="{FF2B5EF4-FFF2-40B4-BE49-F238E27FC236}">
                <a16:creationId xmlns:a16="http://schemas.microsoft.com/office/drawing/2014/main" xmlns="" id="{683080D1-86E5-4CDB-B4A1-1EEF63EB0E7F}"/>
              </a:ext>
            </a:extLst>
          </p:cNvPr>
          <p:cNvSpPr txBox="1"/>
          <p:nvPr/>
        </p:nvSpPr>
        <p:spPr>
          <a:xfrm>
            <a:off x="7862059" y="2114390"/>
            <a:ext cx="2019883" cy="246221"/>
          </a:xfrm>
          <a:prstGeom prst="rect">
            <a:avLst/>
          </a:prstGeom>
          <a:noFill/>
        </p:spPr>
        <p:txBody>
          <a:bodyPr wrap="square">
            <a:spAutoFit/>
          </a:bodyPr>
          <a:lstStyle/>
          <a:p>
            <a:r>
              <a:rPr lang="pt-BR" sz="1000" b="0" i="0" u="none" strike="noStrike" dirty="0">
                <a:solidFill>
                  <a:srgbClr val="000000"/>
                </a:solidFill>
                <a:effectLst/>
                <a:latin typeface="Franklin Gothic Medium" panose="020B0603020102020204" pitchFamily="34" charset="0"/>
              </a:rPr>
              <a:t>Dia do Arquiteto - (Prêmio TFG)</a:t>
            </a:r>
            <a:r>
              <a:rPr lang="pt-BR" sz="1000" dirty="0">
                <a:latin typeface="Franklin Gothic Medium" panose="020B0603020102020204" pitchFamily="34" charset="0"/>
              </a:rPr>
              <a:t> </a:t>
            </a:r>
          </a:p>
        </p:txBody>
      </p:sp>
      <p:sp>
        <p:nvSpPr>
          <p:cNvPr id="174" name="CaixaDeTexto 173">
            <a:extLst>
              <a:ext uri="{FF2B5EF4-FFF2-40B4-BE49-F238E27FC236}">
                <a16:creationId xmlns:a16="http://schemas.microsoft.com/office/drawing/2014/main" xmlns="" id="{48E20286-315A-4D23-BBEC-5532462FE27F}"/>
              </a:ext>
            </a:extLst>
          </p:cNvPr>
          <p:cNvSpPr txBox="1"/>
          <p:nvPr/>
        </p:nvSpPr>
        <p:spPr>
          <a:xfrm>
            <a:off x="7877408" y="3447007"/>
            <a:ext cx="1973838" cy="246221"/>
          </a:xfrm>
          <a:prstGeom prst="rect">
            <a:avLst/>
          </a:prstGeom>
          <a:noFill/>
        </p:spPr>
        <p:txBody>
          <a:bodyPr wrap="square">
            <a:spAutoFit/>
          </a:bodyPr>
          <a:lstStyle/>
          <a:p>
            <a:r>
              <a:rPr lang="pt-BR" sz="1000" b="0" i="0" u="none" strike="noStrike" dirty="0">
                <a:solidFill>
                  <a:srgbClr val="000000"/>
                </a:solidFill>
                <a:effectLst/>
                <a:latin typeface="Franklin Gothic Medium" panose="020B0603020102020204" pitchFamily="34" charset="0"/>
              </a:rPr>
              <a:t>Comunicação - plano de mídia</a:t>
            </a:r>
            <a:r>
              <a:rPr lang="pt-BR" sz="1000" dirty="0">
                <a:latin typeface="Franklin Gothic Medium" panose="020B0603020102020204" pitchFamily="34" charset="0"/>
              </a:rPr>
              <a:t> </a:t>
            </a:r>
          </a:p>
        </p:txBody>
      </p:sp>
      <p:sp>
        <p:nvSpPr>
          <p:cNvPr id="175" name="CaixaDeTexto 174">
            <a:extLst>
              <a:ext uri="{FF2B5EF4-FFF2-40B4-BE49-F238E27FC236}">
                <a16:creationId xmlns:a16="http://schemas.microsoft.com/office/drawing/2014/main" xmlns="" id="{DE4AFC3B-4B01-4B21-A36D-C275AF52A46A}"/>
              </a:ext>
            </a:extLst>
          </p:cNvPr>
          <p:cNvSpPr txBox="1"/>
          <p:nvPr/>
        </p:nvSpPr>
        <p:spPr>
          <a:xfrm>
            <a:off x="7900745" y="4123011"/>
            <a:ext cx="1989186" cy="246221"/>
          </a:xfrm>
          <a:prstGeom prst="rect">
            <a:avLst/>
          </a:prstGeom>
          <a:noFill/>
        </p:spPr>
        <p:txBody>
          <a:bodyPr wrap="square">
            <a:spAutoFit/>
          </a:bodyPr>
          <a:lstStyle/>
          <a:p>
            <a:r>
              <a:rPr lang="pt-BR" sz="1000" b="0" i="0" u="none" strike="noStrike" dirty="0">
                <a:solidFill>
                  <a:srgbClr val="000000"/>
                </a:solidFill>
                <a:effectLst/>
                <a:latin typeface="Franklin Gothic Medium" panose="020B0603020102020204" pitchFamily="34" charset="0"/>
              </a:rPr>
              <a:t>Atendimento</a:t>
            </a:r>
            <a:r>
              <a:rPr lang="pt-BR" sz="1000" dirty="0">
                <a:latin typeface="Franklin Gothic Medium" panose="020B0603020102020204" pitchFamily="34" charset="0"/>
              </a:rPr>
              <a:t> </a:t>
            </a:r>
          </a:p>
        </p:txBody>
      </p:sp>
      <p:sp>
        <p:nvSpPr>
          <p:cNvPr id="176" name="CaixaDeTexto 175">
            <a:extLst>
              <a:ext uri="{FF2B5EF4-FFF2-40B4-BE49-F238E27FC236}">
                <a16:creationId xmlns:a16="http://schemas.microsoft.com/office/drawing/2014/main" xmlns="" id="{242FAB72-C0FD-42F7-9595-5A42B5962961}"/>
              </a:ext>
            </a:extLst>
          </p:cNvPr>
          <p:cNvSpPr txBox="1"/>
          <p:nvPr/>
        </p:nvSpPr>
        <p:spPr>
          <a:xfrm>
            <a:off x="7854284" y="4678346"/>
            <a:ext cx="2041653" cy="400110"/>
          </a:xfrm>
          <a:prstGeom prst="rect">
            <a:avLst/>
          </a:prstGeom>
          <a:noFill/>
        </p:spPr>
        <p:txBody>
          <a:bodyPr wrap="square">
            <a:spAutoFit/>
          </a:bodyPr>
          <a:lstStyle/>
          <a:p>
            <a:r>
              <a:rPr lang="pt-BR" sz="1000" b="0" i="0" u="none" strike="noStrike" dirty="0">
                <a:solidFill>
                  <a:srgbClr val="000000"/>
                </a:solidFill>
                <a:effectLst/>
                <a:latin typeface="Franklin Gothic Medium" panose="020B0603020102020204" pitchFamily="34" charset="0"/>
              </a:rPr>
              <a:t>Manutenção das rotinas administrativas do CAU/AL</a:t>
            </a:r>
            <a:r>
              <a:rPr lang="pt-BR" sz="1000" dirty="0">
                <a:latin typeface="Franklin Gothic Medium" panose="020B0603020102020204" pitchFamily="34" charset="0"/>
              </a:rPr>
              <a:t> </a:t>
            </a:r>
          </a:p>
        </p:txBody>
      </p:sp>
      <p:sp>
        <p:nvSpPr>
          <p:cNvPr id="177" name="CaixaDeTexto 176">
            <a:extLst>
              <a:ext uri="{FF2B5EF4-FFF2-40B4-BE49-F238E27FC236}">
                <a16:creationId xmlns:a16="http://schemas.microsoft.com/office/drawing/2014/main" xmlns="" id="{B497C9D2-A1B1-40B1-B38B-80607C74DE70}"/>
              </a:ext>
            </a:extLst>
          </p:cNvPr>
          <p:cNvSpPr txBox="1"/>
          <p:nvPr/>
        </p:nvSpPr>
        <p:spPr>
          <a:xfrm>
            <a:off x="7864290" y="5443486"/>
            <a:ext cx="2030768" cy="246221"/>
          </a:xfrm>
          <a:prstGeom prst="rect">
            <a:avLst/>
          </a:prstGeom>
          <a:noFill/>
        </p:spPr>
        <p:txBody>
          <a:bodyPr wrap="square">
            <a:spAutoFit/>
          </a:bodyPr>
          <a:lstStyle/>
          <a:p>
            <a:r>
              <a:rPr lang="pt-BR" sz="1000" b="0" i="0" u="none" strike="noStrike" dirty="0">
                <a:solidFill>
                  <a:srgbClr val="000000"/>
                </a:solidFill>
                <a:effectLst/>
                <a:latin typeface="Franklin Gothic Medium" panose="020B0603020102020204" pitchFamily="34" charset="0"/>
              </a:rPr>
              <a:t>Fiscalização sistemática</a:t>
            </a:r>
            <a:r>
              <a:rPr lang="pt-BR" sz="1000" dirty="0">
                <a:latin typeface="Franklin Gothic Medium" panose="020B0603020102020204" pitchFamily="34" charset="0"/>
              </a:rPr>
              <a:t> </a:t>
            </a:r>
          </a:p>
        </p:txBody>
      </p:sp>
      <p:sp>
        <p:nvSpPr>
          <p:cNvPr id="178" name="CaixaDeTexto 177">
            <a:extLst>
              <a:ext uri="{FF2B5EF4-FFF2-40B4-BE49-F238E27FC236}">
                <a16:creationId xmlns:a16="http://schemas.microsoft.com/office/drawing/2014/main" xmlns="" id="{EEDC44E2-30F4-473D-A135-5E560CC25801}"/>
              </a:ext>
            </a:extLst>
          </p:cNvPr>
          <p:cNvSpPr txBox="1"/>
          <p:nvPr/>
        </p:nvSpPr>
        <p:spPr>
          <a:xfrm>
            <a:off x="10493432" y="715263"/>
            <a:ext cx="1698568" cy="553998"/>
          </a:xfrm>
          <a:prstGeom prst="rect">
            <a:avLst/>
          </a:prstGeom>
          <a:noFill/>
        </p:spPr>
        <p:txBody>
          <a:bodyPr wrap="square">
            <a:spAutoFit/>
          </a:bodyPr>
          <a:lstStyle/>
          <a:p>
            <a:r>
              <a:rPr lang="pt-BR" sz="1000" b="0" i="0" u="none" strike="noStrike" dirty="0">
                <a:solidFill>
                  <a:srgbClr val="000000"/>
                </a:solidFill>
                <a:effectLst/>
                <a:latin typeface="Franklin Gothic Medium" panose="020B0603020102020204" pitchFamily="34" charset="0"/>
              </a:rPr>
              <a:t>Ações de suprimento a demanda de deslocamento de pessoal</a:t>
            </a:r>
            <a:r>
              <a:rPr lang="pt-BR" sz="1000" dirty="0">
                <a:latin typeface="Franklin Gothic Medium" panose="020B0603020102020204" pitchFamily="34" charset="0"/>
              </a:rPr>
              <a:t> </a:t>
            </a:r>
          </a:p>
        </p:txBody>
      </p:sp>
      <p:sp>
        <p:nvSpPr>
          <p:cNvPr id="179" name="CaixaDeTexto 178">
            <a:extLst>
              <a:ext uri="{FF2B5EF4-FFF2-40B4-BE49-F238E27FC236}">
                <a16:creationId xmlns:a16="http://schemas.microsoft.com/office/drawing/2014/main" xmlns="" id="{B873147E-1CE5-4225-BF74-C1D0884C71EB}"/>
              </a:ext>
            </a:extLst>
          </p:cNvPr>
          <p:cNvSpPr txBox="1"/>
          <p:nvPr/>
        </p:nvSpPr>
        <p:spPr>
          <a:xfrm>
            <a:off x="10463927" y="1419852"/>
            <a:ext cx="1753729" cy="553998"/>
          </a:xfrm>
          <a:prstGeom prst="rect">
            <a:avLst/>
          </a:prstGeom>
          <a:noFill/>
        </p:spPr>
        <p:txBody>
          <a:bodyPr wrap="square">
            <a:spAutoFit/>
          </a:bodyPr>
          <a:lstStyle/>
          <a:p>
            <a:r>
              <a:rPr lang="pt-BR" sz="1000" b="0" i="0" u="none" strike="noStrike" dirty="0">
                <a:solidFill>
                  <a:srgbClr val="000000"/>
                </a:solidFill>
                <a:effectLst/>
                <a:latin typeface="Franklin Gothic Medium" panose="020B0603020102020204" pitchFamily="34" charset="0"/>
              </a:rPr>
              <a:t>Aporte ao centro de serviços compartilhados - CSC - Fiscalização</a:t>
            </a:r>
            <a:r>
              <a:rPr lang="pt-BR" sz="1000" dirty="0">
                <a:latin typeface="Franklin Gothic Medium" panose="020B0603020102020204" pitchFamily="34" charset="0"/>
              </a:rPr>
              <a:t> </a:t>
            </a:r>
          </a:p>
        </p:txBody>
      </p:sp>
      <p:sp>
        <p:nvSpPr>
          <p:cNvPr id="180" name="CaixaDeTexto 179">
            <a:extLst>
              <a:ext uri="{FF2B5EF4-FFF2-40B4-BE49-F238E27FC236}">
                <a16:creationId xmlns:a16="http://schemas.microsoft.com/office/drawing/2014/main" xmlns="" id="{57B9DE6E-1460-447A-A6BD-12068E6AD894}"/>
              </a:ext>
            </a:extLst>
          </p:cNvPr>
          <p:cNvSpPr txBox="1"/>
          <p:nvPr/>
        </p:nvSpPr>
        <p:spPr>
          <a:xfrm>
            <a:off x="10485442" y="4865262"/>
            <a:ext cx="1706558" cy="246221"/>
          </a:xfrm>
          <a:prstGeom prst="rect">
            <a:avLst/>
          </a:prstGeom>
          <a:noFill/>
        </p:spPr>
        <p:txBody>
          <a:bodyPr wrap="square">
            <a:spAutoFit/>
          </a:bodyPr>
          <a:lstStyle/>
          <a:p>
            <a:r>
              <a:rPr lang="pt-BR" sz="1000" b="0" i="0" u="none" strike="noStrike" dirty="0">
                <a:solidFill>
                  <a:srgbClr val="000000"/>
                </a:solidFill>
                <a:effectLst/>
                <a:latin typeface="Franklin Gothic Medium" panose="020B0603020102020204" pitchFamily="34" charset="0"/>
              </a:rPr>
              <a:t>Reserva de contingência</a:t>
            </a:r>
            <a:r>
              <a:rPr lang="pt-BR" sz="1000" dirty="0">
                <a:latin typeface="Franklin Gothic Medium" panose="020B0603020102020204" pitchFamily="34" charset="0"/>
              </a:rPr>
              <a:t> </a:t>
            </a:r>
          </a:p>
        </p:txBody>
      </p:sp>
      <p:sp>
        <p:nvSpPr>
          <p:cNvPr id="181" name="CaixaDeTexto 180">
            <a:extLst>
              <a:ext uri="{FF2B5EF4-FFF2-40B4-BE49-F238E27FC236}">
                <a16:creationId xmlns:a16="http://schemas.microsoft.com/office/drawing/2014/main" xmlns="" id="{33D33E7A-FE88-48F5-9F2F-55BF34C5EF7C}"/>
              </a:ext>
            </a:extLst>
          </p:cNvPr>
          <p:cNvSpPr txBox="1"/>
          <p:nvPr/>
        </p:nvSpPr>
        <p:spPr>
          <a:xfrm>
            <a:off x="10463927" y="5350284"/>
            <a:ext cx="1739572" cy="400110"/>
          </a:xfrm>
          <a:prstGeom prst="rect">
            <a:avLst/>
          </a:prstGeom>
          <a:noFill/>
        </p:spPr>
        <p:txBody>
          <a:bodyPr wrap="square">
            <a:spAutoFit/>
          </a:bodyPr>
          <a:lstStyle/>
          <a:p>
            <a:r>
              <a:rPr lang="pt-BR" sz="1000" b="0" i="0" u="none" strike="noStrike" dirty="0">
                <a:solidFill>
                  <a:srgbClr val="000000"/>
                </a:solidFill>
                <a:effectLst/>
                <a:latin typeface="Franklin Gothic Medium" panose="020B0603020102020204" pitchFamily="34" charset="0"/>
              </a:rPr>
              <a:t>Manutenção das instalações da sede</a:t>
            </a:r>
            <a:endParaRPr lang="pt-BR" sz="1000" dirty="0">
              <a:latin typeface="Franklin Gothic Medium" panose="020B0603020102020204" pitchFamily="34" charset="0"/>
            </a:endParaRPr>
          </a:p>
        </p:txBody>
      </p:sp>
      <p:sp>
        <p:nvSpPr>
          <p:cNvPr id="183" name="CaixaDeTexto 182">
            <a:extLst>
              <a:ext uri="{FF2B5EF4-FFF2-40B4-BE49-F238E27FC236}">
                <a16:creationId xmlns:a16="http://schemas.microsoft.com/office/drawing/2014/main" xmlns="" id="{0FB41F3D-A058-44D9-A846-E99D56339C14}"/>
              </a:ext>
            </a:extLst>
          </p:cNvPr>
          <p:cNvSpPr txBox="1"/>
          <p:nvPr/>
        </p:nvSpPr>
        <p:spPr>
          <a:xfrm>
            <a:off x="10473943" y="2626827"/>
            <a:ext cx="1718056" cy="553998"/>
          </a:xfrm>
          <a:prstGeom prst="rect">
            <a:avLst/>
          </a:prstGeom>
          <a:noFill/>
        </p:spPr>
        <p:txBody>
          <a:bodyPr wrap="square">
            <a:spAutoFit/>
          </a:bodyPr>
          <a:lstStyle/>
          <a:p>
            <a:r>
              <a:rPr lang="pt-BR" sz="1000" b="0" i="0" u="none" strike="noStrike" dirty="0">
                <a:solidFill>
                  <a:srgbClr val="000000"/>
                </a:solidFill>
                <a:effectLst/>
                <a:latin typeface="Franklin Gothic Medium" panose="020B0603020102020204" pitchFamily="34" charset="0"/>
              </a:rPr>
              <a:t>Contribuição ao fundo nacional de apoio aos CAU/UF's</a:t>
            </a:r>
            <a:r>
              <a:rPr lang="pt-BR" sz="1000" dirty="0">
                <a:latin typeface="Franklin Gothic Medium" panose="020B0603020102020204" pitchFamily="34" charset="0"/>
              </a:rPr>
              <a:t> </a:t>
            </a:r>
          </a:p>
        </p:txBody>
      </p:sp>
      <p:sp>
        <p:nvSpPr>
          <p:cNvPr id="185" name="CaixaDeTexto 184">
            <a:extLst>
              <a:ext uri="{FF2B5EF4-FFF2-40B4-BE49-F238E27FC236}">
                <a16:creationId xmlns:a16="http://schemas.microsoft.com/office/drawing/2014/main" xmlns="" id="{ED7FF001-B17E-41D0-AF4D-BC463DDF6BE9}"/>
              </a:ext>
            </a:extLst>
          </p:cNvPr>
          <p:cNvSpPr txBox="1"/>
          <p:nvPr/>
        </p:nvSpPr>
        <p:spPr>
          <a:xfrm>
            <a:off x="10501876" y="3236461"/>
            <a:ext cx="1690124" cy="553998"/>
          </a:xfrm>
          <a:prstGeom prst="rect">
            <a:avLst/>
          </a:prstGeom>
          <a:noFill/>
        </p:spPr>
        <p:txBody>
          <a:bodyPr wrap="square">
            <a:spAutoFit/>
          </a:bodyPr>
          <a:lstStyle/>
          <a:p>
            <a:r>
              <a:rPr lang="pt-BR" sz="1000" b="0" i="0" u="none" strike="noStrike" dirty="0">
                <a:solidFill>
                  <a:srgbClr val="000000"/>
                </a:solidFill>
                <a:effectLst/>
                <a:latin typeface="Franklin Gothic Medium" panose="020B0603020102020204" pitchFamily="34" charset="0"/>
              </a:rPr>
              <a:t>Assistência Técnica em Habitação de Interesse Social - ATHIS</a:t>
            </a:r>
            <a:r>
              <a:rPr lang="pt-BR" sz="1000" dirty="0">
                <a:latin typeface="Franklin Gothic Medium" panose="020B0603020102020204" pitchFamily="34" charset="0"/>
              </a:rPr>
              <a:t> </a:t>
            </a:r>
          </a:p>
        </p:txBody>
      </p:sp>
      <p:sp>
        <p:nvSpPr>
          <p:cNvPr id="187" name="CaixaDeTexto 186">
            <a:extLst>
              <a:ext uri="{FF2B5EF4-FFF2-40B4-BE49-F238E27FC236}">
                <a16:creationId xmlns:a16="http://schemas.microsoft.com/office/drawing/2014/main" xmlns="" id="{BB93950E-D8D6-4560-9B1B-E233007787F8}"/>
              </a:ext>
            </a:extLst>
          </p:cNvPr>
          <p:cNvSpPr txBox="1"/>
          <p:nvPr/>
        </p:nvSpPr>
        <p:spPr>
          <a:xfrm>
            <a:off x="10534567" y="3901043"/>
            <a:ext cx="1691209" cy="553998"/>
          </a:xfrm>
          <a:prstGeom prst="rect">
            <a:avLst/>
          </a:prstGeom>
          <a:noFill/>
        </p:spPr>
        <p:txBody>
          <a:bodyPr wrap="square">
            <a:spAutoFit/>
          </a:bodyPr>
          <a:lstStyle/>
          <a:p>
            <a:r>
              <a:rPr lang="pt-BR" sz="1000" b="0" i="0" u="none" strike="noStrike" dirty="0">
                <a:solidFill>
                  <a:srgbClr val="000000"/>
                </a:solidFill>
                <a:effectLst/>
                <a:latin typeface="Franklin Gothic Medium" panose="020B0603020102020204" pitchFamily="34" charset="0"/>
              </a:rPr>
              <a:t>Assistência Técnica em Habitação de Interesse Social - ATHIS</a:t>
            </a:r>
            <a:r>
              <a:rPr lang="pt-BR" sz="1000" dirty="0">
                <a:latin typeface="Franklin Gothic Medium" panose="020B0603020102020204" pitchFamily="34" charset="0"/>
              </a:rPr>
              <a:t> no interior</a:t>
            </a:r>
          </a:p>
        </p:txBody>
      </p:sp>
      <p:sp>
        <p:nvSpPr>
          <p:cNvPr id="188" name="CaixaDeTexto 187">
            <a:extLst>
              <a:ext uri="{FF2B5EF4-FFF2-40B4-BE49-F238E27FC236}">
                <a16:creationId xmlns:a16="http://schemas.microsoft.com/office/drawing/2014/main" xmlns="" id="{35460E0F-1FC7-4F6A-8EDF-3507DB2F4B65}"/>
              </a:ext>
            </a:extLst>
          </p:cNvPr>
          <p:cNvSpPr txBox="1"/>
          <p:nvPr/>
        </p:nvSpPr>
        <p:spPr>
          <a:xfrm>
            <a:off x="10485442" y="2006446"/>
            <a:ext cx="1718057" cy="553998"/>
          </a:xfrm>
          <a:prstGeom prst="rect">
            <a:avLst/>
          </a:prstGeom>
          <a:noFill/>
        </p:spPr>
        <p:txBody>
          <a:bodyPr wrap="square">
            <a:spAutoFit/>
          </a:bodyPr>
          <a:lstStyle/>
          <a:p>
            <a:r>
              <a:rPr lang="pt-BR" sz="1000" b="0" i="0" u="none" strike="noStrike" dirty="0">
                <a:solidFill>
                  <a:srgbClr val="000000"/>
                </a:solidFill>
                <a:effectLst/>
                <a:latin typeface="Franklin Gothic Medium" panose="020B0603020102020204" pitchFamily="34" charset="0"/>
              </a:rPr>
              <a:t>Aporte ao centro de serviços compartilhados - CSC -Atendimento</a:t>
            </a:r>
            <a:endParaRPr lang="pt-BR" sz="1000" dirty="0">
              <a:latin typeface="Franklin Gothic Medium" panose="020B0603020102020204" pitchFamily="34" charset="0"/>
            </a:endParaRPr>
          </a:p>
        </p:txBody>
      </p:sp>
    </p:spTree>
    <p:extLst>
      <p:ext uri="{BB962C8B-B14F-4D97-AF65-F5344CB8AC3E}">
        <p14:creationId xmlns:p14="http://schemas.microsoft.com/office/powerpoint/2010/main" xmlns="" val="4057713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iBrasil Saúde – 5 de Junho Dia Mundial do Meio Ambiente">
            <a:extLst>
              <a:ext uri="{FF2B5EF4-FFF2-40B4-BE49-F238E27FC236}">
                <a16:creationId xmlns:a16="http://schemas.microsoft.com/office/drawing/2014/main" xmlns="" id="{68D4EEBD-6C24-4D00-A680-4281DF9B305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12517" y="1452252"/>
            <a:ext cx="4344500" cy="3953495"/>
          </a:xfrm>
          <a:prstGeom prst="rect">
            <a:avLst/>
          </a:prstGeom>
          <a:noFill/>
          <a:extLst>
            <a:ext uri="{909E8E84-426E-40DD-AFC4-6F175D3DCCD1}">
              <a14:hiddenFill xmlns:a14="http://schemas.microsoft.com/office/drawing/2010/main" xmlns="">
                <a:solidFill>
                  <a:srgbClr val="FFFFFF"/>
                </a:solidFill>
              </a14:hiddenFill>
            </a:ext>
          </a:extLst>
        </p:spPr>
      </p:pic>
      <p:sp>
        <p:nvSpPr>
          <p:cNvPr id="71" name="Retângulo 70"/>
          <p:cNvSpPr/>
          <p:nvPr/>
        </p:nvSpPr>
        <p:spPr>
          <a:xfrm>
            <a:off x="534983" y="1489273"/>
            <a:ext cx="6525383" cy="2862322"/>
          </a:xfrm>
          <a:prstGeom prst="rect">
            <a:avLst/>
          </a:prstGeom>
        </p:spPr>
        <p:txBody>
          <a:bodyPr wrap="square">
            <a:spAutoFit/>
          </a:bodyPr>
          <a:lstStyle/>
          <a:p>
            <a:pPr algn="just">
              <a:defRPr/>
            </a:pPr>
            <a:r>
              <a:rPr lang="pt-BR" sz="1200" dirty="0">
                <a:solidFill>
                  <a:schemeClr val="bg1"/>
                </a:solidFill>
                <a:latin typeface="Franklin Gothic Medium" panose="020B0603020102020204" pitchFamily="34" charset="0"/>
                <a:cs typeface="Arial" pitchFamily="34" charset="0"/>
              </a:rPr>
              <a:t>O CAU/AL adota algumas práticas que, consequentemente, impactam positivamente na redução gastos, dentre elas destacamos:</a:t>
            </a:r>
          </a:p>
          <a:p>
            <a:pPr marL="171450" indent="-171450" algn="just">
              <a:buFont typeface="Wingdings" panose="05000000000000000000" pitchFamily="2" charset="2"/>
              <a:buChar char="ü"/>
              <a:defRPr/>
            </a:pPr>
            <a:endParaRPr lang="pt-BR" sz="1200" dirty="0">
              <a:solidFill>
                <a:schemeClr val="bg1"/>
              </a:solidFill>
              <a:latin typeface="Franklin Gothic Medium" panose="020B0603020102020204" pitchFamily="34" charset="0"/>
              <a:cs typeface="Arial" pitchFamily="34" charset="0"/>
            </a:endParaRPr>
          </a:p>
          <a:p>
            <a:pPr marL="285750" indent="-285750" algn="just">
              <a:buFont typeface="Wingdings" panose="05000000000000000000" pitchFamily="2" charset="2"/>
              <a:buChar char="ü"/>
              <a:defRPr/>
            </a:pPr>
            <a:r>
              <a:rPr lang="pt-BR" sz="1200" dirty="0">
                <a:solidFill>
                  <a:schemeClr val="bg1"/>
                </a:solidFill>
                <a:latin typeface="Franklin Gothic Medium" panose="020B0603020102020204" pitchFamily="34" charset="0"/>
                <a:cs typeface="Arial" pitchFamily="34" charset="0"/>
              </a:rPr>
              <a:t>Redução na impressão de documentos, apenas quando necessários;</a:t>
            </a:r>
          </a:p>
          <a:p>
            <a:pPr marL="285750" indent="-285750" algn="just">
              <a:buFont typeface="Wingdings" panose="05000000000000000000" pitchFamily="2" charset="2"/>
              <a:buChar char="ü"/>
              <a:defRPr/>
            </a:pPr>
            <a:r>
              <a:rPr lang="pt-BR" sz="1200" dirty="0">
                <a:solidFill>
                  <a:schemeClr val="bg1"/>
                </a:solidFill>
                <a:latin typeface="Franklin Gothic Medium" panose="020B0603020102020204" pitchFamily="34" charset="0"/>
                <a:cs typeface="Arial" pitchFamily="34" charset="0"/>
              </a:rPr>
              <a:t>Impressão de documentos frente e verso;</a:t>
            </a:r>
          </a:p>
          <a:p>
            <a:pPr marL="285750" indent="-285750" algn="just">
              <a:buFont typeface="Wingdings" panose="05000000000000000000" pitchFamily="2" charset="2"/>
              <a:buChar char="ü"/>
              <a:defRPr/>
            </a:pPr>
            <a:r>
              <a:rPr lang="pt-BR" sz="1200" dirty="0">
                <a:solidFill>
                  <a:schemeClr val="bg1"/>
                </a:solidFill>
                <a:latin typeface="Franklin Gothic Medium" panose="020B0603020102020204" pitchFamily="34" charset="0"/>
                <a:cs typeface="Arial" pitchFamily="34" charset="0"/>
              </a:rPr>
              <a:t>Reutilização de impressos como rascunho;</a:t>
            </a:r>
          </a:p>
          <a:p>
            <a:pPr marL="285750" indent="-285750" algn="just">
              <a:buFont typeface="Wingdings" panose="05000000000000000000" pitchFamily="2" charset="2"/>
              <a:buChar char="ü"/>
              <a:defRPr/>
            </a:pPr>
            <a:r>
              <a:rPr lang="pt-BR" sz="1200" dirty="0">
                <a:solidFill>
                  <a:schemeClr val="bg1"/>
                </a:solidFill>
                <a:latin typeface="Franklin Gothic Medium" panose="020B0603020102020204" pitchFamily="34" charset="0"/>
                <a:cs typeface="Arial" pitchFamily="34" charset="0"/>
              </a:rPr>
              <a:t>Priorização de tramitação de processos de forma eletrônica, evitando o excesso de Impressões e volume de documentos a serem arquivados;</a:t>
            </a:r>
          </a:p>
          <a:p>
            <a:pPr marL="285750" indent="-285750" algn="just">
              <a:buFont typeface="Wingdings" panose="05000000000000000000" pitchFamily="2" charset="2"/>
              <a:buChar char="ü"/>
              <a:defRPr/>
            </a:pPr>
            <a:r>
              <a:rPr lang="pt-BR" sz="1200" dirty="0">
                <a:solidFill>
                  <a:schemeClr val="bg1"/>
                </a:solidFill>
                <a:latin typeface="Franklin Gothic Medium" panose="020B0603020102020204" pitchFamily="34" charset="0"/>
                <a:cs typeface="Arial" pitchFamily="34" charset="0"/>
              </a:rPr>
              <a:t>Consumo consciente  dos copos descartáveis (água e café);</a:t>
            </a:r>
          </a:p>
          <a:p>
            <a:pPr marL="285750" indent="-285750" algn="just">
              <a:buFont typeface="Wingdings" panose="05000000000000000000" pitchFamily="2" charset="2"/>
              <a:buChar char="ü"/>
              <a:defRPr/>
            </a:pPr>
            <a:r>
              <a:rPr lang="pt-BR" sz="1200" dirty="0">
                <a:solidFill>
                  <a:schemeClr val="bg1"/>
                </a:solidFill>
                <a:latin typeface="Franklin Gothic Medium" panose="020B0603020102020204" pitchFamily="34" charset="0"/>
                <a:cs typeface="Arial" pitchFamily="34" charset="0"/>
              </a:rPr>
              <a:t>Luzes e ar condicionado ligados quando necessários, reduzindo o consumo de energia;</a:t>
            </a:r>
          </a:p>
          <a:p>
            <a:pPr marL="171450" indent="-171450" algn="just">
              <a:buFont typeface="Wingdings" panose="05000000000000000000" pitchFamily="2" charset="2"/>
              <a:buChar char="ü"/>
              <a:defRPr/>
            </a:pPr>
            <a:r>
              <a:rPr lang="pt-BR" sz="1200" dirty="0">
                <a:solidFill>
                  <a:schemeClr val="bg1"/>
                </a:solidFill>
                <a:latin typeface="Franklin Gothic Medium" panose="020B0603020102020204" pitchFamily="34" charset="0"/>
                <a:cs typeface="Arial" pitchFamily="34" charset="0"/>
              </a:rPr>
              <a:t>   Descarte de equipamentos eletrônicos em locais especializados;</a:t>
            </a:r>
          </a:p>
          <a:p>
            <a:pPr algn="just">
              <a:defRPr/>
            </a:pPr>
            <a:endParaRPr lang="pt-BR" sz="1200" dirty="0">
              <a:solidFill>
                <a:schemeClr val="bg1"/>
              </a:solidFill>
              <a:latin typeface="Franklin Gothic Medium" panose="020B0603020102020204" pitchFamily="34" charset="0"/>
              <a:cs typeface="Arial" pitchFamily="34" charset="0"/>
            </a:endParaRPr>
          </a:p>
          <a:p>
            <a:pPr algn="just">
              <a:defRPr/>
            </a:pPr>
            <a:r>
              <a:rPr lang="pt-BR" sz="1200" dirty="0">
                <a:solidFill>
                  <a:schemeClr val="bg1"/>
                </a:solidFill>
                <a:latin typeface="Franklin Gothic Medium" panose="020B0603020102020204" pitchFamily="34" charset="0"/>
                <a:cs typeface="Arial" pitchFamily="34" charset="0"/>
              </a:rPr>
              <a:t>O desafio esta na implementação do processo 100% digital, que irá evitar a impressão de documentos e demais gastos, além da economia de espaço físico, caixas e armários para o seu arquivamento. </a:t>
            </a:r>
          </a:p>
        </p:txBody>
      </p:sp>
      <p:sp>
        <p:nvSpPr>
          <p:cNvPr id="3" name="Espaço Reservado para Conteúdo 2">
            <a:extLst>
              <a:ext uri="{FF2B5EF4-FFF2-40B4-BE49-F238E27FC236}">
                <a16:creationId xmlns:a16="http://schemas.microsoft.com/office/drawing/2014/main" xmlns="" id="{5E29759D-A487-40B3-947C-A078A71FF6F8}"/>
              </a:ext>
            </a:extLst>
          </p:cNvPr>
          <p:cNvSpPr>
            <a:spLocks noGrp="1"/>
          </p:cNvSpPr>
          <p:nvPr>
            <p:ph sz="half" idx="14"/>
          </p:nvPr>
        </p:nvSpPr>
        <p:spPr/>
        <p:txBody>
          <a:bodyPr/>
          <a:lstStyle/>
          <a:p>
            <a:r>
              <a:rPr lang="pt-BR" dirty="0"/>
              <a:t>Sustentabilidade Ambiental</a:t>
            </a:r>
          </a:p>
        </p:txBody>
      </p:sp>
    </p:spTree>
    <p:extLst>
      <p:ext uri="{BB962C8B-B14F-4D97-AF65-F5344CB8AC3E}">
        <p14:creationId xmlns:p14="http://schemas.microsoft.com/office/powerpoint/2010/main" xmlns="" val="16430543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6C00FD1E-265F-495C-8135-87D7E35B8072}"/>
              </a:ext>
            </a:extLst>
          </p:cNvPr>
          <p:cNvSpPr>
            <a:spLocks noGrp="1"/>
          </p:cNvSpPr>
          <p:nvPr>
            <p:ph sz="half" idx="1"/>
          </p:nvPr>
        </p:nvSpPr>
        <p:spPr/>
        <p:txBody>
          <a:bodyPr/>
          <a:lstStyle/>
          <a:p>
            <a:r>
              <a:rPr lang="pt-BR"/>
              <a:t>Informações Orçamentárias, Financeiras e Contábeis</a:t>
            </a:r>
          </a:p>
        </p:txBody>
      </p:sp>
      <p:sp>
        <p:nvSpPr>
          <p:cNvPr id="4" name="Espaço Reservado para Conteúdo 3">
            <a:extLst>
              <a:ext uri="{FF2B5EF4-FFF2-40B4-BE49-F238E27FC236}">
                <a16:creationId xmlns:a16="http://schemas.microsoft.com/office/drawing/2014/main" xmlns="" id="{67015381-9F34-4E3C-B055-BE668B640ED8}"/>
              </a:ext>
            </a:extLst>
          </p:cNvPr>
          <p:cNvSpPr>
            <a:spLocks noGrp="1"/>
          </p:cNvSpPr>
          <p:nvPr>
            <p:ph sz="half" idx="14"/>
          </p:nvPr>
        </p:nvSpPr>
        <p:spPr/>
        <p:txBody>
          <a:bodyPr/>
          <a:lstStyle/>
          <a:p>
            <a:r>
              <a:rPr lang="pt-BR"/>
              <a:t>06</a:t>
            </a:r>
          </a:p>
        </p:txBody>
      </p:sp>
    </p:spTree>
    <p:extLst>
      <p:ext uri="{BB962C8B-B14F-4D97-AF65-F5344CB8AC3E}">
        <p14:creationId xmlns:p14="http://schemas.microsoft.com/office/powerpoint/2010/main" xmlns="" val="42593749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xmlns="" id="{5ECC4FBD-457E-4734-AA66-C3B02667A6AF}"/>
              </a:ext>
            </a:extLst>
          </p:cNvPr>
          <p:cNvSpPr txBox="1"/>
          <p:nvPr/>
        </p:nvSpPr>
        <p:spPr>
          <a:xfrm>
            <a:off x="539646" y="1804203"/>
            <a:ext cx="6460761" cy="3539430"/>
          </a:xfrm>
          <a:prstGeom prst="rect">
            <a:avLst/>
          </a:prstGeom>
          <a:noFill/>
        </p:spPr>
        <p:txBody>
          <a:bodyPr wrap="square">
            <a:spAutoFit/>
          </a:bodyPr>
          <a:lstStyle/>
          <a:p>
            <a:pPr algn="just"/>
            <a:r>
              <a:rPr lang="pt-PT" sz="1200" dirty="0">
                <a:solidFill>
                  <a:schemeClr val="bg1"/>
                </a:solidFill>
                <a:effectLst/>
                <a:latin typeface="Franklin Gothic Medium" panose="020B0603020102020204" pitchFamily="34" charset="0"/>
                <a:ea typeface="Arial MT"/>
                <a:cs typeface="Arial MT"/>
              </a:rPr>
              <a:t>Considerando  a  materialidade  das informações  e valores das  demonstrações   contábeis   do  1º  e  2º  trimestre  de 2021,    seguem    as   considerações    da   Coordenadoria contábil as </a:t>
            </a:r>
            <a:endParaRPr lang="pt-BR" sz="1200" dirty="0">
              <a:solidFill>
                <a:schemeClr val="bg1"/>
              </a:solidFill>
              <a:effectLst/>
              <a:latin typeface="Franklin Gothic Medium" panose="020B0603020102020204" pitchFamily="34" charset="0"/>
              <a:ea typeface="Arial MT"/>
              <a:cs typeface="Arial MT"/>
            </a:endParaRPr>
          </a:p>
          <a:p>
            <a:pPr algn="just"/>
            <a:r>
              <a:rPr lang="pt-PT" sz="1200" dirty="0">
                <a:solidFill>
                  <a:schemeClr val="bg1"/>
                </a:solidFill>
                <a:effectLst/>
                <a:latin typeface="Franklin Gothic Medium" panose="020B0603020102020204" pitchFamily="34" charset="0"/>
                <a:ea typeface="Arial MT"/>
                <a:cs typeface="Arial MT"/>
              </a:rPr>
              <a:t>mesmas:</a:t>
            </a:r>
            <a:endParaRPr lang="pt-BR" sz="1200" dirty="0">
              <a:solidFill>
                <a:schemeClr val="bg1"/>
              </a:solidFill>
              <a:effectLst/>
              <a:latin typeface="Franklin Gothic Medium" panose="020B0603020102020204" pitchFamily="34" charset="0"/>
              <a:ea typeface="Arial MT"/>
              <a:cs typeface="Arial MT"/>
            </a:endParaRPr>
          </a:p>
          <a:p>
            <a:pPr algn="just"/>
            <a:r>
              <a:rPr lang="pt-PT" sz="1200" dirty="0">
                <a:solidFill>
                  <a:schemeClr val="bg1"/>
                </a:solidFill>
                <a:effectLst/>
                <a:latin typeface="Franklin Gothic Medium" panose="020B0603020102020204" pitchFamily="34" charset="0"/>
                <a:ea typeface="Arial MT"/>
                <a:cs typeface="Arial MT"/>
              </a:rPr>
              <a:t>  </a:t>
            </a:r>
            <a:endParaRPr lang="pt-BR" sz="1200" dirty="0">
              <a:solidFill>
                <a:schemeClr val="bg1"/>
              </a:solidFill>
              <a:effectLst/>
              <a:latin typeface="Franklin Gothic Medium" panose="020B0603020102020204" pitchFamily="34" charset="0"/>
              <a:ea typeface="Arial MT"/>
              <a:cs typeface="Arial MT"/>
            </a:endParaRPr>
          </a:p>
          <a:p>
            <a:pPr marL="342900" lvl="0" indent="-342900" algn="just">
              <a:spcAft>
                <a:spcPts val="1200"/>
              </a:spcAft>
              <a:buSzPts val="1100"/>
              <a:buFont typeface="Wingdings" panose="05000000000000000000" pitchFamily="2" charset="2"/>
              <a:buChar char=""/>
            </a:pPr>
            <a:r>
              <a:rPr lang="pt-PT" sz="1200" dirty="0">
                <a:solidFill>
                  <a:schemeClr val="bg1"/>
                </a:solidFill>
                <a:effectLst/>
                <a:latin typeface="Franklin Gothic Medium" panose="020B0603020102020204" pitchFamily="34" charset="0"/>
                <a:ea typeface="Arial MT"/>
                <a:cs typeface="Arial MT"/>
              </a:rPr>
              <a:t>As demonstrações  contábeis que compõem o processo de  Prestação  de  Contas  do  1º  semestre  de  2021 são apresentadas  em reais (R$) e foram  homologadas pelo núcleo de contabilidade do CAU/BR;</a:t>
            </a:r>
            <a:endParaRPr lang="pt-BR" sz="1200" dirty="0">
              <a:solidFill>
                <a:schemeClr val="bg1"/>
              </a:solidFill>
              <a:effectLst/>
              <a:latin typeface="Franklin Gothic Medium" panose="020B0603020102020204" pitchFamily="34" charset="0"/>
              <a:ea typeface="Arial MT"/>
              <a:cs typeface="Arial MT"/>
            </a:endParaRPr>
          </a:p>
          <a:p>
            <a:pPr marL="342900" lvl="0" indent="-342900" algn="just">
              <a:spcAft>
                <a:spcPts val="1200"/>
              </a:spcAft>
              <a:buSzPts val="1100"/>
              <a:buFont typeface="Wingdings" panose="05000000000000000000" pitchFamily="2" charset="2"/>
              <a:buChar char=""/>
            </a:pPr>
            <a:r>
              <a:rPr lang="pt-PT" sz="1200" dirty="0">
                <a:solidFill>
                  <a:schemeClr val="bg1"/>
                </a:solidFill>
                <a:effectLst/>
                <a:latin typeface="Franklin Gothic Medium" panose="020B0603020102020204" pitchFamily="34" charset="0"/>
                <a:ea typeface="Arial MT"/>
                <a:cs typeface="Arial MT"/>
              </a:rPr>
              <a:t>São    compostas    pelos    seguintes    demonstrativos: Balanço   Patrimonial,   Demonstração   das   Variações Patrimoniais   decorrentes  da  execução   orçamentária; Balanço      Orçamentário, Balanço      Financeiro      e Demonstração dos Fluxos de Caixa;</a:t>
            </a:r>
            <a:endParaRPr lang="pt-BR" sz="1200" dirty="0">
              <a:solidFill>
                <a:schemeClr val="bg1"/>
              </a:solidFill>
              <a:effectLst/>
              <a:latin typeface="Franklin Gothic Medium" panose="020B0603020102020204" pitchFamily="34" charset="0"/>
              <a:ea typeface="Arial MT"/>
              <a:cs typeface="Arial MT"/>
            </a:endParaRPr>
          </a:p>
          <a:p>
            <a:pPr marL="342900" lvl="0" indent="-342900" algn="just">
              <a:spcAft>
                <a:spcPts val="1200"/>
              </a:spcAft>
              <a:buSzPts val="1100"/>
              <a:buFont typeface="Wingdings" panose="05000000000000000000" pitchFamily="2" charset="2"/>
              <a:buChar char=""/>
            </a:pPr>
            <a:r>
              <a:rPr lang="pt-PT" sz="1200" dirty="0">
                <a:solidFill>
                  <a:schemeClr val="bg1"/>
                </a:solidFill>
                <a:effectLst/>
                <a:latin typeface="Franklin Gothic Medium" panose="020B0603020102020204" pitchFamily="34" charset="0"/>
                <a:ea typeface="Arial MT"/>
                <a:cs typeface="Arial MT"/>
              </a:rPr>
              <a:t>Os créditos de anuidades relativas ao exercício do balanço são reconhecidos ao início do exercício, em conta específica, pelo valor estimado em proposta orçamentária referente à previsão de receitas dos profissionais e empresas ativos no banco de dados do CAU/BR. Após o encerramento do exercício, o saldo não recebido é transferido para outra conta do ativo, representando créditos de anuidades de exercícios anteriores. Os créditos a receber, tanto do exercício atual quanto do exercício anterior, estão devidamente conciliados e de acordo com o o sistema SICCAU;</a:t>
            </a:r>
          </a:p>
        </p:txBody>
      </p:sp>
      <p:sp>
        <p:nvSpPr>
          <p:cNvPr id="8" name="Espaço Reservado para Conteúdo 7">
            <a:extLst>
              <a:ext uri="{FF2B5EF4-FFF2-40B4-BE49-F238E27FC236}">
                <a16:creationId xmlns:a16="http://schemas.microsoft.com/office/drawing/2014/main" xmlns="" id="{95E8252E-B74A-444F-AB09-B2ACEE56CB1D}"/>
              </a:ext>
            </a:extLst>
          </p:cNvPr>
          <p:cNvSpPr>
            <a:spLocks noGrp="1"/>
          </p:cNvSpPr>
          <p:nvPr>
            <p:ph sz="half" idx="14"/>
          </p:nvPr>
        </p:nvSpPr>
        <p:spPr/>
        <p:txBody>
          <a:bodyPr/>
          <a:lstStyle/>
          <a:p>
            <a:r>
              <a:rPr lang="pt-BR" dirty="0"/>
              <a:t>Declaração do Contador e notas explicativas</a:t>
            </a:r>
          </a:p>
        </p:txBody>
      </p:sp>
      <p:sp>
        <p:nvSpPr>
          <p:cNvPr id="10" name="CaixaDeTexto 9">
            <a:extLst>
              <a:ext uri="{FF2B5EF4-FFF2-40B4-BE49-F238E27FC236}">
                <a16:creationId xmlns:a16="http://schemas.microsoft.com/office/drawing/2014/main" xmlns="" id="{A45B9F65-052E-4BAA-A321-74BB91F1E21A}"/>
              </a:ext>
            </a:extLst>
          </p:cNvPr>
          <p:cNvSpPr txBox="1"/>
          <p:nvPr/>
        </p:nvSpPr>
        <p:spPr>
          <a:xfrm>
            <a:off x="7105338" y="1736387"/>
            <a:ext cx="5086662" cy="3908762"/>
          </a:xfrm>
          <a:prstGeom prst="rect">
            <a:avLst/>
          </a:prstGeom>
          <a:noFill/>
        </p:spPr>
        <p:txBody>
          <a:bodyPr wrap="square">
            <a:spAutoFit/>
          </a:bodyPr>
          <a:lstStyle/>
          <a:p>
            <a:pPr marL="342900" marR="179070" lvl="0" indent="-342900" algn="just">
              <a:spcAft>
                <a:spcPts val="1200"/>
              </a:spcAft>
              <a:buSzPts val="1100"/>
              <a:buFont typeface="Wingdings" panose="05000000000000000000" pitchFamily="2" charset="2"/>
              <a:buChar char=""/>
            </a:pPr>
            <a:r>
              <a:rPr lang="pt-BR" sz="1200" dirty="0">
                <a:effectLst/>
                <a:latin typeface="Franklin Gothic Medium" panose="020B0603020102020204" pitchFamily="34" charset="0"/>
                <a:ea typeface="Arial MT"/>
                <a:cs typeface="Arial MT"/>
              </a:rPr>
              <a:t>Em 2015 houve retenção indevida de IOF e IRPJ na conta de fundo de investimento deste CAU, totalizando um montante de R$ 11.241,83. Houve solicitação de ressarcimento deste valor através do processo nº 10410.725040/2016-65 e em 2021 foi emitido despacho decisório deferido, sendo apresentado os dados bancários à Receita Federal para restituição. Até o momento, o processo está em análise e o valor permanece evidenciado no Ativo;</a:t>
            </a:r>
          </a:p>
          <a:p>
            <a:pPr marL="342900" marR="179070" lvl="0" indent="-342900" algn="just">
              <a:spcAft>
                <a:spcPts val="1200"/>
              </a:spcAft>
              <a:buSzPts val="1100"/>
              <a:buFont typeface="Wingdings" panose="05000000000000000000" pitchFamily="2" charset="2"/>
              <a:buChar char=""/>
            </a:pPr>
            <a:r>
              <a:rPr lang="pt-PT" sz="1200" dirty="0">
                <a:effectLst/>
                <a:latin typeface="Franklin Gothic Medium" panose="020B0603020102020204" pitchFamily="34" charset="0"/>
                <a:ea typeface="Arial MT"/>
                <a:cs typeface="Arial MT"/>
              </a:rPr>
              <a:t>Em 2021 houve a suspensão do reajuste das anuidades e do RRT, ratificado pela Deliberação Plenária DPOBR nº 0109-02/2021. Desta forma, o CAU transferiu valores correspondentes ao reajuste para os profissionais que já tinham pago as anuidades e taxas. No ativo, ainda consta saldo da cota parte a ser ressarcido pelo CAU/BR;</a:t>
            </a:r>
            <a:endParaRPr lang="pt-BR" sz="1200" dirty="0">
              <a:effectLst/>
              <a:latin typeface="Franklin Gothic Medium" panose="020B0603020102020204" pitchFamily="34" charset="0"/>
              <a:ea typeface="Arial MT"/>
              <a:cs typeface="Arial MT"/>
            </a:endParaRPr>
          </a:p>
          <a:p>
            <a:pPr marL="342900" marR="179070" lvl="0" indent="-342900" algn="just">
              <a:spcBef>
                <a:spcPts val="45"/>
              </a:spcBef>
              <a:spcAft>
                <a:spcPts val="1200"/>
              </a:spcAft>
              <a:buSzPts val="1100"/>
              <a:buFont typeface="Wingdings" panose="05000000000000000000" pitchFamily="2" charset="2"/>
              <a:buChar char=""/>
            </a:pPr>
            <a:r>
              <a:rPr lang="pt-PT" sz="1200" dirty="0">
                <a:effectLst/>
                <a:latin typeface="Franklin Gothic Medium" panose="020B0603020102020204" pitchFamily="34" charset="0"/>
                <a:ea typeface="Arial MT"/>
                <a:cs typeface="Arial MT"/>
              </a:rPr>
              <a:t>O CAU/AL segue integralmente a Orientação Técnica Conjunta nº 01/2017 expedida pelo CAU/BR, quanto aos procedimentos na aquisição, baixa e na depreciação/amortização dos seus bens patrimoniais, estando a contabilidade de acordo com o módulo SISPAT do Implanta; </a:t>
            </a:r>
            <a:endParaRPr lang="pt-BR" sz="1200" dirty="0">
              <a:effectLst/>
              <a:latin typeface="Franklin Gothic Medium" panose="020B0603020102020204" pitchFamily="34" charset="0"/>
              <a:ea typeface="Arial MT"/>
              <a:cs typeface="Arial MT"/>
            </a:endParaRPr>
          </a:p>
        </p:txBody>
      </p:sp>
    </p:spTree>
    <p:extLst>
      <p:ext uri="{BB962C8B-B14F-4D97-AF65-F5344CB8AC3E}">
        <p14:creationId xmlns:p14="http://schemas.microsoft.com/office/powerpoint/2010/main" xmlns="" val="39448704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xmlns="" id="{5ECC4FBD-457E-4734-AA66-C3B02667A6AF}"/>
              </a:ext>
            </a:extLst>
          </p:cNvPr>
          <p:cNvSpPr txBox="1"/>
          <p:nvPr/>
        </p:nvSpPr>
        <p:spPr>
          <a:xfrm>
            <a:off x="539646" y="1804203"/>
            <a:ext cx="6460761" cy="2769989"/>
          </a:xfrm>
          <a:prstGeom prst="rect">
            <a:avLst/>
          </a:prstGeom>
          <a:noFill/>
        </p:spPr>
        <p:txBody>
          <a:bodyPr wrap="square">
            <a:spAutoFit/>
          </a:bodyPr>
          <a:lstStyle/>
          <a:p>
            <a:pPr algn="just"/>
            <a:r>
              <a:rPr lang="pt-PT" sz="1200" dirty="0">
                <a:effectLst/>
                <a:latin typeface="Franklin Gothic Medium" panose="020B0603020102020204" pitchFamily="34" charset="0"/>
                <a:ea typeface="Arial MT"/>
                <a:cs typeface="Arial MT"/>
              </a:rPr>
              <a:t>  </a:t>
            </a:r>
            <a:endParaRPr lang="pt-BR" sz="1200" dirty="0">
              <a:effectLst/>
              <a:latin typeface="Franklin Gothic Medium" panose="020B0603020102020204" pitchFamily="34" charset="0"/>
              <a:ea typeface="Arial MT"/>
              <a:cs typeface="Arial MT"/>
            </a:endParaRPr>
          </a:p>
          <a:p>
            <a:pPr marL="342900" lvl="0" indent="-342900" algn="just">
              <a:spcAft>
                <a:spcPts val="1200"/>
              </a:spcAft>
              <a:buSzPts val="1100"/>
              <a:buFont typeface="Wingdings" panose="05000000000000000000" pitchFamily="2" charset="2"/>
              <a:buChar char=""/>
            </a:pPr>
            <a:r>
              <a:rPr lang="pt-BR" sz="1200" dirty="0">
                <a:effectLst/>
                <a:latin typeface="Franklin Gothic Medium" panose="020B0603020102020204" pitchFamily="34" charset="0"/>
                <a:ea typeface="Arial MT"/>
                <a:cs typeface="Arial MT"/>
              </a:rPr>
              <a:t>A conta de “Fornecedores Nacionais” do passivo, consta valores de notas ou faturas provisionadas que não foram pagas dentro do mês de junho, sendo ambas quitadas no mês posterior;</a:t>
            </a:r>
          </a:p>
          <a:p>
            <a:pPr marL="342900" lvl="0" indent="-342900" algn="just">
              <a:spcAft>
                <a:spcPts val="1200"/>
              </a:spcAft>
              <a:buSzPts val="1100"/>
              <a:buFont typeface="Wingdings" panose="05000000000000000000" pitchFamily="2" charset="2"/>
              <a:buChar char=""/>
            </a:pPr>
            <a:r>
              <a:rPr lang="pt-BR" sz="1200" dirty="0">
                <a:effectLst/>
                <a:latin typeface="Franklin Gothic Medium" panose="020B0603020102020204" pitchFamily="34" charset="0"/>
                <a:ea typeface="Arial MT"/>
                <a:cs typeface="Arial MT"/>
              </a:rPr>
              <a:t>Em 30 de junho de 2021, houve um crédito de R$ 1.000,00 referente à depósito judicial, até o momento de conclusão deste relatório, o valor não foi identificado, sendo evidenciado no grupo de contas: 2.1.3.1.1.</a:t>
            </a:r>
          </a:p>
          <a:p>
            <a:pPr marL="342900" lvl="0" indent="-342900" algn="just">
              <a:spcAft>
                <a:spcPts val="1200"/>
              </a:spcAft>
              <a:buSzPts val="1100"/>
              <a:buFont typeface="Wingdings" panose="05000000000000000000" pitchFamily="2" charset="2"/>
              <a:buChar char=""/>
            </a:pPr>
            <a:r>
              <a:rPr lang="pt-BR" sz="1200" dirty="0">
                <a:effectLst/>
                <a:latin typeface="Franklin Gothic Medium" panose="020B0603020102020204" pitchFamily="34" charset="0"/>
                <a:ea typeface="Arial MT"/>
                <a:cs typeface="Arial MT"/>
              </a:rPr>
              <a:t>Em janeiro de 2021, tiveram valores creditados no banco  (anuidades,  </a:t>
            </a:r>
            <a:r>
              <a:rPr lang="pt-BR" sz="1200" dirty="0" err="1">
                <a:effectLst/>
                <a:latin typeface="Franklin Gothic Medium" panose="020B0603020102020204" pitchFamily="34" charset="0"/>
                <a:ea typeface="Arial MT"/>
                <a:cs typeface="Arial MT"/>
              </a:rPr>
              <a:t>RRTs</a:t>
            </a:r>
            <a:r>
              <a:rPr lang="pt-BR" sz="1200" dirty="0">
                <a:effectLst/>
                <a:latin typeface="Franklin Gothic Medium" panose="020B0603020102020204" pitchFamily="34" charset="0"/>
                <a:ea typeface="Arial MT"/>
                <a:cs typeface="Arial MT"/>
              </a:rPr>
              <a:t>)  por   códigos de  recebimento   que  não  foram   reconhecidos   pelo SICCAU. Estes valores foram creditados como “Receita não identificada”, conforme sugestão do CAU/BR.</a:t>
            </a:r>
          </a:p>
          <a:p>
            <a:pPr marL="342900" lvl="0" indent="-342900" algn="just">
              <a:spcAft>
                <a:spcPts val="1200"/>
              </a:spcAft>
              <a:buSzPts val="1100"/>
              <a:buFont typeface="Wingdings" panose="05000000000000000000" pitchFamily="2" charset="2"/>
              <a:buChar char=""/>
            </a:pPr>
            <a:r>
              <a:rPr lang="pt-BR" sz="1200" dirty="0">
                <a:effectLst/>
                <a:latin typeface="Franklin Gothic Medium" panose="020B0603020102020204" pitchFamily="34" charset="0"/>
                <a:ea typeface="Arial MT"/>
                <a:cs typeface="Arial MT"/>
              </a:rPr>
              <a:t>Em 2021, teve orçamento para “Dotação Inicial por fonte” no valor de R$ 53.407,60 para Reserva de Contingências.</a:t>
            </a:r>
          </a:p>
        </p:txBody>
      </p:sp>
      <p:sp>
        <p:nvSpPr>
          <p:cNvPr id="8" name="Espaço Reservado para Conteúdo 7">
            <a:extLst>
              <a:ext uri="{FF2B5EF4-FFF2-40B4-BE49-F238E27FC236}">
                <a16:creationId xmlns:a16="http://schemas.microsoft.com/office/drawing/2014/main" xmlns="" id="{95E8252E-B74A-444F-AB09-B2ACEE56CB1D}"/>
              </a:ext>
            </a:extLst>
          </p:cNvPr>
          <p:cNvSpPr>
            <a:spLocks noGrp="1"/>
          </p:cNvSpPr>
          <p:nvPr>
            <p:ph sz="half" idx="2"/>
          </p:nvPr>
        </p:nvSpPr>
        <p:spPr/>
        <p:txBody>
          <a:bodyPr/>
          <a:lstStyle/>
          <a:p>
            <a:r>
              <a:rPr lang="pt-BR" dirty="0"/>
              <a:t>O CAU/AL registrou, conforme demonstrativos contábeis, os seguintes resultados para o 1º semestre de 2021:</a:t>
            </a:r>
          </a:p>
          <a:p>
            <a:endParaRPr lang="pt-BR" dirty="0"/>
          </a:p>
        </p:txBody>
      </p:sp>
      <p:sp>
        <p:nvSpPr>
          <p:cNvPr id="2" name="Espaço Reservado para Conteúdo 1">
            <a:extLst>
              <a:ext uri="{FF2B5EF4-FFF2-40B4-BE49-F238E27FC236}">
                <a16:creationId xmlns:a16="http://schemas.microsoft.com/office/drawing/2014/main" xmlns="" id="{198C5642-4294-422E-B589-B8E65CADB2A9}"/>
              </a:ext>
            </a:extLst>
          </p:cNvPr>
          <p:cNvSpPr>
            <a:spLocks noGrp="1"/>
          </p:cNvSpPr>
          <p:nvPr>
            <p:ph sz="half" idx="14"/>
          </p:nvPr>
        </p:nvSpPr>
        <p:spPr/>
        <p:txBody>
          <a:bodyPr/>
          <a:lstStyle/>
          <a:p>
            <a:r>
              <a:rPr lang="pt-BR" dirty="0"/>
              <a:t>Declaração do Contador e notas explicativas</a:t>
            </a:r>
          </a:p>
        </p:txBody>
      </p:sp>
      <p:pic>
        <p:nvPicPr>
          <p:cNvPr id="15" name="Imagem 14">
            <a:extLst>
              <a:ext uri="{FF2B5EF4-FFF2-40B4-BE49-F238E27FC236}">
                <a16:creationId xmlns:a16="http://schemas.microsoft.com/office/drawing/2014/main" xmlns="" id="{D5E49DC3-1C7F-44F4-A604-C45E5C0C579C}"/>
              </a:ext>
            </a:extLst>
          </p:cNvPr>
          <p:cNvPicPr>
            <a:picLocks noChangeAspect="1"/>
          </p:cNvPicPr>
          <p:nvPr/>
        </p:nvPicPr>
        <p:blipFill rotWithShape="1">
          <a:blip r:embed="rId2" cstate="print"/>
          <a:srcRect r="9236" b="9593"/>
          <a:stretch/>
        </p:blipFill>
        <p:spPr>
          <a:xfrm>
            <a:off x="7879786" y="3340501"/>
            <a:ext cx="3706987" cy="1296021"/>
          </a:xfrm>
          <a:prstGeom prst="rect">
            <a:avLst/>
          </a:prstGeom>
        </p:spPr>
      </p:pic>
      <p:pic>
        <p:nvPicPr>
          <p:cNvPr id="17" name="Imagem 16">
            <a:extLst>
              <a:ext uri="{FF2B5EF4-FFF2-40B4-BE49-F238E27FC236}">
                <a16:creationId xmlns:a16="http://schemas.microsoft.com/office/drawing/2014/main" xmlns="" id="{E37B745B-0691-4BD3-B417-284B4E5DFDF8}"/>
              </a:ext>
            </a:extLst>
          </p:cNvPr>
          <p:cNvPicPr>
            <a:picLocks noChangeAspect="1"/>
          </p:cNvPicPr>
          <p:nvPr/>
        </p:nvPicPr>
        <p:blipFill rotWithShape="1">
          <a:blip r:embed="rId3" cstate="print"/>
          <a:srcRect r="3536" b="13268"/>
          <a:stretch/>
        </p:blipFill>
        <p:spPr>
          <a:xfrm>
            <a:off x="7525172" y="967872"/>
            <a:ext cx="4493605" cy="2246769"/>
          </a:xfrm>
          <a:prstGeom prst="rect">
            <a:avLst/>
          </a:prstGeom>
        </p:spPr>
      </p:pic>
      <p:pic>
        <p:nvPicPr>
          <p:cNvPr id="20" name="Imagem 19">
            <a:extLst>
              <a:ext uri="{FF2B5EF4-FFF2-40B4-BE49-F238E27FC236}">
                <a16:creationId xmlns:a16="http://schemas.microsoft.com/office/drawing/2014/main" xmlns="" id="{C7023325-29DF-4601-9A49-21F9211B5F4E}"/>
              </a:ext>
            </a:extLst>
          </p:cNvPr>
          <p:cNvPicPr>
            <a:picLocks noChangeAspect="1"/>
          </p:cNvPicPr>
          <p:nvPr/>
        </p:nvPicPr>
        <p:blipFill rotWithShape="1">
          <a:blip r:embed="rId4" cstate="print"/>
          <a:srcRect r="9185" b="16560"/>
          <a:stretch/>
        </p:blipFill>
        <p:spPr>
          <a:xfrm>
            <a:off x="7879786" y="4694665"/>
            <a:ext cx="3706987" cy="1195463"/>
          </a:xfrm>
          <a:prstGeom prst="rect">
            <a:avLst/>
          </a:prstGeom>
        </p:spPr>
      </p:pic>
      <p:pic>
        <p:nvPicPr>
          <p:cNvPr id="4098" name="Picture 2" descr="Lessa e Moura Contabilidade">
            <a:extLst>
              <a:ext uri="{FF2B5EF4-FFF2-40B4-BE49-F238E27FC236}">
                <a16:creationId xmlns:a16="http://schemas.microsoft.com/office/drawing/2014/main" xmlns="" id="{F742ABF5-E2CB-49C9-9C88-F94C184DE26E}"/>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73225" y="4478615"/>
            <a:ext cx="2428875" cy="714375"/>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CaixaDeTexto 31">
            <a:extLst>
              <a:ext uri="{FF2B5EF4-FFF2-40B4-BE49-F238E27FC236}">
                <a16:creationId xmlns:a16="http://schemas.microsoft.com/office/drawing/2014/main" xmlns="" id="{7A00F6C0-E3A0-42B2-921C-24A5C46D1CBA}"/>
              </a:ext>
            </a:extLst>
          </p:cNvPr>
          <p:cNvSpPr txBox="1"/>
          <p:nvPr/>
        </p:nvSpPr>
        <p:spPr>
          <a:xfrm>
            <a:off x="4502100" y="4574192"/>
            <a:ext cx="2945683" cy="523220"/>
          </a:xfrm>
          <a:prstGeom prst="rect">
            <a:avLst/>
          </a:prstGeom>
          <a:noFill/>
        </p:spPr>
        <p:txBody>
          <a:bodyPr wrap="square">
            <a:spAutoFit/>
          </a:bodyPr>
          <a:lstStyle/>
          <a:p>
            <a:r>
              <a:rPr lang="pt-BR" sz="1400" dirty="0">
                <a:latin typeface="Franklin Gothic Medium" panose="020B0603020102020204" pitchFamily="34" charset="0"/>
              </a:rPr>
              <a:t>Selma Maria Lessa de Moura</a:t>
            </a:r>
          </a:p>
          <a:p>
            <a:r>
              <a:rPr lang="pt-BR" sz="1400" dirty="0">
                <a:latin typeface="Franklin Gothic Medium" panose="020B0603020102020204" pitchFamily="34" charset="0"/>
              </a:rPr>
              <a:t>CRC/AL 4153/O-0</a:t>
            </a:r>
          </a:p>
        </p:txBody>
      </p:sp>
      <p:sp>
        <p:nvSpPr>
          <p:cNvPr id="31" name="Retângulo 30">
            <a:extLst>
              <a:ext uri="{FF2B5EF4-FFF2-40B4-BE49-F238E27FC236}">
                <a16:creationId xmlns:a16="http://schemas.microsoft.com/office/drawing/2014/main" xmlns="" id="{A07FDA94-B1E9-4AE4-8D26-93636D5B6B2F}"/>
              </a:ext>
            </a:extLst>
          </p:cNvPr>
          <p:cNvSpPr/>
          <p:nvPr/>
        </p:nvSpPr>
        <p:spPr>
          <a:xfrm>
            <a:off x="10541807" y="2450336"/>
            <a:ext cx="1524382" cy="788540"/>
          </a:xfrm>
          <a:prstGeom prst="rect">
            <a:avLst/>
          </a:prstGeom>
          <a:solidFill>
            <a:srgbClr val="082118"/>
          </a:solidFill>
          <a:ln>
            <a:solidFill>
              <a:srgbClr val="0821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a:extLst>
              <a:ext uri="{FF2B5EF4-FFF2-40B4-BE49-F238E27FC236}">
                <a16:creationId xmlns:a16="http://schemas.microsoft.com/office/drawing/2014/main" xmlns="" id="{CC596614-43F4-48BF-8302-582143591CC5}"/>
              </a:ext>
            </a:extLst>
          </p:cNvPr>
          <p:cNvSpPr/>
          <p:nvPr/>
        </p:nvSpPr>
        <p:spPr>
          <a:xfrm>
            <a:off x="7495195" y="2396265"/>
            <a:ext cx="3206143" cy="274659"/>
          </a:xfrm>
          <a:prstGeom prst="rect">
            <a:avLst/>
          </a:prstGeom>
          <a:solidFill>
            <a:srgbClr val="082118"/>
          </a:solidFill>
          <a:ln>
            <a:solidFill>
              <a:srgbClr val="0821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xmlns="" val="608129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de cantos arredondados 11"/>
          <p:cNvSpPr/>
          <p:nvPr/>
        </p:nvSpPr>
        <p:spPr>
          <a:xfrm>
            <a:off x="2488955" y="289119"/>
            <a:ext cx="1820475" cy="4438798"/>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Franklin Gothic Medium" panose="020B0603020102020204" pitchFamily="34" charset="0"/>
              <a:cs typeface="Arial" pitchFamily="34" charset="0"/>
            </a:endParaRPr>
          </a:p>
        </p:txBody>
      </p:sp>
      <p:sp>
        <p:nvSpPr>
          <p:cNvPr id="10" name="Retângulo 9"/>
          <p:cNvSpPr/>
          <p:nvPr/>
        </p:nvSpPr>
        <p:spPr>
          <a:xfrm>
            <a:off x="2488954" y="1653280"/>
            <a:ext cx="1820474" cy="2839752"/>
          </a:xfrm>
          <a:prstGeom prst="rect">
            <a:avLst/>
          </a:prstGeom>
        </p:spPr>
        <p:txBody>
          <a:bodyPr wrap="square">
            <a:spAutoFit/>
          </a:bodyPr>
          <a:lstStyle/>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A Sociedade</a:t>
            </a:r>
          </a:p>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Arquitetos e Urbanistas</a:t>
            </a:r>
          </a:p>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Escritórios de Arquitetura e Urbanismo</a:t>
            </a:r>
          </a:p>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Cadeia produtiva da Industria da Construção</a:t>
            </a:r>
          </a:p>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Gestores do CAU/AL</a:t>
            </a:r>
          </a:p>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Funcionários do CAU/AL</a:t>
            </a:r>
          </a:p>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Funcionários de outros CAU/UF</a:t>
            </a:r>
          </a:p>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Outros Conselhos profissionais</a:t>
            </a:r>
          </a:p>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Órgãos públicos nas três esferas de governo</a:t>
            </a:r>
          </a:p>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Instituições de Ensino</a:t>
            </a:r>
          </a:p>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Entidades de Classe</a:t>
            </a:r>
          </a:p>
          <a:p>
            <a:pPr marL="88900" indent="-88900">
              <a:lnSpc>
                <a:spcPct val="150000"/>
              </a:lnSpc>
              <a:buFont typeface="Arial" pitchFamily="34" charset="0"/>
              <a:buChar char="•"/>
            </a:pPr>
            <a:endParaRPr lang="pt-BR" sz="800" b="1" dirty="0">
              <a:latin typeface="Franklin Gothic Medium" panose="020B0603020102020204" pitchFamily="34" charset="0"/>
              <a:cs typeface="Arial" pitchFamily="34" charset="0"/>
            </a:endParaRPr>
          </a:p>
        </p:txBody>
      </p:sp>
      <p:sp>
        <p:nvSpPr>
          <p:cNvPr id="13" name="Retângulo 12"/>
          <p:cNvSpPr/>
          <p:nvPr/>
        </p:nvSpPr>
        <p:spPr>
          <a:xfrm>
            <a:off x="2565952" y="981526"/>
            <a:ext cx="1590863" cy="646331"/>
          </a:xfrm>
          <a:prstGeom prst="rect">
            <a:avLst/>
          </a:prstGeom>
        </p:spPr>
        <p:txBody>
          <a:bodyPr wrap="square">
            <a:spAutoFit/>
          </a:bodyPr>
          <a:lstStyle/>
          <a:p>
            <a:pPr algn="ctr"/>
            <a:r>
              <a:rPr lang="pt-BR" sz="1200" b="1" dirty="0">
                <a:solidFill>
                  <a:srgbClr val="008080"/>
                </a:solidFill>
                <a:latin typeface="Franklin Gothic Medium" panose="020B0603020102020204" pitchFamily="34" charset="0"/>
                <a:ea typeface="+mj-ea"/>
                <a:cs typeface="Arial" pitchFamily="34" charset="0"/>
              </a:rPr>
              <a:t>Parceiros </a:t>
            </a:r>
          </a:p>
          <a:p>
            <a:pPr algn="ctr"/>
            <a:r>
              <a:rPr lang="pt-BR" sz="1200" b="1" dirty="0">
                <a:solidFill>
                  <a:srgbClr val="008080"/>
                </a:solidFill>
                <a:latin typeface="Franklin Gothic Medium" panose="020B0603020102020204" pitchFamily="34" charset="0"/>
                <a:ea typeface="+mj-ea"/>
                <a:cs typeface="Arial" pitchFamily="34" charset="0"/>
              </a:rPr>
              <a:t>Estratégicos e Fornecedores</a:t>
            </a:r>
          </a:p>
        </p:txBody>
      </p:sp>
      <p:sp>
        <p:nvSpPr>
          <p:cNvPr id="16" name="Retângulo de cantos arredondados 15"/>
          <p:cNvSpPr/>
          <p:nvPr/>
        </p:nvSpPr>
        <p:spPr>
          <a:xfrm>
            <a:off x="4395982" y="289120"/>
            <a:ext cx="1783839" cy="2318156"/>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Franklin Gothic Medium" panose="020B0603020102020204" pitchFamily="34" charset="0"/>
              <a:cs typeface="Arial" pitchFamily="34" charset="0"/>
            </a:endParaRPr>
          </a:p>
        </p:txBody>
      </p:sp>
      <p:sp>
        <p:nvSpPr>
          <p:cNvPr id="17" name="Retângulo de cantos arredondados 16"/>
          <p:cNvSpPr/>
          <p:nvPr/>
        </p:nvSpPr>
        <p:spPr>
          <a:xfrm>
            <a:off x="6269122" y="289119"/>
            <a:ext cx="1783839" cy="447224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Franklin Gothic Medium" panose="020B0603020102020204" pitchFamily="34" charset="0"/>
              <a:cs typeface="Arial" pitchFamily="34" charset="0"/>
            </a:endParaRPr>
          </a:p>
        </p:txBody>
      </p:sp>
      <p:sp>
        <p:nvSpPr>
          <p:cNvPr id="18" name="Retângulo de cantos arredondados 17"/>
          <p:cNvSpPr/>
          <p:nvPr/>
        </p:nvSpPr>
        <p:spPr>
          <a:xfrm>
            <a:off x="8139515" y="290499"/>
            <a:ext cx="1783839" cy="2316779"/>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Franklin Gothic Medium" panose="020B0603020102020204" pitchFamily="34" charset="0"/>
              <a:cs typeface="Arial" pitchFamily="34" charset="0"/>
            </a:endParaRPr>
          </a:p>
        </p:txBody>
      </p:sp>
      <p:sp>
        <p:nvSpPr>
          <p:cNvPr id="19" name="Retângulo de cantos arredondados 18"/>
          <p:cNvSpPr/>
          <p:nvPr/>
        </p:nvSpPr>
        <p:spPr>
          <a:xfrm>
            <a:off x="10009908" y="289119"/>
            <a:ext cx="1783839" cy="4472240"/>
          </a:xfrm>
          <a:prstGeom prst="roundRect">
            <a:avLst/>
          </a:prstGeom>
          <a:solidFill>
            <a:srgbClr val="AFC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Franklin Gothic Medium" panose="020B0603020102020204" pitchFamily="34" charset="0"/>
              <a:cs typeface="Arial" pitchFamily="34" charset="0"/>
            </a:endParaRPr>
          </a:p>
        </p:txBody>
      </p:sp>
      <p:sp>
        <p:nvSpPr>
          <p:cNvPr id="20" name="Retângulo de cantos arredondados 19"/>
          <p:cNvSpPr/>
          <p:nvPr/>
        </p:nvSpPr>
        <p:spPr>
          <a:xfrm>
            <a:off x="2525589" y="4833519"/>
            <a:ext cx="4687964" cy="1444364"/>
          </a:xfrm>
          <a:prstGeom prst="roundRect">
            <a:avLst/>
          </a:prstGeom>
          <a:solidFill>
            <a:srgbClr val="E2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Franklin Gothic Medium" panose="020B0603020102020204" pitchFamily="34" charset="0"/>
              <a:cs typeface="Arial" pitchFamily="34" charset="0"/>
            </a:endParaRPr>
          </a:p>
        </p:txBody>
      </p:sp>
      <p:sp>
        <p:nvSpPr>
          <p:cNvPr id="21" name="Retângulo de cantos arredondados 20"/>
          <p:cNvSpPr/>
          <p:nvPr/>
        </p:nvSpPr>
        <p:spPr>
          <a:xfrm>
            <a:off x="7283204" y="4833519"/>
            <a:ext cx="4510543" cy="1439280"/>
          </a:xfrm>
          <a:prstGeom prst="roundRect">
            <a:avLst/>
          </a:prstGeom>
          <a:solidFill>
            <a:srgbClr val="E2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Franklin Gothic Medium" panose="020B0603020102020204" pitchFamily="34" charset="0"/>
              <a:cs typeface="Arial" pitchFamily="34" charset="0"/>
            </a:endParaRPr>
          </a:p>
        </p:txBody>
      </p:sp>
      <p:sp>
        <p:nvSpPr>
          <p:cNvPr id="22" name="Retângulo 21"/>
          <p:cNvSpPr/>
          <p:nvPr/>
        </p:nvSpPr>
        <p:spPr>
          <a:xfrm>
            <a:off x="4282460" y="271629"/>
            <a:ext cx="1950910" cy="335413"/>
          </a:xfrm>
          <a:prstGeom prst="rect">
            <a:avLst/>
          </a:prstGeom>
        </p:spPr>
        <p:txBody>
          <a:bodyPr wrap="square">
            <a:spAutoFit/>
          </a:bodyPr>
          <a:lstStyle/>
          <a:p>
            <a:pPr algn="ctr">
              <a:lnSpc>
                <a:spcPct val="150000"/>
              </a:lnSpc>
            </a:pPr>
            <a:r>
              <a:rPr lang="pt-BR" sz="1200" b="1">
                <a:solidFill>
                  <a:srgbClr val="008080"/>
                </a:solidFill>
                <a:latin typeface="Franklin Gothic Medium" panose="020B0603020102020204" pitchFamily="34" charset="0"/>
                <a:ea typeface="+mj-ea"/>
                <a:cs typeface="Arial" pitchFamily="34" charset="0"/>
              </a:rPr>
              <a:t>Atividade – Chave</a:t>
            </a:r>
          </a:p>
        </p:txBody>
      </p:sp>
      <p:sp>
        <p:nvSpPr>
          <p:cNvPr id="23" name="Retângulo 22"/>
          <p:cNvSpPr/>
          <p:nvPr/>
        </p:nvSpPr>
        <p:spPr>
          <a:xfrm>
            <a:off x="6514716" y="296507"/>
            <a:ext cx="1590863" cy="646331"/>
          </a:xfrm>
          <a:prstGeom prst="rect">
            <a:avLst/>
          </a:prstGeom>
        </p:spPr>
        <p:txBody>
          <a:bodyPr wrap="square">
            <a:spAutoFit/>
          </a:bodyPr>
          <a:lstStyle/>
          <a:p>
            <a:pPr algn="ctr"/>
            <a:r>
              <a:rPr lang="pt-BR" sz="1200" b="1" dirty="0">
                <a:solidFill>
                  <a:srgbClr val="008080"/>
                </a:solidFill>
                <a:latin typeface="Franklin Gothic Medium" panose="020B0603020102020204" pitchFamily="34" charset="0"/>
                <a:ea typeface="+mj-ea"/>
                <a:cs typeface="Arial" pitchFamily="34" charset="0"/>
              </a:rPr>
              <a:t>Proposta de Valor Produtos e </a:t>
            </a:r>
          </a:p>
          <a:p>
            <a:pPr algn="ctr"/>
            <a:r>
              <a:rPr lang="pt-BR" sz="1200" b="1" dirty="0">
                <a:solidFill>
                  <a:srgbClr val="008080"/>
                </a:solidFill>
                <a:latin typeface="Franklin Gothic Medium" panose="020B0603020102020204" pitchFamily="34" charset="0"/>
                <a:ea typeface="+mj-ea"/>
                <a:cs typeface="Arial" pitchFamily="34" charset="0"/>
              </a:rPr>
              <a:t>Serviços</a:t>
            </a:r>
          </a:p>
        </p:txBody>
      </p:sp>
      <p:pic>
        <p:nvPicPr>
          <p:cNvPr id="24" name="Imagem 23"/>
          <p:cNvPicPr>
            <a:picLocks noChangeAspect="1"/>
          </p:cNvPicPr>
          <p:nvPr/>
        </p:nvPicPr>
        <p:blipFill rotWithShape="1">
          <a:blip r:embed="rId2" cstate="print">
            <a:duotone>
              <a:schemeClr val="accent3">
                <a:shade val="45000"/>
                <a:satMod val="135000"/>
              </a:schemeClr>
              <a:prstClr val="white"/>
            </a:duotone>
          </a:blip>
          <a:srcRect l="20703" t="39722" r="72031" b="52084"/>
          <a:stretch/>
        </p:blipFill>
        <p:spPr>
          <a:xfrm>
            <a:off x="5361462" y="513146"/>
            <a:ext cx="871908" cy="680796"/>
          </a:xfrm>
          <a:prstGeom prst="rect">
            <a:avLst/>
          </a:prstGeom>
        </p:spPr>
      </p:pic>
      <p:sp>
        <p:nvSpPr>
          <p:cNvPr id="25" name="Retângulo 24"/>
          <p:cNvSpPr/>
          <p:nvPr/>
        </p:nvSpPr>
        <p:spPr>
          <a:xfrm>
            <a:off x="4361163" y="617878"/>
            <a:ext cx="1834249" cy="1731756"/>
          </a:xfrm>
          <a:prstGeom prst="rect">
            <a:avLst/>
          </a:prstGeom>
        </p:spPr>
        <p:txBody>
          <a:bodyPr wrap="square">
            <a:spAutoFit/>
          </a:bodyPr>
          <a:lstStyle/>
          <a:p>
            <a:pPr marL="88900" indent="-88900">
              <a:lnSpc>
                <a:spcPct val="150000"/>
              </a:lnSpc>
              <a:buFont typeface="Arial" pitchFamily="34" charset="0"/>
              <a:buChar char="•"/>
            </a:pPr>
            <a:r>
              <a:rPr lang="pt-BR" sz="800" b="1">
                <a:latin typeface="Franklin Gothic Medium" panose="020B0603020102020204" pitchFamily="34" charset="0"/>
                <a:cs typeface="Arial" pitchFamily="34" charset="0"/>
              </a:rPr>
              <a:t>Plano de Fiscalização</a:t>
            </a:r>
          </a:p>
          <a:p>
            <a:pPr marL="88900" indent="-88900">
              <a:lnSpc>
                <a:spcPct val="150000"/>
              </a:lnSpc>
              <a:buFont typeface="Arial" pitchFamily="34" charset="0"/>
              <a:buChar char="•"/>
            </a:pPr>
            <a:r>
              <a:rPr lang="pt-BR" sz="800" b="1">
                <a:latin typeface="Franklin Gothic Medium" panose="020B0603020102020204" pitchFamily="34" charset="0"/>
                <a:cs typeface="Arial" pitchFamily="34" charset="0"/>
              </a:rPr>
              <a:t>Planejamento e Gestão Estratégica</a:t>
            </a:r>
          </a:p>
          <a:p>
            <a:pPr marL="88900" indent="-88900">
              <a:lnSpc>
                <a:spcPct val="150000"/>
              </a:lnSpc>
              <a:buFont typeface="Arial" pitchFamily="34" charset="0"/>
              <a:buChar char="•"/>
            </a:pPr>
            <a:r>
              <a:rPr lang="pt-BR" sz="800" b="1">
                <a:latin typeface="Franklin Gothic Medium" panose="020B0603020102020204" pitchFamily="34" charset="0"/>
                <a:cs typeface="Arial" pitchFamily="34" charset="0"/>
              </a:rPr>
              <a:t>Comunicação e Atendimento</a:t>
            </a:r>
          </a:p>
          <a:p>
            <a:pPr marL="88900" indent="-88900">
              <a:lnSpc>
                <a:spcPct val="150000"/>
              </a:lnSpc>
              <a:buFont typeface="Arial" pitchFamily="34" charset="0"/>
              <a:buChar char="•"/>
            </a:pPr>
            <a:r>
              <a:rPr lang="pt-BR" sz="800" b="1">
                <a:latin typeface="Franklin Gothic Medium" panose="020B0603020102020204" pitchFamily="34" charset="0"/>
                <a:cs typeface="Arial" pitchFamily="34" charset="0"/>
              </a:rPr>
              <a:t>Normatização da profissão</a:t>
            </a:r>
          </a:p>
          <a:p>
            <a:pPr marL="88900" indent="-88900">
              <a:lnSpc>
                <a:spcPct val="150000"/>
              </a:lnSpc>
              <a:buFont typeface="Arial" pitchFamily="34" charset="0"/>
              <a:buChar char="•"/>
            </a:pPr>
            <a:r>
              <a:rPr lang="pt-BR" sz="800" b="1">
                <a:latin typeface="Franklin Gothic Medium" panose="020B0603020102020204" pitchFamily="34" charset="0"/>
                <a:cs typeface="Arial" pitchFamily="34" charset="0"/>
              </a:rPr>
              <a:t>Gestão do Conhecimento</a:t>
            </a:r>
          </a:p>
          <a:p>
            <a:pPr marL="88900" indent="-88900">
              <a:lnSpc>
                <a:spcPct val="150000"/>
              </a:lnSpc>
              <a:buFont typeface="Arial" pitchFamily="34" charset="0"/>
              <a:buChar char="•"/>
            </a:pPr>
            <a:r>
              <a:rPr lang="pt-BR" sz="800" b="1">
                <a:latin typeface="Franklin Gothic Medium" panose="020B0603020102020204" pitchFamily="34" charset="0"/>
                <a:cs typeface="Arial" pitchFamily="34" charset="0"/>
              </a:rPr>
              <a:t>Gestão do Relacionamento</a:t>
            </a:r>
          </a:p>
          <a:p>
            <a:pPr marL="88900" indent="-88900">
              <a:lnSpc>
                <a:spcPct val="150000"/>
              </a:lnSpc>
              <a:buFont typeface="Arial" pitchFamily="34" charset="0"/>
              <a:buChar char="•"/>
            </a:pPr>
            <a:r>
              <a:rPr lang="pt-BR" sz="800" b="1">
                <a:latin typeface="Franklin Gothic Medium" panose="020B0603020102020204" pitchFamily="34" charset="0"/>
                <a:cs typeface="Arial" pitchFamily="34" charset="0"/>
              </a:rPr>
              <a:t>Eventos (cursos e treinamentos)</a:t>
            </a:r>
          </a:p>
          <a:p>
            <a:pPr marL="88900" indent="-88900">
              <a:lnSpc>
                <a:spcPct val="150000"/>
              </a:lnSpc>
              <a:buFont typeface="Arial" pitchFamily="34" charset="0"/>
              <a:buChar char="•"/>
            </a:pPr>
            <a:r>
              <a:rPr lang="pt-BR" sz="800" b="1">
                <a:latin typeface="Franklin Gothic Medium" panose="020B0603020102020204" pitchFamily="34" charset="0"/>
                <a:cs typeface="Arial" pitchFamily="34" charset="0"/>
              </a:rPr>
              <a:t>Convênios e Parcerias</a:t>
            </a:r>
          </a:p>
          <a:p>
            <a:pPr marL="88900" indent="-88900">
              <a:lnSpc>
                <a:spcPct val="150000"/>
              </a:lnSpc>
              <a:buFont typeface="Arial" pitchFamily="34" charset="0"/>
              <a:buChar char="•"/>
            </a:pPr>
            <a:r>
              <a:rPr lang="pt-BR" sz="800" b="1">
                <a:latin typeface="Franklin Gothic Medium" panose="020B0603020102020204" pitchFamily="34" charset="0"/>
                <a:cs typeface="Arial" pitchFamily="34" charset="0"/>
              </a:rPr>
              <a:t>Prestação de Contas</a:t>
            </a:r>
          </a:p>
        </p:txBody>
      </p:sp>
      <p:sp>
        <p:nvSpPr>
          <p:cNvPr id="26" name="Retângulo de cantos arredondados 25"/>
          <p:cNvSpPr/>
          <p:nvPr/>
        </p:nvSpPr>
        <p:spPr>
          <a:xfrm>
            <a:off x="4405234" y="2628323"/>
            <a:ext cx="1783839" cy="2133039"/>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Franklin Gothic Medium" panose="020B0603020102020204" pitchFamily="34" charset="0"/>
              <a:cs typeface="Arial" pitchFamily="34" charset="0"/>
            </a:endParaRPr>
          </a:p>
        </p:txBody>
      </p:sp>
      <p:sp>
        <p:nvSpPr>
          <p:cNvPr id="27" name="Retângulo 26"/>
          <p:cNvSpPr/>
          <p:nvPr/>
        </p:nvSpPr>
        <p:spPr>
          <a:xfrm>
            <a:off x="4426484" y="2634102"/>
            <a:ext cx="1590863" cy="335413"/>
          </a:xfrm>
          <a:prstGeom prst="rect">
            <a:avLst/>
          </a:prstGeom>
        </p:spPr>
        <p:txBody>
          <a:bodyPr wrap="square">
            <a:spAutoFit/>
          </a:bodyPr>
          <a:lstStyle/>
          <a:p>
            <a:pPr algn="ctr">
              <a:lnSpc>
                <a:spcPct val="150000"/>
              </a:lnSpc>
            </a:pPr>
            <a:r>
              <a:rPr lang="pt-BR" sz="1200" b="1">
                <a:solidFill>
                  <a:srgbClr val="008080"/>
                </a:solidFill>
                <a:latin typeface="Franklin Gothic Medium" panose="020B0603020102020204" pitchFamily="34" charset="0"/>
                <a:ea typeface="+mj-ea"/>
                <a:cs typeface="Arial" pitchFamily="34" charset="0"/>
              </a:rPr>
              <a:t>Recursos – Chaves</a:t>
            </a:r>
          </a:p>
        </p:txBody>
      </p:sp>
      <p:sp>
        <p:nvSpPr>
          <p:cNvPr id="29" name="Retângulo 28"/>
          <p:cNvSpPr/>
          <p:nvPr/>
        </p:nvSpPr>
        <p:spPr>
          <a:xfrm>
            <a:off x="4361163" y="3021226"/>
            <a:ext cx="1590863" cy="1731756"/>
          </a:xfrm>
          <a:prstGeom prst="rect">
            <a:avLst/>
          </a:prstGeom>
        </p:spPr>
        <p:txBody>
          <a:bodyPr wrap="square">
            <a:spAutoFit/>
          </a:bodyPr>
          <a:lstStyle/>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Plenário</a:t>
            </a:r>
          </a:p>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Comissões Permanentes</a:t>
            </a:r>
          </a:p>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Comissões Especiais</a:t>
            </a:r>
          </a:p>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Estrutura Organizacional</a:t>
            </a:r>
          </a:p>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Recursos Humanos</a:t>
            </a:r>
          </a:p>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Planejamento e acompanhamento da Gestão Estratégica</a:t>
            </a:r>
          </a:p>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TI e Comunicação</a:t>
            </a:r>
          </a:p>
        </p:txBody>
      </p:sp>
      <p:sp>
        <p:nvSpPr>
          <p:cNvPr id="30" name="Retângulo 29"/>
          <p:cNvSpPr/>
          <p:nvPr/>
        </p:nvSpPr>
        <p:spPr>
          <a:xfrm>
            <a:off x="6267419" y="863657"/>
            <a:ext cx="1777706" cy="3947747"/>
          </a:xfrm>
          <a:prstGeom prst="rect">
            <a:avLst/>
          </a:prstGeom>
        </p:spPr>
        <p:txBody>
          <a:bodyPr wrap="square">
            <a:spAutoFit/>
          </a:bodyPr>
          <a:lstStyle/>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Garantir à sociedade fiscalização dos serviços de A e U no Estado</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Analisar e julgar casos de falta de ética</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Regulamentação da profissão e das condutas éticas, disciplinares e técnicas da A e U</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Acompanhar e analisar os </a:t>
            </a:r>
            <a:r>
              <a:rPr lang="pt-BR" sz="800" b="1" dirty="0" err="1">
                <a:latin typeface="Franklin Gothic Medium" panose="020B0603020102020204" pitchFamily="34" charset="0"/>
                <a:cs typeface="Arial" pitchFamily="34" charset="0"/>
              </a:rPr>
              <a:t>RRTs</a:t>
            </a:r>
            <a:endParaRPr lang="pt-BR" sz="800" b="1" dirty="0">
              <a:latin typeface="Franklin Gothic Medium" panose="020B0603020102020204" pitchFamily="34" charset="0"/>
              <a:cs typeface="Arial" pitchFamily="34" charset="0"/>
            </a:endParaRP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Ajudar na qualificação do ensino de A e U</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Buscar em conjunto com as prefeituras e o Estado, formas de fiscalizar e punir os responsáveis pelo não cumprimento de leis e regulamentos da A e U</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Fornecer a Carteira de Identificação do profissional de A e U</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Divulgar e orientar as melhores práticas na área de A e U</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Fornecer </a:t>
            </a:r>
            <a:r>
              <a:rPr lang="pt-BR" sz="800" b="1" dirty="0" err="1">
                <a:latin typeface="Franklin Gothic Medium" panose="020B0603020102020204" pitchFamily="34" charset="0"/>
                <a:cs typeface="Arial" pitchFamily="34" charset="0"/>
              </a:rPr>
              <a:t>CATs</a:t>
            </a:r>
            <a:r>
              <a:rPr lang="pt-BR" sz="800" b="1" dirty="0">
                <a:latin typeface="Franklin Gothic Medium" panose="020B0603020102020204" pitchFamily="34" charset="0"/>
                <a:cs typeface="Arial" pitchFamily="34" charset="0"/>
              </a:rPr>
              <a:t> e Declarações    </a:t>
            </a:r>
          </a:p>
        </p:txBody>
      </p:sp>
      <p:pic>
        <p:nvPicPr>
          <p:cNvPr id="32" name="Imagem 31"/>
          <p:cNvPicPr>
            <a:picLocks noChangeAspect="1"/>
          </p:cNvPicPr>
          <p:nvPr/>
        </p:nvPicPr>
        <p:blipFill rotWithShape="1">
          <a:blip r:embed="rId3" cstate="print">
            <a:duotone>
              <a:prstClr val="black"/>
              <a:schemeClr val="accent3">
                <a:tint val="45000"/>
                <a:satMod val="400000"/>
              </a:schemeClr>
            </a:duotone>
          </a:blip>
          <a:srcRect l="13125" t="72222" r="78672" b="12916"/>
          <a:stretch/>
        </p:blipFill>
        <p:spPr>
          <a:xfrm>
            <a:off x="6334821" y="341906"/>
            <a:ext cx="434601" cy="563171"/>
          </a:xfrm>
          <a:prstGeom prst="rect">
            <a:avLst/>
          </a:prstGeom>
        </p:spPr>
      </p:pic>
      <p:pic>
        <p:nvPicPr>
          <p:cNvPr id="33" name="Imagem 32"/>
          <p:cNvPicPr>
            <a:picLocks noChangeAspect="1"/>
          </p:cNvPicPr>
          <p:nvPr/>
        </p:nvPicPr>
        <p:blipFill rotWithShape="1">
          <a:blip r:embed="rId4" cstate="print">
            <a:duotone>
              <a:schemeClr val="accent3">
                <a:shade val="45000"/>
                <a:satMod val="135000"/>
              </a:schemeClr>
              <a:prstClr val="white"/>
            </a:duotone>
          </a:blip>
          <a:srcRect l="26719" t="26111" r="63437" b="60417"/>
          <a:stretch/>
        </p:blipFill>
        <p:spPr>
          <a:xfrm>
            <a:off x="3095487" y="277353"/>
            <a:ext cx="687791" cy="651680"/>
          </a:xfrm>
          <a:prstGeom prst="rect">
            <a:avLst/>
          </a:prstGeom>
        </p:spPr>
      </p:pic>
      <p:pic>
        <p:nvPicPr>
          <p:cNvPr id="35" name="Imagem 34"/>
          <p:cNvPicPr>
            <a:picLocks noChangeAspect="1"/>
          </p:cNvPicPr>
          <p:nvPr/>
        </p:nvPicPr>
        <p:blipFill rotWithShape="1">
          <a:blip r:embed="rId5" cstate="print">
            <a:duotone>
              <a:schemeClr val="accent3">
                <a:shade val="45000"/>
                <a:satMod val="135000"/>
              </a:schemeClr>
              <a:prstClr val="white"/>
            </a:duotone>
          </a:blip>
          <a:srcRect l="1563" t="25417" r="89453" b="58333"/>
          <a:stretch/>
        </p:blipFill>
        <p:spPr>
          <a:xfrm>
            <a:off x="5736520" y="2912372"/>
            <a:ext cx="352835" cy="441811"/>
          </a:xfrm>
          <a:prstGeom prst="rect">
            <a:avLst/>
          </a:prstGeom>
        </p:spPr>
      </p:pic>
      <p:sp>
        <p:nvSpPr>
          <p:cNvPr id="36" name="Retângulo 35"/>
          <p:cNvSpPr/>
          <p:nvPr/>
        </p:nvSpPr>
        <p:spPr>
          <a:xfrm>
            <a:off x="8188271" y="401855"/>
            <a:ext cx="2023185" cy="461665"/>
          </a:xfrm>
          <a:prstGeom prst="rect">
            <a:avLst/>
          </a:prstGeom>
        </p:spPr>
        <p:txBody>
          <a:bodyPr wrap="square">
            <a:spAutoFit/>
          </a:bodyPr>
          <a:lstStyle/>
          <a:p>
            <a:pPr algn="ctr"/>
            <a:r>
              <a:rPr lang="pt-BR" sz="1200" b="1">
                <a:solidFill>
                  <a:srgbClr val="008080"/>
                </a:solidFill>
                <a:latin typeface="Franklin Gothic Medium" panose="020B0603020102020204" pitchFamily="34" charset="0"/>
                <a:ea typeface="+mj-ea"/>
                <a:cs typeface="Arial" pitchFamily="34" charset="0"/>
              </a:rPr>
              <a:t>Relacionamento </a:t>
            </a:r>
          </a:p>
          <a:p>
            <a:pPr algn="ctr"/>
            <a:r>
              <a:rPr lang="pt-BR" sz="1200" b="1">
                <a:solidFill>
                  <a:srgbClr val="008080"/>
                </a:solidFill>
                <a:latin typeface="Franklin Gothic Medium" panose="020B0603020102020204" pitchFamily="34" charset="0"/>
                <a:ea typeface="+mj-ea"/>
                <a:cs typeface="Arial" pitchFamily="34" charset="0"/>
              </a:rPr>
              <a:t>com o Público Alvo</a:t>
            </a:r>
          </a:p>
        </p:txBody>
      </p:sp>
      <p:grpSp>
        <p:nvGrpSpPr>
          <p:cNvPr id="3" name="Grupo 42"/>
          <p:cNvGrpSpPr/>
          <p:nvPr/>
        </p:nvGrpSpPr>
        <p:grpSpPr>
          <a:xfrm>
            <a:off x="8234799" y="351597"/>
            <a:ext cx="355848" cy="448052"/>
            <a:chOff x="7445316" y="735418"/>
            <a:chExt cx="521538" cy="533824"/>
          </a:xfrm>
        </p:grpSpPr>
        <p:sp>
          <p:nvSpPr>
            <p:cNvPr id="38" name="Elipse 37"/>
            <p:cNvSpPr/>
            <p:nvPr/>
          </p:nvSpPr>
          <p:spPr>
            <a:xfrm>
              <a:off x="7491525" y="735418"/>
              <a:ext cx="388827" cy="411345"/>
            </a:xfrm>
            <a:prstGeom prst="ellipse">
              <a:avLst/>
            </a:pr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Franklin Gothic Medium" panose="020B0603020102020204" pitchFamily="34" charset="0"/>
                <a:cs typeface="Arial" pitchFamily="34" charset="0"/>
              </a:endParaRPr>
            </a:p>
          </p:txBody>
        </p:sp>
        <p:pic>
          <p:nvPicPr>
            <p:cNvPr id="37" name="Imagem 36"/>
            <p:cNvPicPr>
              <a:picLocks noChangeAspect="1"/>
            </p:cNvPicPr>
            <p:nvPr/>
          </p:nvPicPr>
          <p:blipFill rotWithShape="1">
            <a:blip r:embed="rId6" cstate="print">
              <a:duotone>
                <a:prstClr val="black"/>
                <a:schemeClr val="accent3">
                  <a:tint val="45000"/>
                  <a:satMod val="400000"/>
                </a:schemeClr>
              </a:duotone>
            </a:blip>
            <a:srcRect l="1094" t="31806" r="88437" b="50417"/>
            <a:stretch/>
          </p:blipFill>
          <p:spPr>
            <a:xfrm>
              <a:off x="7445316" y="773135"/>
              <a:ext cx="521538" cy="496107"/>
            </a:xfrm>
            <a:prstGeom prst="rect">
              <a:avLst/>
            </a:prstGeom>
          </p:spPr>
        </p:pic>
      </p:grpSp>
      <p:sp>
        <p:nvSpPr>
          <p:cNvPr id="40" name="Retângulo 39"/>
          <p:cNvSpPr/>
          <p:nvPr/>
        </p:nvSpPr>
        <p:spPr>
          <a:xfrm>
            <a:off x="8152908" y="810526"/>
            <a:ext cx="1680863" cy="1731756"/>
          </a:xfrm>
          <a:prstGeom prst="rect">
            <a:avLst/>
          </a:prstGeom>
        </p:spPr>
        <p:txBody>
          <a:bodyPr wrap="square">
            <a:spAutoFit/>
          </a:bodyPr>
          <a:lstStyle/>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SICCAU – Sistema de </a:t>
            </a:r>
          </a:p>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Informação e Comunicação com o A e U</a:t>
            </a:r>
          </a:p>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Portal do CAU</a:t>
            </a:r>
          </a:p>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Portal da Transparência</a:t>
            </a:r>
          </a:p>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1 Sede na capital de AL</a:t>
            </a:r>
          </a:p>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Canal da Ouvidoria</a:t>
            </a:r>
          </a:p>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Atendimento presencial</a:t>
            </a:r>
          </a:p>
          <a:p>
            <a:pPr marL="88900" indent="-88900">
              <a:lnSpc>
                <a:spcPct val="150000"/>
              </a:lnSpc>
              <a:buFont typeface="Arial" panose="020B0604020202020204" pitchFamily="34" charset="0"/>
              <a:buChar char="•"/>
            </a:pPr>
            <a:r>
              <a:rPr lang="pt-BR" sz="800" b="1" err="1">
                <a:latin typeface="Franklin Gothic Medium" panose="020B0603020102020204" pitchFamily="34" charset="0"/>
                <a:cs typeface="Arial" pitchFamily="34" charset="0"/>
              </a:rPr>
              <a:t>Call</a:t>
            </a:r>
            <a:r>
              <a:rPr lang="pt-BR" sz="800" b="1">
                <a:latin typeface="Franklin Gothic Medium" panose="020B0603020102020204" pitchFamily="34" charset="0"/>
                <a:cs typeface="Arial" pitchFamily="34" charset="0"/>
              </a:rPr>
              <a:t> Center</a:t>
            </a:r>
          </a:p>
        </p:txBody>
      </p:sp>
      <p:sp>
        <p:nvSpPr>
          <p:cNvPr id="41" name="Retângulo de cantos arredondados 40"/>
          <p:cNvSpPr/>
          <p:nvPr/>
        </p:nvSpPr>
        <p:spPr>
          <a:xfrm>
            <a:off x="8133011" y="2625668"/>
            <a:ext cx="1783839" cy="2133039"/>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Franklin Gothic Medium" panose="020B0603020102020204" pitchFamily="34" charset="0"/>
              <a:cs typeface="Arial" pitchFamily="34" charset="0"/>
            </a:endParaRPr>
          </a:p>
        </p:txBody>
      </p:sp>
      <p:sp>
        <p:nvSpPr>
          <p:cNvPr id="42" name="Retângulo 41"/>
          <p:cNvSpPr/>
          <p:nvPr/>
        </p:nvSpPr>
        <p:spPr>
          <a:xfrm>
            <a:off x="8484309" y="2697989"/>
            <a:ext cx="1325612" cy="646331"/>
          </a:xfrm>
          <a:prstGeom prst="rect">
            <a:avLst/>
          </a:prstGeom>
        </p:spPr>
        <p:txBody>
          <a:bodyPr wrap="square">
            <a:spAutoFit/>
          </a:bodyPr>
          <a:lstStyle/>
          <a:p>
            <a:pPr algn="ctr"/>
            <a:r>
              <a:rPr lang="pt-BR" sz="1200" b="1">
                <a:solidFill>
                  <a:srgbClr val="008080"/>
                </a:solidFill>
                <a:latin typeface="Franklin Gothic Medium" panose="020B0603020102020204" pitchFamily="34" charset="0"/>
                <a:ea typeface="+mj-ea"/>
                <a:cs typeface="Arial" pitchFamily="34" charset="0"/>
              </a:rPr>
              <a:t>Canais de Entrega</a:t>
            </a:r>
          </a:p>
          <a:p>
            <a:pPr algn="ctr"/>
            <a:r>
              <a:rPr lang="pt-BR" sz="1200" b="1">
                <a:solidFill>
                  <a:srgbClr val="008080"/>
                </a:solidFill>
                <a:latin typeface="Franklin Gothic Medium" panose="020B0603020102020204" pitchFamily="34" charset="0"/>
                <a:ea typeface="+mj-ea"/>
                <a:cs typeface="Arial" pitchFamily="34" charset="0"/>
              </a:rPr>
              <a:t>Dos Serviços</a:t>
            </a:r>
          </a:p>
        </p:txBody>
      </p:sp>
      <p:pic>
        <p:nvPicPr>
          <p:cNvPr id="44" name="Imagem 43"/>
          <p:cNvPicPr>
            <a:picLocks noChangeAspect="1"/>
          </p:cNvPicPr>
          <p:nvPr/>
        </p:nvPicPr>
        <p:blipFill rotWithShape="1">
          <a:blip r:embed="rId7" cstate="print">
            <a:duotone>
              <a:prstClr val="black"/>
              <a:schemeClr val="accent3">
                <a:tint val="45000"/>
                <a:satMod val="400000"/>
              </a:schemeClr>
            </a:duotone>
          </a:blip>
          <a:srcRect l="55703" t="53333" r="33203" b="30556"/>
          <a:stretch/>
        </p:blipFill>
        <p:spPr>
          <a:xfrm>
            <a:off x="8163105" y="2817536"/>
            <a:ext cx="537664" cy="540576"/>
          </a:xfrm>
          <a:prstGeom prst="rect">
            <a:avLst/>
          </a:prstGeom>
        </p:spPr>
      </p:pic>
      <p:sp>
        <p:nvSpPr>
          <p:cNvPr id="46" name="Retângulo 45"/>
          <p:cNvSpPr/>
          <p:nvPr/>
        </p:nvSpPr>
        <p:spPr>
          <a:xfrm>
            <a:off x="8163107" y="3282174"/>
            <a:ext cx="1753743" cy="1547090"/>
          </a:xfrm>
          <a:prstGeom prst="rect">
            <a:avLst/>
          </a:prstGeom>
        </p:spPr>
        <p:txBody>
          <a:bodyPr wrap="square">
            <a:spAutoFit/>
          </a:bodyPr>
          <a:lstStyle/>
          <a:p>
            <a:pPr marL="88900" indent="-88900">
              <a:lnSpc>
                <a:spcPct val="150000"/>
              </a:lnSpc>
            </a:pPr>
            <a:r>
              <a:rPr lang="pt-BR" sz="800" b="1" dirty="0">
                <a:latin typeface="Franklin Gothic Medium" panose="020B0603020102020204" pitchFamily="34" charset="0"/>
                <a:cs typeface="Arial" pitchFamily="34" charset="0"/>
              </a:rPr>
              <a:t>Online</a:t>
            </a:r>
          </a:p>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SICCAU</a:t>
            </a:r>
          </a:p>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Sitio eletrônico do CAU/AL</a:t>
            </a:r>
          </a:p>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Redes sociais do CAU/AL</a:t>
            </a:r>
          </a:p>
          <a:p>
            <a:pPr marL="88900" indent="-88900">
              <a:lnSpc>
                <a:spcPct val="150000"/>
              </a:lnSpc>
            </a:pPr>
            <a:r>
              <a:rPr lang="pt-BR" sz="800" b="1" dirty="0">
                <a:latin typeface="Franklin Gothic Medium" panose="020B0603020102020204" pitchFamily="34" charset="0"/>
                <a:cs typeface="Arial" pitchFamily="34" charset="0"/>
              </a:rPr>
              <a:t>Presencial</a:t>
            </a:r>
          </a:p>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Sede na Capital de AL</a:t>
            </a:r>
          </a:p>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Publicidade e Publicações</a:t>
            </a:r>
          </a:p>
          <a:p>
            <a:pPr marL="88900" indent="-88900">
              <a:lnSpc>
                <a:spcPct val="150000"/>
              </a:lnSpc>
              <a:buFont typeface="Arial" pitchFamily="34" charset="0"/>
              <a:buChar char="•"/>
            </a:pPr>
            <a:r>
              <a:rPr lang="pt-BR" sz="800" b="1" dirty="0">
                <a:latin typeface="Franklin Gothic Medium" panose="020B0603020102020204" pitchFamily="34" charset="0"/>
                <a:cs typeface="Arial" pitchFamily="34" charset="0"/>
              </a:rPr>
              <a:t>Assessoria de comunicação</a:t>
            </a:r>
          </a:p>
        </p:txBody>
      </p:sp>
      <p:sp>
        <p:nvSpPr>
          <p:cNvPr id="47" name="Retângulo 46"/>
          <p:cNvSpPr/>
          <p:nvPr/>
        </p:nvSpPr>
        <p:spPr>
          <a:xfrm>
            <a:off x="10625859" y="550640"/>
            <a:ext cx="1296144" cy="461665"/>
          </a:xfrm>
          <a:prstGeom prst="rect">
            <a:avLst/>
          </a:prstGeom>
        </p:spPr>
        <p:txBody>
          <a:bodyPr wrap="square">
            <a:spAutoFit/>
          </a:bodyPr>
          <a:lstStyle/>
          <a:p>
            <a:pPr algn="ctr"/>
            <a:r>
              <a:rPr lang="pt-BR" sz="1200" b="1">
                <a:solidFill>
                  <a:srgbClr val="008080"/>
                </a:solidFill>
                <a:latin typeface="Franklin Gothic Medium" panose="020B0603020102020204" pitchFamily="34" charset="0"/>
                <a:ea typeface="+mj-ea"/>
                <a:cs typeface="Arial" pitchFamily="34" charset="0"/>
              </a:rPr>
              <a:t>Público </a:t>
            </a:r>
          </a:p>
          <a:p>
            <a:pPr algn="ctr"/>
            <a:r>
              <a:rPr lang="pt-BR" sz="1200" b="1">
                <a:solidFill>
                  <a:srgbClr val="008080"/>
                </a:solidFill>
                <a:latin typeface="Franklin Gothic Medium" panose="020B0603020102020204" pitchFamily="34" charset="0"/>
                <a:ea typeface="+mj-ea"/>
                <a:cs typeface="Arial" pitchFamily="34" charset="0"/>
              </a:rPr>
              <a:t>Alvo</a:t>
            </a:r>
          </a:p>
        </p:txBody>
      </p:sp>
      <p:sp>
        <p:nvSpPr>
          <p:cNvPr id="48" name="Retângulo 47"/>
          <p:cNvSpPr/>
          <p:nvPr/>
        </p:nvSpPr>
        <p:spPr>
          <a:xfrm>
            <a:off x="3055287" y="4859943"/>
            <a:ext cx="1814285" cy="276999"/>
          </a:xfrm>
          <a:prstGeom prst="rect">
            <a:avLst/>
          </a:prstGeom>
        </p:spPr>
        <p:txBody>
          <a:bodyPr wrap="square">
            <a:spAutoFit/>
          </a:bodyPr>
          <a:lstStyle/>
          <a:p>
            <a:pPr algn="ctr"/>
            <a:r>
              <a:rPr lang="pt-BR" sz="1200" b="1">
                <a:solidFill>
                  <a:srgbClr val="008080"/>
                </a:solidFill>
                <a:latin typeface="Franklin Gothic Medium" panose="020B0603020102020204" pitchFamily="34" charset="0"/>
                <a:ea typeface="+mj-ea"/>
                <a:cs typeface="Arial" pitchFamily="34" charset="0"/>
              </a:rPr>
              <a:t>Estrutura de Custo</a:t>
            </a:r>
          </a:p>
        </p:txBody>
      </p:sp>
      <p:sp>
        <p:nvSpPr>
          <p:cNvPr id="49" name="Retângulo 48"/>
          <p:cNvSpPr/>
          <p:nvPr/>
        </p:nvSpPr>
        <p:spPr>
          <a:xfrm>
            <a:off x="7640111" y="4858193"/>
            <a:ext cx="1814285" cy="276999"/>
          </a:xfrm>
          <a:prstGeom prst="rect">
            <a:avLst/>
          </a:prstGeom>
        </p:spPr>
        <p:txBody>
          <a:bodyPr wrap="square">
            <a:spAutoFit/>
          </a:bodyPr>
          <a:lstStyle/>
          <a:p>
            <a:pPr algn="ctr"/>
            <a:r>
              <a:rPr lang="pt-BR" sz="1200" b="1">
                <a:solidFill>
                  <a:srgbClr val="008080"/>
                </a:solidFill>
                <a:latin typeface="Franklin Gothic Medium" panose="020B0603020102020204" pitchFamily="34" charset="0"/>
                <a:ea typeface="+mj-ea"/>
                <a:cs typeface="Arial" pitchFamily="34" charset="0"/>
              </a:rPr>
              <a:t>Fontes de Receita</a:t>
            </a:r>
          </a:p>
        </p:txBody>
      </p:sp>
      <p:sp>
        <p:nvSpPr>
          <p:cNvPr id="50" name="Retângulo 49"/>
          <p:cNvSpPr/>
          <p:nvPr/>
        </p:nvSpPr>
        <p:spPr>
          <a:xfrm>
            <a:off x="10079368" y="1156775"/>
            <a:ext cx="1615413" cy="1916422"/>
          </a:xfrm>
          <a:prstGeom prst="rect">
            <a:avLst/>
          </a:prstGeom>
          <a:solidFill>
            <a:srgbClr val="AFC5B9"/>
          </a:solidFill>
        </p:spPr>
        <p:txBody>
          <a:bodyPr wrap="square">
            <a:spAutoFit/>
          </a:bodyPr>
          <a:lstStyle/>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Sociedade Brasileira</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Arquitetos e Urbanistas</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Empresas de Arquitetura e Urbanismo</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Universidades de A e U</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Entidades representativas da Arquitetura e Urbanismo</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Cadeia produtiva da Industria da Construção</a:t>
            </a:r>
          </a:p>
          <a:p>
            <a:pPr marL="88900" indent="-88900">
              <a:lnSpc>
                <a:spcPct val="150000"/>
              </a:lnSpc>
            </a:pPr>
            <a:endParaRPr lang="pt-BR" sz="800" b="1" dirty="0">
              <a:latin typeface="Franklin Gothic Medium" panose="020B0603020102020204" pitchFamily="34" charset="0"/>
              <a:cs typeface="Arial" pitchFamily="34" charset="0"/>
            </a:endParaRPr>
          </a:p>
        </p:txBody>
      </p:sp>
      <p:pic>
        <p:nvPicPr>
          <p:cNvPr id="51" name="Imagem 50"/>
          <p:cNvPicPr>
            <a:picLocks noChangeAspect="1"/>
          </p:cNvPicPr>
          <p:nvPr/>
        </p:nvPicPr>
        <p:blipFill rotWithShape="1">
          <a:blip r:embed="rId8" cstate="print">
            <a:duotone>
              <a:prstClr val="black"/>
              <a:schemeClr val="accent3">
                <a:tint val="45000"/>
                <a:satMod val="400000"/>
              </a:schemeClr>
            </a:duotone>
          </a:blip>
          <a:srcRect l="2578" t="25695" r="83828" b="59027"/>
          <a:stretch/>
        </p:blipFill>
        <p:spPr>
          <a:xfrm>
            <a:off x="10079367" y="513147"/>
            <a:ext cx="704416" cy="548087"/>
          </a:xfrm>
          <a:prstGeom prst="rect">
            <a:avLst/>
          </a:prstGeom>
        </p:spPr>
      </p:pic>
      <p:grpSp>
        <p:nvGrpSpPr>
          <p:cNvPr id="4" name="Grupo 54"/>
          <p:cNvGrpSpPr/>
          <p:nvPr/>
        </p:nvGrpSpPr>
        <p:grpSpPr>
          <a:xfrm>
            <a:off x="2648244" y="5329151"/>
            <a:ext cx="653057" cy="630339"/>
            <a:chOff x="552299" y="5421581"/>
            <a:chExt cx="803763" cy="630339"/>
          </a:xfrm>
        </p:grpSpPr>
        <p:pic>
          <p:nvPicPr>
            <p:cNvPr id="52" name="Imagem 51"/>
            <p:cNvPicPr>
              <a:picLocks noChangeAspect="1"/>
            </p:cNvPicPr>
            <p:nvPr/>
          </p:nvPicPr>
          <p:blipFill rotWithShape="1">
            <a:blip r:embed="rId9" cstate="print">
              <a:duotone>
                <a:schemeClr val="accent3">
                  <a:shade val="45000"/>
                  <a:satMod val="135000"/>
                </a:schemeClr>
                <a:prstClr val="white"/>
              </a:duotone>
            </a:blip>
            <a:srcRect l="2187" t="44584" r="86641" b="37916"/>
            <a:stretch/>
          </p:blipFill>
          <p:spPr>
            <a:xfrm>
              <a:off x="552299" y="5431327"/>
              <a:ext cx="624307" cy="550089"/>
            </a:xfrm>
            <a:prstGeom prst="rect">
              <a:avLst/>
            </a:prstGeom>
          </p:spPr>
        </p:pic>
        <p:pic>
          <p:nvPicPr>
            <p:cNvPr id="53" name="Imagem 52"/>
            <p:cNvPicPr>
              <a:picLocks noChangeAspect="1"/>
            </p:cNvPicPr>
            <p:nvPr/>
          </p:nvPicPr>
          <p:blipFill rotWithShape="1">
            <a:blip r:embed="rId9" cstate="print">
              <a:duotone>
                <a:schemeClr val="accent3">
                  <a:shade val="45000"/>
                  <a:satMod val="135000"/>
                </a:schemeClr>
                <a:prstClr val="white"/>
              </a:duotone>
            </a:blip>
            <a:srcRect l="2187" t="44584" r="86641" b="37916"/>
            <a:stretch/>
          </p:blipFill>
          <p:spPr>
            <a:xfrm rot="1564175">
              <a:off x="666367" y="5421581"/>
              <a:ext cx="624307" cy="550089"/>
            </a:xfrm>
            <a:prstGeom prst="rect">
              <a:avLst/>
            </a:prstGeom>
          </p:spPr>
        </p:pic>
        <p:pic>
          <p:nvPicPr>
            <p:cNvPr id="54" name="Imagem 53"/>
            <p:cNvPicPr>
              <a:picLocks noChangeAspect="1"/>
            </p:cNvPicPr>
            <p:nvPr/>
          </p:nvPicPr>
          <p:blipFill rotWithShape="1">
            <a:blip r:embed="rId9" cstate="print">
              <a:duotone>
                <a:schemeClr val="accent3">
                  <a:shade val="45000"/>
                  <a:satMod val="135000"/>
                </a:schemeClr>
                <a:prstClr val="white"/>
              </a:duotone>
            </a:blip>
            <a:srcRect l="2187" t="44584" r="86641" b="37916"/>
            <a:stretch/>
          </p:blipFill>
          <p:spPr>
            <a:xfrm rot="3314678">
              <a:off x="768864" y="5464722"/>
              <a:ext cx="624307" cy="550089"/>
            </a:xfrm>
            <a:prstGeom prst="rect">
              <a:avLst/>
            </a:prstGeom>
          </p:spPr>
        </p:pic>
      </p:grpSp>
      <p:sp>
        <p:nvSpPr>
          <p:cNvPr id="56" name="Retângulo 55"/>
          <p:cNvSpPr/>
          <p:nvPr/>
        </p:nvSpPr>
        <p:spPr>
          <a:xfrm>
            <a:off x="3361384" y="5077555"/>
            <a:ext cx="1815165" cy="1177758"/>
          </a:xfrm>
          <a:prstGeom prst="rect">
            <a:avLst/>
          </a:prstGeom>
        </p:spPr>
        <p:txBody>
          <a:bodyPr wrap="square">
            <a:spAutoFit/>
          </a:bodyPr>
          <a:lstStyle/>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Utilização de Centro de Custos por projetos e atividades</a:t>
            </a:r>
          </a:p>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Todos os departamentos e projetos separados por grupos</a:t>
            </a:r>
          </a:p>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Controle efetivo da execução pelo acompanhamento periódico</a:t>
            </a:r>
          </a:p>
        </p:txBody>
      </p:sp>
      <p:sp>
        <p:nvSpPr>
          <p:cNvPr id="57" name="Retângulo 56"/>
          <p:cNvSpPr/>
          <p:nvPr/>
        </p:nvSpPr>
        <p:spPr>
          <a:xfrm>
            <a:off x="5249719" y="5077554"/>
            <a:ext cx="1815165" cy="1177758"/>
          </a:xfrm>
          <a:prstGeom prst="rect">
            <a:avLst/>
          </a:prstGeom>
        </p:spPr>
        <p:txBody>
          <a:bodyPr wrap="square">
            <a:spAutoFit/>
          </a:bodyPr>
          <a:lstStyle/>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Utilização de sistemas de tecnologia próprios para contabilidade (SISCONT)</a:t>
            </a:r>
          </a:p>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SICCAU com informações de arrecadações</a:t>
            </a:r>
          </a:p>
          <a:p>
            <a:pPr marL="88900" indent="-88900">
              <a:lnSpc>
                <a:spcPct val="150000"/>
              </a:lnSpc>
              <a:buFont typeface="Arial" panose="020B0604020202020204" pitchFamily="34" charset="0"/>
              <a:buChar char="•"/>
            </a:pPr>
            <a:r>
              <a:rPr lang="pt-BR" sz="800" b="1">
                <a:latin typeface="Franklin Gothic Medium" panose="020B0603020102020204" pitchFamily="34" charset="0"/>
                <a:cs typeface="Arial" pitchFamily="34" charset="0"/>
              </a:rPr>
              <a:t>Auditoria de Custos periódicas </a:t>
            </a:r>
          </a:p>
        </p:txBody>
      </p:sp>
      <p:pic>
        <p:nvPicPr>
          <p:cNvPr id="58" name="Imagem 57"/>
          <p:cNvPicPr>
            <a:picLocks noChangeAspect="1"/>
          </p:cNvPicPr>
          <p:nvPr/>
        </p:nvPicPr>
        <p:blipFill rotWithShape="1">
          <a:blip r:embed="rId10" cstate="print">
            <a:duotone>
              <a:schemeClr val="accent3">
                <a:shade val="45000"/>
                <a:satMod val="135000"/>
              </a:schemeClr>
              <a:prstClr val="white"/>
            </a:duotone>
          </a:blip>
          <a:srcRect l="50938" t="66667" r="44531" b="22361"/>
          <a:stretch/>
        </p:blipFill>
        <p:spPr>
          <a:xfrm>
            <a:off x="7324937" y="4943936"/>
            <a:ext cx="664153" cy="1113381"/>
          </a:xfrm>
          <a:prstGeom prst="rect">
            <a:avLst/>
          </a:prstGeom>
        </p:spPr>
      </p:pic>
      <p:sp>
        <p:nvSpPr>
          <p:cNvPr id="59" name="Retângulo 58"/>
          <p:cNvSpPr/>
          <p:nvPr/>
        </p:nvSpPr>
        <p:spPr>
          <a:xfrm>
            <a:off x="7994757" y="5226320"/>
            <a:ext cx="1815165" cy="808426"/>
          </a:xfrm>
          <a:prstGeom prst="rect">
            <a:avLst/>
          </a:prstGeom>
        </p:spPr>
        <p:txBody>
          <a:bodyPr wrap="square">
            <a:spAutoFit/>
          </a:bodyPr>
          <a:lstStyle/>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Anuidades de Pessoa Física</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Anuidades de Pessoa Jurídica</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RRT</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Taxas e Multas</a:t>
            </a:r>
          </a:p>
        </p:txBody>
      </p:sp>
      <p:sp>
        <p:nvSpPr>
          <p:cNvPr id="60" name="Retângulo 59"/>
          <p:cNvSpPr/>
          <p:nvPr/>
        </p:nvSpPr>
        <p:spPr>
          <a:xfrm>
            <a:off x="9650659" y="5226320"/>
            <a:ext cx="1815165" cy="808426"/>
          </a:xfrm>
          <a:prstGeom prst="rect">
            <a:avLst/>
          </a:prstGeom>
        </p:spPr>
        <p:txBody>
          <a:bodyPr wrap="square">
            <a:spAutoFit/>
          </a:bodyPr>
          <a:lstStyle/>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Aplicações Financeiras</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Outras Receitas ( Restituições e Emolumentos)</a:t>
            </a:r>
          </a:p>
          <a:p>
            <a:pPr marL="88900" indent="-88900">
              <a:lnSpc>
                <a:spcPct val="150000"/>
              </a:lnSpc>
              <a:buFont typeface="Arial" panose="020B0604020202020204" pitchFamily="34" charset="0"/>
              <a:buChar char="•"/>
            </a:pPr>
            <a:r>
              <a:rPr lang="pt-BR" sz="800" b="1" dirty="0">
                <a:latin typeface="Franklin Gothic Medium" panose="020B0603020102020204" pitchFamily="34" charset="0"/>
                <a:cs typeface="Arial" pitchFamily="34" charset="0"/>
              </a:rPr>
              <a:t>Receita Capital</a:t>
            </a:r>
          </a:p>
        </p:txBody>
      </p:sp>
      <p:sp>
        <p:nvSpPr>
          <p:cNvPr id="61" name="CaixaDeTexto 3"/>
          <p:cNvSpPr txBox="1">
            <a:spLocks noChangeArrowheads="1"/>
          </p:cNvSpPr>
          <p:nvPr/>
        </p:nvSpPr>
        <p:spPr bwMode="auto">
          <a:xfrm>
            <a:off x="10079368" y="2697990"/>
            <a:ext cx="1714379" cy="1973689"/>
          </a:xfrm>
          <a:prstGeom prst="rect">
            <a:avLst/>
          </a:prstGeom>
          <a:noFill/>
          <a:ln w="9525">
            <a:noFill/>
            <a:miter lim="800000"/>
            <a:headEnd/>
            <a:tailEnd/>
          </a:ln>
        </p:spPr>
        <p:txBody>
          <a:bodyPr lIns="0" rIns="0"/>
          <a:lstStyle/>
          <a:p>
            <a:pPr marL="90000" lvl="2" indent="-90000">
              <a:lnSpc>
                <a:spcPct val="150000"/>
              </a:lnSpc>
              <a:defRPr/>
            </a:pPr>
            <a:r>
              <a:rPr lang="pt-BR" sz="800" b="1">
                <a:latin typeface="Franklin Gothic Medium" panose="020B0603020102020204" pitchFamily="34" charset="0"/>
                <a:cs typeface="Arial" panose="020B0604020202020204" pitchFamily="34" charset="0"/>
              </a:rPr>
              <a:t>Classificações:</a:t>
            </a:r>
          </a:p>
          <a:p>
            <a:pPr marL="90000" lvl="2" indent="-90000">
              <a:lnSpc>
                <a:spcPct val="150000"/>
              </a:lnSpc>
              <a:buFont typeface="Arial" pitchFamily="34" charset="0"/>
              <a:buChar char="•"/>
              <a:tabLst>
                <a:tab pos="441127" algn="l"/>
              </a:tabLst>
              <a:defRPr/>
            </a:pPr>
            <a:r>
              <a:rPr lang="pt-BR" sz="800" b="1">
                <a:latin typeface="Franklin Gothic Medium" panose="020B0603020102020204" pitchFamily="34" charset="0"/>
                <a:cs typeface="Arial" panose="020B0604020202020204" pitchFamily="34" charset="0"/>
              </a:rPr>
              <a:t>Relações de prestação de serviços.</a:t>
            </a:r>
          </a:p>
          <a:p>
            <a:pPr marL="90000" lvl="2" indent="-90000">
              <a:lnSpc>
                <a:spcPct val="150000"/>
              </a:lnSpc>
              <a:buFont typeface="Arial" pitchFamily="34" charset="0"/>
              <a:buChar char="•"/>
              <a:tabLst>
                <a:tab pos="441127" algn="l"/>
              </a:tabLst>
              <a:defRPr/>
            </a:pPr>
            <a:r>
              <a:rPr lang="pt-BR" sz="800" b="1">
                <a:latin typeface="Franklin Gothic Medium" panose="020B0603020102020204" pitchFamily="34" charset="0"/>
                <a:cs typeface="Arial" panose="020B0604020202020204" pitchFamily="34" charset="0"/>
              </a:rPr>
              <a:t>Relações politicas e institucionais.</a:t>
            </a:r>
          </a:p>
          <a:p>
            <a:pPr marL="90000" lvl="2" indent="-90000">
              <a:lnSpc>
                <a:spcPct val="150000"/>
              </a:lnSpc>
              <a:buFont typeface="Arial" pitchFamily="34" charset="0"/>
              <a:buChar char="•"/>
              <a:tabLst>
                <a:tab pos="441127" algn="l"/>
              </a:tabLst>
              <a:defRPr/>
            </a:pPr>
            <a:r>
              <a:rPr lang="pt-BR" sz="800" b="1">
                <a:latin typeface="Franklin Gothic Medium" panose="020B0603020102020204" pitchFamily="34" charset="0"/>
                <a:cs typeface="Arial" panose="020B0604020202020204" pitchFamily="34" charset="0"/>
              </a:rPr>
              <a:t>Relações de fiscalização.</a:t>
            </a:r>
          </a:p>
          <a:p>
            <a:pPr marL="90000" lvl="2" indent="-90000">
              <a:lnSpc>
                <a:spcPct val="150000"/>
              </a:lnSpc>
              <a:buFont typeface="Arial" pitchFamily="34" charset="0"/>
              <a:buChar char="•"/>
              <a:tabLst>
                <a:tab pos="441127" algn="l"/>
              </a:tabLst>
              <a:defRPr/>
            </a:pPr>
            <a:r>
              <a:rPr lang="pt-BR" sz="800" b="1">
                <a:latin typeface="Franklin Gothic Medium" panose="020B0603020102020204" pitchFamily="34" charset="0"/>
                <a:cs typeface="Arial" panose="020B0604020202020204" pitchFamily="34" charset="0"/>
              </a:rPr>
              <a:t>Relações de formação profissional e pesquisa.</a:t>
            </a:r>
          </a:p>
          <a:p>
            <a:pPr marL="90000" lvl="2" indent="-90000">
              <a:lnSpc>
                <a:spcPct val="150000"/>
              </a:lnSpc>
              <a:buFont typeface="Arial" pitchFamily="34" charset="0"/>
              <a:buChar char="•"/>
              <a:tabLst>
                <a:tab pos="441127" algn="l"/>
              </a:tabLst>
              <a:defRPr/>
            </a:pPr>
            <a:r>
              <a:rPr lang="pt-BR" sz="800" b="1">
                <a:latin typeface="Franklin Gothic Medium" panose="020B0603020102020204" pitchFamily="34" charset="0"/>
                <a:cs typeface="Arial" panose="020B0604020202020204" pitchFamily="34" charset="0"/>
              </a:rPr>
              <a:t>Relações de captação de recursos.</a:t>
            </a:r>
          </a:p>
          <a:p>
            <a:pPr marL="90000" lvl="2" indent="-90000">
              <a:lnSpc>
                <a:spcPct val="150000"/>
              </a:lnSpc>
              <a:buFont typeface="Arial" pitchFamily="34" charset="0"/>
              <a:buChar char="•"/>
              <a:tabLst>
                <a:tab pos="441127" algn="l"/>
              </a:tabLst>
              <a:defRPr/>
            </a:pPr>
            <a:r>
              <a:rPr lang="pt-BR" sz="800" b="1">
                <a:latin typeface="Franklin Gothic Medium" panose="020B0603020102020204" pitchFamily="34" charset="0"/>
                <a:cs typeface="Arial" panose="020B0604020202020204" pitchFamily="34" charset="0"/>
              </a:rPr>
              <a:t>Relações associativas.</a:t>
            </a:r>
          </a:p>
          <a:p>
            <a:pPr marL="90000" lvl="2" indent="-90000">
              <a:lnSpc>
                <a:spcPct val="150000"/>
              </a:lnSpc>
              <a:buFont typeface="Arial" pitchFamily="34" charset="0"/>
              <a:buChar char="•"/>
              <a:tabLst>
                <a:tab pos="441127" algn="l"/>
              </a:tabLst>
              <a:defRPr/>
            </a:pPr>
            <a:r>
              <a:rPr lang="pt-BR" sz="800" b="1">
                <a:latin typeface="Franklin Gothic Medium" panose="020B0603020102020204" pitchFamily="34" charset="0"/>
                <a:cs typeface="Arial" panose="020B0604020202020204" pitchFamily="34" charset="0"/>
              </a:rPr>
              <a:t>Relações culturais e científicas.</a:t>
            </a:r>
          </a:p>
          <a:p>
            <a:pPr marL="90000" lvl="2" indent="-90000">
              <a:lnSpc>
                <a:spcPct val="150000"/>
              </a:lnSpc>
              <a:buFont typeface="Arial" pitchFamily="34" charset="0"/>
              <a:buChar char="•"/>
              <a:tabLst>
                <a:tab pos="441127" algn="l"/>
              </a:tabLst>
              <a:defRPr/>
            </a:pPr>
            <a:r>
              <a:rPr lang="pt-BR" sz="800" b="1">
                <a:latin typeface="Franklin Gothic Medium" panose="020B0603020102020204" pitchFamily="34" charset="0"/>
                <a:cs typeface="Arial" panose="020B0604020202020204" pitchFamily="34" charset="0"/>
              </a:rPr>
              <a:t>Público infanto-juvenil.</a:t>
            </a:r>
            <a:endParaRPr lang="pt-BR" sz="800" b="1">
              <a:latin typeface="Franklin Gothic Medium" panose="020B0603020102020204" pitchFamily="34" charset="0"/>
            </a:endParaRPr>
          </a:p>
        </p:txBody>
      </p:sp>
      <p:sp>
        <p:nvSpPr>
          <p:cNvPr id="9" name="Espaço Reservado para Conteúdo 8">
            <a:extLst>
              <a:ext uri="{FF2B5EF4-FFF2-40B4-BE49-F238E27FC236}">
                <a16:creationId xmlns:a16="http://schemas.microsoft.com/office/drawing/2014/main" xmlns="" id="{D1B0BECC-B088-4DF1-A8CD-D9F508896455}"/>
              </a:ext>
            </a:extLst>
          </p:cNvPr>
          <p:cNvSpPr>
            <a:spLocks noGrp="1"/>
          </p:cNvSpPr>
          <p:nvPr>
            <p:ph sz="half" idx="14"/>
          </p:nvPr>
        </p:nvSpPr>
        <p:spPr/>
        <p:txBody>
          <a:bodyPr/>
          <a:lstStyle/>
          <a:p>
            <a:r>
              <a:rPr lang="pt-BR" dirty="0"/>
              <a:t>Modelo de</a:t>
            </a:r>
          </a:p>
          <a:p>
            <a:r>
              <a:rPr lang="pt-BR" dirty="0"/>
              <a:t>negócio</a:t>
            </a:r>
          </a:p>
        </p:txBody>
      </p:sp>
    </p:spTree>
    <p:extLst>
      <p:ext uri="{BB962C8B-B14F-4D97-AF65-F5344CB8AC3E}">
        <p14:creationId xmlns:p14="http://schemas.microsoft.com/office/powerpoint/2010/main" xmlns="" val="15433438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Conteúdo 8">
            <a:extLst>
              <a:ext uri="{FF2B5EF4-FFF2-40B4-BE49-F238E27FC236}">
                <a16:creationId xmlns:a16="http://schemas.microsoft.com/office/drawing/2014/main" xmlns="" id="{BBE2E857-4810-4F00-B3EC-11817025EA88}"/>
              </a:ext>
            </a:extLst>
          </p:cNvPr>
          <p:cNvSpPr>
            <a:spLocks noGrp="1"/>
          </p:cNvSpPr>
          <p:nvPr>
            <p:ph sz="half" idx="14"/>
          </p:nvPr>
        </p:nvSpPr>
        <p:spPr/>
        <p:txBody>
          <a:bodyPr/>
          <a:lstStyle/>
          <a:p>
            <a:r>
              <a:rPr lang="pt-BR" dirty="0"/>
              <a:t>Balanço Patrimonial</a:t>
            </a:r>
          </a:p>
        </p:txBody>
      </p:sp>
      <p:graphicFrame>
        <p:nvGraphicFramePr>
          <p:cNvPr id="11" name="Tabela 10">
            <a:extLst>
              <a:ext uri="{FF2B5EF4-FFF2-40B4-BE49-F238E27FC236}">
                <a16:creationId xmlns:a16="http://schemas.microsoft.com/office/drawing/2014/main" xmlns="" id="{7A5B784F-CC40-4900-BABC-D32789FD1A2D}"/>
              </a:ext>
            </a:extLst>
          </p:cNvPr>
          <p:cNvGraphicFramePr>
            <a:graphicFrameLocks noGrp="1"/>
          </p:cNvGraphicFramePr>
          <p:nvPr>
            <p:extLst>
              <p:ext uri="{D42A27DB-BD31-4B8C-83A1-F6EECF244321}">
                <p14:modId xmlns:p14="http://schemas.microsoft.com/office/powerpoint/2010/main" xmlns="" val="2447805925"/>
              </p:ext>
            </p:extLst>
          </p:nvPr>
        </p:nvGraphicFramePr>
        <p:xfrm>
          <a:off x="3202072" y="1346587"/>
          <a:ext cx="6900606" cy="4707594"/>
        </p:xfrm>
        <a:graphic>
          <a:graphicData uri="http://schemas.openxmlformats.org/drawingml/2006/table">
            <a:tbl>
              <a:tblPr/>
              <a:tblGrid>
                <a:gridCol w="4330924">
                  <a:extLst>
                    <a:ext uri="{9D8B030D-6E8A-4147-A177-3AD203B41FA5}">
                      <a16:colId xmlns:a16="http://schemas.microsoft.com/office/drawing/2014/main" xmlns="" val="2882993122"/>
                    </a:ext>
                  </a:extLst>
                </a:gridCol>
                <a:gridCol w="1183786">
                  <a:extLst>
                    <a:ext uri="{9D8B030D-6E8A-4147-A177-3AD203B41FA5}">
                      <a16:colId xmlns:a16="http://schemas.microsoft.com/office/drawing/2014/main" xmlns="" val="3516570906"/>
                    </a:ext>
                  </a:extLst>
                </a:gridCol>
                <a:gridCol w="1385896">
                  <a:extLst>
                    <a:ext uri="{9D8B030D-6E8A-4147-A177-3AD203B41FA5}">
                      <a16:colId xmlns:a16="http://schemas.microsoft.com/office/drawing/2014/main" xmlns="" val="3104429058"/>
                    </a:ext>
                  </a:extLst>
                </a:gridCol>
              </a:tblGrid>
              <a:tr h="204678">
                <a:tc gridSpan="3">
                  <a:txBody>
                    <a:bodyPr/>
                    <a:lstStyle/>
                    <a:p>
                      <a:pPr algn="ctr" rtl="0" fontAlgn="t"/>
                      <a:r>
                        <a:rPr lang="pt-BR" sz="1000" b="1" i="0" u="none" strike="noStrike">
                          <a:solidFill>
                            <a:srgbClr val="FFFFFF"/>
                          </a:solidFill>
                          <a:effectLst/>
                          <a:latin typeface="Franklin Gothic Medium" panose="020B0603020102020204" pitchFamily="34" charset="0"/>
                        </a:rPr>
                        <a:t>ATIVO</a:t>
                      </a:r>
                    </a:p>
                  </a:txBody>
                  <a:tcPr marL="9459" marR="9459" marT="9459" marB="0">
                    <a:lnL>
                      <a:noFill/>
                    </a:lnL>
                    <a:lnR>
                      <a:noFill/>
                    </a:lnR>
                    <a:lnT>
                      <a:noFill/>
                    </a:lnT>
                    <a:lnB>
                      <a:noFill/>
                    </a:lnB>
                    <a:solidFill>
                      <a:srgbClr val="4682B4"/>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xmlns="" val="1306197032"/>
                  </a:ext>
                </a:extLst>
              </a:tr>
              <a:tr h="204678">
                <a:tc>
                  <a:txBody>
                    <a:bodyPr/>
                    <a:lstStyle/>
                    <a:p>
                      <a:pPr algn="l" rtl="0" fontAlgn="t"/>
                      <a:r>
                        <a:rPr lang="pt-BR" sz="1000" b="1" i="0" u="none" strike="noStrike">
                          <a:solidFill>
                            <a:srgbClr val="FFFFFF"/>
                          </a:solidFill>
                          <a:effectLst/>
                          <a:latin typeface="Franklin Gothic Medium" panose="020B0603020102020204" pitchFamily="34" charset="0"/>
                        </a:rPr>
                        <a:t>Especificação</a:t>
                      </a:r>
                    </a:p>
                  </a:txBody>
                  <a:tcPr marL="9459" marR="9459" marT="9459" marB="0">
                    <a:lnL>
                      <a:noFill/>
                    </a:lnL>
                    <a:lnR>
                      <a:noFill/>
                    </a:lnR>
                    <a:lnT>
                      <a:noFill/>
                    </a:lnT>
                    <a:lnB>
                      <a:noFill/>
                    </a:lnB>
                    <a:solidFill>
                      <a:srgbClr val="4682B4"/>
                    </a:solidFill>
                  </a:tcPr>
                </a:tc>
                <a:tc>
                  <a:txBody>
                    <a:bodyPr/>
                    <a:lstStyle/>
                    <a:p>
                      <a:pPr algn="l" rtl="0" fontAlgn="ctr"/>
                      <a:r>
                        <a:rPr lang="pt-BR" sz="1000" b="1" i="0" u="none" strike="noStrike">
                          <a:solidFill>
                            <a:srgbClr val="FFFFFF"/>
                          </a:solidFill>
                          <a:effectLst/>
                          <a:latin typeface="Franklin Gothic Medium" panose="020B0603020102020204" pitchFamily="34" charset="0"/>
                        </a:rPr>
                        <a:t>Exercício Atual</a:t>
                      </a:r>
                    </a:p>
                  </a:txBody>
                  <a:tcPr marL="9459" marR="9459" marT="9459" marB="0" anchor="ctr">
                    <a:lnL>
                      <a:noFill/>
                    </a:lnL>
                    <a:lnR>
                      <a:noFill/>
                    </a:lnR>
                    <a:lnT>
                      <a:noFill/>
                    </a:lnT>
                    <a:lnB>
                      <a:noFill/>
                    </a:lnB>
                    <a:solidFill>
                      <a:srgbClr val="4682B4"/>
                    </a:solidFill>
                  </a:tcPr>
                </a:tc>
                <a:tc>
                  <a:txBody>
                    <a:bodyPr/>
                    <a:lstStyle/>
                    <a:p>
                      <a:pPr algn="ctr" rtl="0" fontAlgn="ctr"/>
                      <a:r>
                        <a:rPr lang="pt-BR" sz="1000" b="1" i="0" u="none" strike="noStrike">
                          <a:solidFill>
                            <a:srgbClr val="FFFFFF"/>
                          </a:solidFill>
                          <a:effectLst/>
                          <a:latin typeface="Franklin Gothic Medium" panose="020B0603020102020204" pitchFamily="34" charset="0"/>
                        </a:rPr>
                        <a:t>Exercício Anterior</a:t>
                      </a:r>
                    </a:p>
                  </a:txBody>
                  <a:tcPr marL="9459" marR="9459" marT="9459" marB="0" anchor="ctr">
                    <a:lnL>
                      <a:noFill/>
                    </a:lnL>
                    <a:lnR>
                      <a:noFill/>
                    </a:lnR>
                    <a:lnT>
                      <a:noFill/>
                    </a:lnT>
                    <a:lnB>
                      <a:noFill/>
                    </a:lnB>
                    <a:solidFill>
                      <a:srgbClr val="4682B4"/>
                    </a:solidFill>
                  </a:tcPr>
                </a:tc>
                <a:extLst>
                  <a:ext uri="{0D108BD9-81ED-4DB2-BD59-A6C34878D82A}">
                    <a16:rowId xmlns:a16="http://schemas.microsoft.com/office/drawing/2014/main" xmlns="" val="3592439391"/>
                  </a:ext>
                </a:extLst>
              </a:tr>
              <a:tr h="204678">
                <a:tc>
                  <a:txBody>
                    <a:bodyPr/>
                    <a:lstStyle/>
                    <a:p>
                      <a:pPr algn="l" rtl="0" fontAlgn="ctr"/>
                      <a:r>
                        <a:rPr lang="pt-BR" sz="1000" b="1" i="0" u="none" strike="noStrike">
                          <a:solidFill>
                            <a:srgbClr val="434343"/>
                          </a:solidFill>
                          <a:effectLst/>
                          <a:latin typeface="Franklin Gothic Medium" panose="020B0603020102020204" pitchFamily="34" charset="0"/>
                        </a:rPr>
                        <a:t>ATIVO CIRCULANTE</a:t>
                      </a:r>
                    </a:p>
                  </a:txBody>
                  <a:tcPr marL="9459" marR="9459" marT="9459" marB="0" anchor="ctr">
                    <a:lnL>
                      <a:noFill/>
                    </a:lnL>
                    <a:lnR>
                      <a:noFill/>
                    </a:lnR>
                    <a:lnT>
                      <a:noFill/>
                    </a:lnT>
                    <a:lnB>
                      <a:noFill/>
                    </a:lnB>
                    <a:solidFill>
                      <a:srgbClr val="D9D9D9"/>
                    </a:solidFill>
                  </a:tcPr>
                </a:tc>
                <a:tc>
                  <a:txBody>
                    <a:bodyPr/>
                    <a:lstStyle/>
                    <a:p>
                      <a:pPr algn="r" rtl="0" fontAlgn="ctr"/>
                      <a:r>
                        <a:rPr lang="pt-BR" sz="1000" b="1" i="0" u="none" strike="noStrike">
                          <a:solidFill>
                            <a:srgbClr val="434343"/>
                          </a:solidFill>
                          <a:effectLst/>
                          <a:latin typeface="Franklin Gothic Medium" panose="020B0603020102020204" pitchFamily="34" charset="0"/>
                        </a:rPr>
                        <a:t>1.714.747,44</a:t>
                      </a:r>
                    </a:p>
                  </a:txBody>
                  <a:tcPr marL="9459" marR="9459" marT="9459" marB="0" anchor="ctr">
                    <a:lnL>
                      <a:noFill/>
                    </a:lnL>
                    <a:lnR>
                      <a:noFill/>
                    </a:lnR>
                    <a:lnT>
                      <a:noFill/>
                    </a:lnT>
                    <a:lnB>
                      <a:noFill/>
                    </a:lnB>
                    <a:solidFill>
                      <a:srgbClr val="D9D9D9"/>
                    </a:solidFill>
                  </a:tcPr>
                </a:tc>
                <a:tc>
                  <a:txBody>
                    <a:bodyPr/>
                    <a:lstStyle/>
                    <a:p>
                      <a:pPr algn="r" rtl="0" fontAlgn="ctr"/>
                      <a:r>
                        <a:rPr lang="pt-BR" sz="1000" b="1" i="0" u="none" strike="noStrike">
                          <a:solidFill>
                            <a:srgbClr val="434343"/>
                          </a:solidFill>
                          <a:effectLst/>
                          <a:latin typeface="Franklin Gothic Medium" panose="020B0603020102020204" pitchFamily="34" charset="0"/>
                        </a:rPr>
                        <a:t>1.187.397,54</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1822346982"/>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CAIXA E EQUIVALENTES DE CAIXA </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1.077.197,26</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465.487,80</a:t>
                      </a:r>
                    </a:p>
                  </a:txBody>
                  <a:tcPr marL="9459" marR="9459" marT="9459" marB="0" anchor="ctr">
                    <a:lnL>
                      <a:noFill/>
                    </a:lnL>
                    <a:lnR>
                      <a:noFill/>
                    </a:lnR>
                    <a:lnT>
                      <a:noFill/>
                    </a:lnT>
                    <a:lnB>
                      <a:noFill/>
                    </a:lnB>
                  </a:tcPr>
                </a:tc>
                <a:extLst>
                  <a:ext uri="{0D108BD9-81ED-4DB2-BD59-A6C34878D82A}">
                    <a16:rowId xmlns:a16="http://schemas.microsoft.com/office/drawing/2014/main" xmlns="" val="335526437"/>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CRÉDITOS A CURTO PRAZO</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637.550,18</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721.465,08</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2317894255"/>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PROFISSIONAIS E EMPRESAS </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72.091,68</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286.016,51</a:t>
                      </a:r>
                    </a:p>
                  </a:txBody>
                  <a:tcPr marL="9459" marR="9459" marT="9459" marB="0" anchor="ctr">
                    <a:lnL>
                      <a:noFill/>
                    </a:lnL>
                    <a:lnR>
                      <a:noFill/>
                    </a:lnR>
                    <a:lnT>
                      <a:noFill/>
                    </a:lnT>
                    <a:lnB>
                      <a:noFill/>
                    </a:lnB>
                  </a:tcPr>
                </a:tc>
                <a:extLst>
                  <a:ext uri="{0D108BD9-81ED-4DB2-BD59-A6C34878D82A}">
                    <a16:rowId xmlns:a16="http://schemas.microsoft.com/office/drawing/2014/main" xmlns="" val="1009214209"/>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ADIANTAMENTO</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11.614,87</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11.507,98</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193938859"/>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PROFISSIONAIS E EMPRESAS </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1.029.150,45</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887.665,09</a:t>
                      </a:r>
                    </a:p>
                  </a:txBody>
                  <a:tcPr marL="9459" marR="9459" marT="9459" marB="0" anchor="ctr">
                    <a:lnL>
                      <a:noFill/>
                    </a:lnL>
                    <a:lnR>
                      <a:noFill/>
                    </a:lnR>
                    <a:lnT>
                      <a:noFill/>
                    </a:lnT>
                    <a:lnB>
                      <a:noFill/>
                    </a:lnB>
                  </a:tcPr>
                </a:tc>
                <a:extLst>
                  <a:ext uri="{0D108BD9-81ED-4DB2-BD59-A6C34878D82A}">
                    <a16:rowId xmlns:a16="http://schemas.microsoft.com/office/drawing/2014/main" xmlns="" val="1622406242"/>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DECORRENTE DE ANUIDADES</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169.788,27</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169.788,27</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4028018235"/>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 PROVISÕES DE CRÉDITOS A CURTO PRAZO</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645.095,09C </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633.512,77C</a:t>
                      </a:r>
                    </a:p>
                  </a:txBody>
                  <a:tcPr marL="9459" marR="9459" marT="9459" marB="0" anchor="ctr">
                    <a:lnL>
                      <a:noFill/>
                    </a:lnL>
                    <a:lnR>
                      <a:noFill/>
                    </a:lnR>
                    <a:lnT>
                      <a:noFill/>
                    </a:lnT>
                    <a:lnB>
                      <a:noFill/>
                    </a:lnB>
                  </a:tcPr>
                </a:tc>
                <a:extLst>
                  <a:ext uri="{0D108BD9-81ED-4DB2-BD59-A6C34878D82A}">
                    <a16:rowId xmlns:a16="http://schemas.microsoft.com/office/drawing/2014/main" xmlns="" val="1332434863"/>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DEMAIS CRÉDITOS E VALORES A CURTO PRAZO</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1832392976"/>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INVESTIMENTOS E APLICAÇÕES TEMPORÁRIAS A CURTO PRAZO</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tcPr>
                </a:tc>
                <a:extLst>
                  <a:ext uri="{0D108BD9-81ED-4DB2-BD59-A6C34878D82A}">
                    <a16:rowId xmlns:a16="http://schemas.microsoft.com/office/drawing/2014/main" xmlns="" val="3516647124"/>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ESTOQUES</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1195495370"/>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VARIAÇÕES PATRIMONIAIS DIMINUTIVAS PAGAS ANTECIPADAMENTE</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444,66</a:t>
                      </a:r>
                    </a:p>
                  </a:txBody>
                  <a:tcPr marL="9459" marR="9459" marT="9459" marB="0" anchor="ctr">
                    <a:lnL>
                      <a:noFill/>
                    </a:lnL>
                    <a:lnR>
                      <a:noFill/>
                    </a:lnR>
                    <a:lnT>
                      <a:noFill/>
                    </a:lnT>
                    <a:lnB>
                      <a:noFill/>
                    </a:lnB>
                  </a:tcPr>
                </a:tc>
                <a:extLst>
                  <a:ext uri="{0D108BD9-81ED-4DB2-BD59-A6C34878D82A}">
                    <a16:rowId xmlns:a16="http://schemas.microsoft.com/office/drawing/2014/main" xmlns="" val="1277849652"/>
                  </a:ext>
                </a:extLst>
              </a:tr>
              <a:tr h="204678">
                <a:tc>
                  <a:txBody>
                    <a:bodyPr/>
                    <a:lstStyle/>
                    <a:p>
                      <a:pPr algn="l" rtl="0" fontAlgn="ctr"/>
                      <a:r>
                        <a:rPr lang="pt-BR" sz="1000" b="1" i="0" u="none" strike="noStrike">
                          <a:solidFill>
                            <a:srgbClr val="434343"/>
                          </a:solidFill>
                          <a:effectLst/>
                          <a:latin typeface="Franklin Gothic Medium" panose="020B0603020102020204" pitchFamily="34" charset="0"/>
                        </a:rPr>
                        <a:t>ATIVO NÃO-CIRCULANTE</a:t>
                      </a:r>
                    </a:p>
                  </a:txBody>
                  <a:tcPr marL="9459" marR="9459" marT="9459" marB="0" anchor="ctr">
                    <a:lnL>
                      <a:noFill/>
                    </a:lnL>
                    <a:lnR>
                      <a:noFill/>
                    </a:lnR>
                    <a:lnT>
                      <a:noFill/>
                    </a:lnT>
                    <a:lnB>
                      <a:noFill/>
                    </a:lnB>
                    <a:solidFill>
                      <a:srgbClr val="D9D9D9"/>
                    </a:solidFill>
                  </a:tcPr>
                </a:tc>
                <a:tc>
                  <a:txBody>
                    <a:bodyPr/>
                    <a:lstStyle/>
                    <a:p>
                      <a:pPr algn="r" rtl="0" fontAlgn="ctr"/>
                      <a:r>
                        <a:rPr lang="pt-BR" sz="1000" b="1" i="0" u="none" strike="noStrike">
                          <a:solidFill>
                            <a:srgbClr val="434343"/>
                          </a:solidFill>
                          <a:effectLst/>
                          <a:latin typeface="Franklin Gothic Medium" panose="020B0603020102020204" pitchFamily="34" charset="0"/>
                        </a:rPr>
                        <a:t>741.694,56</a:t>
                      </a:r>
                    </a:p>
                  </a:txBody>
                  <a:tcPr marL="9459" marR="9459" marT="9459" marB="0" anchor="ctr">
                    <a:lnL>
                      <a:noFill/>
                    </a:lnL>
                    <a:lnR>
                      <a:noFill/>
                    </a:lnR>
                    <a:lnT>
                      <a:noFill/>
                    </a:lnT>
                    <a:lnB>
                      <a:noFill/>
                    </a:lnB>
                    <a:solidFill>
                      <a:srgbClr val="D9D9D9"/>
                    </a:solidFill>
                  </a:tcPr>
                </a:tc>
                <a:tc>
                  <a:txBody>
                    <a:bodyPr/>
                    <a:lstStyle/>
                    <a:p>
                      <a:pPr algn="r" rtl="0" fontAlgn="ctr"/>
                      <a:r>
                        <a:rPr lang="pt-BR" sz="1000" b="1" i="0" u="none" strike="noStrike">
                          <a:solidFill>
                            <a:srgbClr val="434343"/>
                          </a:solidFill>
                          <a:effectLst/>
                          <a:latin typeface="Franklin Gothic Medium" panose="020B0603020102020204" pitchFamily="34" charset="0"/>
                        </a:rPr>
                        <a:t>785.553,00</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1023452758"/>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ATIVO REALIZÁVEL A LONGO PRAZO</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tcPr>
                </a:tc>
                <a:extLst>
                  <a:ext uri="{0D108BD9-81ED-4DB2-BD59-A6C34878D82A}">
                    <a16:rowId xmlns:a16="http://schemas.microsoft.com/office/drawing/2014/main" xmlns="" val="3834164606"/>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INVESTIMENTOS</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3124417458"/>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IMOBILIZADO</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741.694,56</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785.553,00</a:t>
                      </a:r>
                    </a:p>
                  </a:txBody>
                  <a:tcPr marL="9459" marR="9459" marT="9459" marB="0" anchor="ctr">
                    <a:lnL>
                      <a:noFill/>
                    </a:lnL>
                    <a:lnR>
                      <a:noFill/>
                    </a:lnR>
                    <a:lnT>
                      <a:noFill/>
                    </a:lnT>
                    <a:lnB>
                      <a:noFill/>
                    </a:lnB>
                  </a:tcPr>
                </a:tc>
                <a:extLst>
                  <a:ext uri="{0D108BD9-81ED-4DB2-BD59-A6C34878D82A}">
                    <a16:rowId xmlns:a16="http://schemas.microsoft.com/office/drawing/2014/main" xmlns="" val="2651760057"/>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BENS MÓVEIS</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197.820,94</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191.520,94</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536401644"/>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BENS IMÓVEIS</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760.000,00</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760.000,00</a:t>
                      </a:r>
                    </a:p>
                  </a:txBody>
                  <a:tcPr marL="9459" marR="9459" marT="9459" marB="0" anchor="ctr">
                    <a:lnL>
                      <a:noFill/>
                    </a:lnL>
                    <a:lnR>
                      <a:noFill/>
                    </a:lnR>
                    <a:lnT>
                      <a:noFill/>
                    </a:lnT>
                    <a:lnB>
                      <a:noFill/>
                    </a:lnB>
                  </a:tcPr>
                </a:tc>
                <a:extLst>
                  <a:ext uri="{0D108BD9-81ED-4DB2-BD59-A6C34878D82A}">
                    <a16:rowId xmlns:a16="http://schemas.microsoft.com/office/drawing/2014/main" xmlns="" val="3602523665"/>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 DEPRECIAÇÃO, EXAUSTÃO E AMORTIZAÇÃO ACUMULADAS</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216.126,38C </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165.967,94C</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3993090660"/>
                  </a:ext>
                </a:extLst>
              </a:tr>
              <a:tr h="204678">
                <a:tc>
                  <a:txBody>
                    <a:bodyPr/>
                    <a:lstStyle/>
                    <a:p>
                      <a:pPr algn="l" rtl="0" fontAlgn="ctr"/>
                      <a:r>
                        <a:rPr lang="pt-BR" sz="1000" b="0" i="0" u="none" strike="noStrike">
                          <a:solidFill>
                            <a:srgbClr val="434343"/>
                          </a:solidFill>
                          <a:effectLst/>
                          <a:latin typeface="Franklin Gothic Medium" panose="020B0603020102020204" pitchFamily="34" charset="0"/>
                        </a:rPr>
                        <a:t>INTANGÍVEL</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tcPr>
                </a:tc>
                <a:extLst>
                  <a:ext uri="{0D108BD9-81ED-4DB2-BD59-A6C34878D82A}">
                    <a16:rowId xmlns:a16="http://schemas.microsoft.com/office/drawing/2014/main" xmlns="" val="1876638320"/>
                  </a:ext>
                </a:extLst>
              </a:tr>
              <a:tr h="204678">
                <a:tc>
                  <a:txBody>
                    <a:bodyPr/>
                    <a:lstStyle/>
                    <a:p>
                      <a:pPr algn="l" rtl="0" fontAlgn="t"/>
                      <a:r>
                        <a:rPr lang="pt-BR" sz="1000" b="1" i="0" u="none" strike="noStrike">
                          <a:solidFill>
                            <a:srgbClr val="FFFFFF"/>
                          </a:solidFill>
                          <a:effectLst/>
                          <a:latin typeface="Franklin Gothic Medium" panose="020B0603020102020204" pitchFamily="34" charset="0"/>
                        </a:rPr>
                        <a:t>  TOTAL DO ATIVO</a:t>
                      </a:r>
                    </a:p>
                  </a:txBody>
                  <a:tcPr marL="9459" marR="9459" marT="9459" marB="0">
                    <a:lnL>
                      <a:noFill/>
                    </a:lnL>
                    <a:lnR>
                      <a:noFill/>
                    </a:lnR>
                    <a:lnT>
                      <a:noFill/>
                    </a:lnT>
                    <a:lnB>
                      <a:noFill/>
                    </a:lnB>
                    <a:solidFill>
                      <a:srgbClr val="4682B4"/>
                    </a:solidFill>
                  </a:tcPr>
                </a:tc>
                <a:tc>
                  <a:txBody>
                    <a:bodyPr/>
                    <a:lstStyle/>
                    <a:p>
                      <a:pPr algn="r" rtl="0" fontAlgn="ctr"/>
                      <a:r>
                        <a:rPr lang="pt-BR" sz="1000" b="1" i="0" u="none" strike="noStrike">
                          <a:solidFill>
                            <a:srgbClr val="FFFFFF"/>
                          </a:solidFill>
                          <a:effectLst/>
                          <a:latin typeface="Franklin Gothic Medium" panose="020B0603020102020204" pitchFamily="34" charset="0"/>
                        </a:rPr>
                        <a:t>2.456.442,00</a:t>
                      </a:r>
                    </a:p>
                  </a:txBody>
                  <a:tcPr marL="9459" marR="9459" marT="9459" marB="0" anchor="ctr">
                    <a:lnL>
                      <a:noFill/>
                    </a:lnL>
                    <a:lnR>
                      <a:noFill/>
                    </a:lnR>
                    <a:lnT>
                      <a:noFill/>
                    </a:lnT>
                    <a:lnB>
                      <a:noFill/>
                    </a:lnB>
                    <a:solidFill>
                      <a:srgbClr val="4682B4"/>
                    </a:solidFill>
                  </a:tcPr>
                </a:tc>
                <a:tc>
                  <a:txBody>
                    <a:bodyPr/>
                    <a:lstStyle/>
                    <a:p>
                      <a:pPr algn="r" rtl="0" fontAlgn="ctr"/>
                      <a:r>
                        <a:rPr lang="pt-BR" sz="1000" b="1" i="0" u="none" strike="noStrike" dirty="0">
                          <a:solidFill>
                            <a:srgbClr val="FFFFFF"/>
                          </a:solidFill>
                          <a:effectLst/>
                          <a:latin typeface="Franklin Gothic Medium" panose="020B0603020102020204" pitchFamily="34" charset="0"/>
                        </a:rPr>
                        <a:t>1.972.950,54</a:t>
                      </a:r>
                    </a:p>
                  </a:txBody>
                  <a:tcPr marL="9459" marR="9459" marT="9459" marB="0" anchor="ctr">
                    <a:lnL>
                      <a:noFill/>
                    </a:lnL>
                    <a:lnR>
                      <a:noFill/>
                    </a:lnR>
                    <a:lnT>
                      <a:noFill/>
                    </a:lnT>
                    <a:lnB>
                      <a:noFill/>
                    </a:lnB>
                    <a:solidFill>
                      <a:srgbClr val="4682B4"/>
                    </a:solidFill>
                  </a:tcPr>
                </a:tc>
                <a:extLst>
                  <a:ext uri="{0D108BD9-81ED-4DB2-BD59-A6C34878D82A}">
                    <a16:rowId xmlns:a16="http://schemas.microsoft.com/office/drawing/2014/main" xmlns="" val="3026245393"/>
                  </a:ext>
                </a:extLst>
              </a:tr>
            </a:tbl>
          </a:graphicData>
        </a:graphic>
      </p:graphicFrame>
    </p:spTree>
    <p:extLst>
      <p:ext uri="{BB962C8B-B14F-4D97-AF65-F5344CB8AC3E}">
        <p14:creationId xmlns:p14="http://schemas.microsoft.com/office/powerpoint/2010/main" xmlns="" val="1985773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Conteúdo 8">
            <a:extLst>
              <a:ext uri="{FF2B5EF4-FFF2-40B4-BE49-F238E27FC236}">
                <a16:creationId xmlns:a16="http://schemas.microsoft.com/office/drawing/2014/main" xmlns="" id="{BBE2E857-4810-4F00-B3EC-11817025EA88}"/>
              </a:ext>
            </a:extLst>
          </p:cNvPr>
          <p:cNvSpPr>
            <a:spLocks noGrp="1"/>
          </p:cNvSpPr>
          <p:nvPr>
            <p:ph sz="half" idx="14"/>
          </p:nvPr>
        </p:nvSpPr>
        <p:spPr/>
        <p:txBody>
          <a:bodyPr/>
          <a:lstStyle/>
          <a:p>
            <a:r>
              <a:rPr lang="pt-BR" dirty="0"/>
              <a:t>Balanço Patrimonial</a:t>
            </a:r>
          </a:p>
        </p:txBody>
      </p:sp>
      <p:graphicFrame>
        <p:nvGraphicFramePr>
          <p:cNvPr id="3" name="Tabela 2">
            <a:extLst>
              <a:ext uri="{FF2B5EF4-FFF2-40B4-BE49-F238E27FC236}">
                <a16:creationId xmlns:a16="http://schemas.microsoft.com/office/drawing/2014/main" xmlns="" id="{876DD394-BA8D-407F-A296-EFA4AAB59BCD}"/>
              </a:ext>
            </a:extLst>
          </p:cNvPr>
          <p:cNvGraphicFramePr>
            <a:graphicFrameLocks noGrp="1"/>
          </p:cNvGraphicFramePr>
          <p:nvPr>
            <p:extLst>
              <p:ext uri="{D42A27DB-BD31-4B8C-83A1-F6EECF244321}">
                <p14:modId xmlns:p14="http://schemas.microsoft.com/office/powerpoint/2010/main" xmlns="" val="3282034951"/>
              </p:ext>
            </p:extLst>
          </p:nvPr>
        </p:nvGraphicFramePr>
        <p:xfrm>
          <a:off x="2285953" y="1506633"/>
          <a:ext cx="8280447" cy="4158653"/>
        </p:xfrm>
        <a:graphic>
          <a:graphicData uri="http://schemas.openxmlformats.org/drawingml/2006/table">
            <a:tbl>
              <a:tblPr/>
              <a:tblGrid>
                <a:gridCol w="5741681">
                  <a:extLst>
                    <a:ext uri="{9D8B030D-6E8A-4147-A177-3AD203B41FA5}">
                      <a16:colId xmlns:a16="http://schemas.microsoft.com/office/drawing/2014/main" xmlns="" val="2318112595"/>
                    </a:ext>
                  </a:extLst>
                </a:gridCol>
                <a:gridCol w="1167619">
                  <a:extLst>
                    <a:ext uri="{9D8B030D-6E8A-4147-A177-3AD203B41FA5}">
                      <a16:colId xmlns:a16="http://schemas.microsoft.com/office/drawing/2014/main" xmlns="" val="2180209338"/>
                    </a:ext>
                  </a:extLst>
                </a:gridCol>
                <a:gridCol w="1371147">
                  <a:extLst>
                    <a:ext uri="{9D8B030D-6E8A-4147-A177-3AD203B41FA5}">
                      <a16:colId xmlns:a16="http://schemas.microsoft.com/office/drawing/2014/main" xmlns="" val="3597230312"/>
                    </a:ext>
                  </a:extLst>
                </a:gridCol>
              </a:tblGrid>
              <a:tr h="228781">
                <a:tc gridSpan="3">
                  <a:txBody>
                    <a:bodyPr/>
                    <a:lstStyle/>
                    <a:p>
                      <a:pPr algn="ctr" rtl="0" fontAlgn="t"/>
                      <a:r>
                        <a:rPr lang="pt-BR" sz="1000" b="1" i="0" u="none" strike="noStrike" dirty="0">
                          <a:solidFill>
                            <a:srgbClr val="FFFFFF"/>
                          </a:solidFill>
                          <a:effectLst/>
                          <a:latin typeface="Franklin Gothic Medium" panose="020B0603020102020204" pitchFamily="34" charset="0"/>
                        </a:rPr>
                        <a:t>PASSIVO</a:t>
                      </a:r>
                    </a:p>
                  </a:txBody>
                  <a:tcPr marL="9459" marR="9459" marT="9459" marB="0">
                    <a:lnL>
                      <a:noFill/>
                    </a:lnL>
                    <a:lnR>
                      <a:noFill/>
                    </a:lnR>
                    <a:lnT>
                      <a:noFill/>
                    </a:lnT>
                    <a:lnB>
                      <a:noFill/>
                    </a:lnB>
                    <a:solidFill>
                      <a:srgbClr val="4682B4"/>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xmlns="" val="3884815174"/>
                  </a:ext>
                </a:extLst>
              </a:tr>
              <a:tr h="228781">
                <a:tc>
                  <a:txBody>
                    <a:bodyPr/>
                    <a:lstStyle/>
                    <a:p>
                      <a:pPr algn="l" rtl="0" fontAlgn="t"/>
                      <a:r>
                        <a:rPr lang="pt-BR" sz="1000" b="1" i="0" u="none" strike="noStrike">
                          <a:solidFill>
                            <a:srgbClr val="FFFFFF"/>
                          </a:solidFill>
                          <a:effectLst/>
                          <a:latin typeface="Franklin Gothic Medium" panose="020B0603020102020204" pitchFamily="34" charset="0"/>
                        </a:rPr>
                        <a:t>Especificação</a:t>
                      </a:r>
                    </a:p>
                  </a:txBody>
                  <a:tcPr marL="9459" marR="9459" marT="9459" marB="0">
                    <a:lnL>
                      <a:noFill/>
                    </a:lnL>
                    <a:lnR>
                      <a:noFill/>
                    </a:lnR>
                    <a:lnT>
                      <a:noFill/>
                    </a:lnT>
                    <a:lnB>
                      <a:noFill/>
                    </a:lnB>
                    <a:solidFill>
                      <a:srgbClr val="4682B4"/>
                    </a:solidFill>
                  </a:tcPr>
                </a:tc>
                <a:tc>
                  <a:txBody>
                    <a:bodyPr/>
                    <a:lstStyle/>
                    <a:p>
                      <a:pPr algn="l" rtl="0" fontAlgn="ctr"/>
                      <a:r>
                        <a:rPr lang="pt-BR" sz="1000" b="1" i="0" u="none" strike="noStrike">
                          <a:solidFill>
                            <a:srgbClr val="FFFFFF"/>
                          </a:solidFill>
                          <a:effectLst/>
                          <a:latin typeface="Franklin Gothic Medium" panose="020B0603020102020204" pitchFamily="34" charset="0"/>
                        </a:rPr>
                        <a:t>Exercício Atual</a:t>
                      </a:r>
                    </a:p>
                  </a:txBody>
                  <a:tcPr marL="9459" marR="9459" marT="9459" marB="0" anchor="ctr">
                    <a:lnL>
                      <a:noFill/>
                    </a:lnL>
                    <a:lnR>
                      <a:noFill/>
                    </a:lnR>
                    <a:lnT>
                      <a:noFill/>
                    </a:lnT>
                    <a:lnB>
                      <a:noFill/>
                    </a:lnB>
                    <a:solidFill>
                      <a:srgbClr val="4682B4"/>
                    </a:solidFill>
                  </a:tcPr>
                </a:tc>
                <a:tc>
                  <a:txBody>
                    <a:bodyPr/>
                    <a:lstStyle/>
                    <a:p>
                      <a:pPr algn="ctr" rtl="0" fontAlgn="ctr"/>
                      <a:r>
                        <a:rPr lang="pt-BR" sz="1000" b="1" i="0" u="none" strike="noStrike">
                          <a:solidFill>
                            <a:srgbClr val="FFFFFF"/>
                          </a:solidFill>
                          <a:effectLst/>
                          <a:latin typeface="Franklin Gothic Medium" panose="020B0603020102020204" pitchFamily="34" charset="0"/>
                        </a:rPr>
                        <a:t>Exercício Anterior</a:t>
                      </a:r>
                    </a:p>
                  </a:txBody>
                  <a:tcPr marL="9459" marR="9459" marT="9459" marB="0" anchor="ctr">
                    <a:lnL>
                      <a:noFill/>
                    </a:lnL>
                    <a:lnR>
                      <a:noFill/>
                    </a:lnR>
                    <a:lnT>
                      <a:noFill/>
                    </a:lnT>
                    <a:lnB>
                      <a:noFill/>
                    </a:lnB>
                    <a:solidFill>
                      <a:srgbClr val="4682B4"/>
                    </a:solidFill>
                  </a:tcPr>
                </a:tc>
                <a:extLst>
                  <a:ext uri="{0D108BD9-81ED-4DB2-BD59-A6C34878D82A}">
                    <a16:rowId xmlns:a16="http://schemas.microsoft.com/office/drawing/2014/main" xmlns="" val="1628852188"/>
                  </a:ext>
                </a:extLst>
              </a:tr>
              <a:tr h="228781">
                <a:tc>
                  <a:txBody>
                    <a:bodyPr/>
                    <a:lstStyle/>
                    <a:p>
                      <a:pPr algn="l" rtl="0" fontAlgn="ctr"/>
                      <a:r>
                        <a:rPr lang="pt-BR" sz="1000" b="1" i="0" u="none" strike="noStrike">
                          <a:solidFill>
                            <a:srgbClr val="434343"/>
                          </a:solidFill>
                          <a:effectLst/>
                          <a:latin typeface="Franklin Gothic Medium" panose="020B0603020102020204" pitchFamily="34" charset="0"/>
                        </a:rPr>
                        <a:t>PASSIVO CIRCULANTE</a:t>
                      </a:r>
                    </a:p>
                  </a:txBody>
                  <a:tcPr marL="9459" marR="9459" marT="9459" marB="0" anchor="ctr">
                    <a:lnL>
                      <a:noFill/>
                    </a:lnL>
                    <a:lnR>
                      <a:noFill/>
                    </a:lnR>
                    <a:lnT>
                      <a:noFill/>
                    </a:lnT>
                    <a:lnB>
                      <a:noFill/>
                    </a:lnB>
                    <a:solidFill>
                      <a:srgbClr val="D9D9D9"/>
                    </a:solidFill>
                  </a:tcPr>
                </a:tc>
                <a:tc>
                  <a:txBody>
                    <a:bodyPr/>
                    <a:lstStyle/>
                    <a:p>
                      <a:pPr algn="r" rtl="0" fontAlgn="ctr"/>
                      <a:r>
                        <a:rPr lang="pt-BR" sz="1000" b="1" i="0" u="none" strike="noStrike">
                          <a:solidFill>
                            <a:srgbClr val="434343"/>
                          </a:solidFill>
                          <a:effectLst/>
                          <a:latin typeface="Franklin Gothic Medium" panose="020B0603020102020204" pitchFamily="34" charset="0"/>
                        </a:rPr>
                        <a:t>92.365,48</a:t>
                      </a:r>
                    </a:p>
                  </a:txBody>
                  <a:tcPr marL="9459" marR="9459" marT="9459" marB="0" anchor="ctr">
                    <a:lnL>
                      <a:noFill/>
                    </a:lnL>
                    <a:lnR>
                      <a:noFill/>
                    </a:lnR>
                    <a:lnT>
                      <a:noFill/>
                    </a:lnT>
                    <a:lnB>
                      <a:noFill/>
                    </a:lnB>
                    <a:solidFill>
                      <a:srgbClr val="D9D9D9"/>
                    </a:solidFill>
                  </a:tcPr>
                </a:tc>
                <a:tc>
                  <a:txBody>
                    <a:bodyPr/>
                    <a:lstStyle/>
                    <a:p>
                      <a:pPr algn="r" rtl="0" fontAlgn="ctr"/>
                      <a:r>
                        <a:rPr lang="pt-BR" sz="1000" b="1" i="0" u="none" strike="noStrike">
                          <a:solidFill>
                            <a:srgbClr val="434343"/>
                          </a:solidFill>
                          <a:effectLst/>
                          <a:latin typeface="Franklin Gothic Medium" panose="020B0603020102020204" pitchFamily="34" charset="0"/>
                        </a:rPr>
                        <a:t>89.889,52</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1666296235"/>
                  </a:ext>
                </a:extLst>
              </a:tr>
              <a:tr h="258124">
                <a:tc>
                  <a:txBody>
                    <a:bodyPr/>
                    <a:lstStyle/>
                    <a:p>
                      <a:pPr algn="l" rtl="0" fontAlgn="ctr"/>
                      <a:r>
                        <a:rPr lang="pt-BR" sz="1000" b="0" i="0" u="none" strike="noStrike" dirty="0">
                          <a:solidFill>
                            <a:srgbClr val="434343"/>
                          </a:solidFill>
                          <a:effectLst/>
                          <a:latin typeface="Franklin Gothic Medium" panose="020B0603020102020204" pitchFamily="34" charset="0"/>
                        </a:rPr>
                        <a:t>OBRIGAÇÕES TRABALHISTAS, PREVIDENCIÁRIAS E ASSISTENCIAIS A PAGAR A CURTO PRAZO</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85.628,35</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84.138,45</a:t>
                      </a:r>
                    </a:p>
                  </a:txBody>
                  <a:tcPr marL="9459" marR="9459" marT="9459" marB="0" anchor="ctr">
                    <a:lnL>
                      <a:noFill/>
                    </a:lnL>
                    <a:lnR>
                      <a:noFill/>
                    </a:lnR>
                    <a:lnT>
                      <a:noFill/>
                    </a:lnT>
                    <a:lnB>
                      <a:noFill/>
                    </a:lnB>
                  </a:tcPr>
                </a:tc>
                <a:extLst>
                  <a:ext uri="{0D108BD9-81ED-4DB2-BD59-A6C34878D82A}">
                    <a16:rowId xmlns:a16="http://schemas.microsoft.com/office/drawing/2014/main" xmlns="" val="2536055853"/>
                  </a:ext>
                </a:extLst>
              </a:tr>
              <a:tr h="228781">
                <a:tc>
                  <a:txBody>
                    <a:bodyPr/>
                    <a:lstStyle/>
                    <a:p>
                      <a:pPr algn="l" rtl="0" fontAlgn="ctr"/>
                      <a:r>
                        <a:rPr lang="pt-BR" sz="1000" b="0" i="0" u="none" strike="noStrike">
                          <a:solidFill>
                            <a:srgbClr val="434343"/>
                          </a:solidFill>
                          <a:effectLst/>
                          <a:latin typeface="Franklin Gothic Medium" panose="020B0603020102020204" pitchFamily="34" charset="0"/>
                        </a:rPr>
                        <a:t>EMPRÉSTIMOS E FINANCIAMENTOS A CURTO PRAZO </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1934934090"/>
                  </a:ext>
                </a:extLst>
              </a:tr>
              <a:tr h="228781">
                <a:tc>
                  <a:txBody>
                    <a:bodyPr/>
                    <a:lstStyle/>
                    <a:p>
                      <a:pPr algn="l" rtl="0" fontAlgn="ctr"/>
                      <a:r>
                        <a:rPr lang="pt-BR" sz="1000" b="0" i="0" u="none" strike="noStrike" dirty="0">
                          <a:solidFill>
                            <a:srgbClr val="434343"/>
                          </a:solidFill>
                          <a:effectLst/>
                          <a:latin typeface="Franklin Gothic Medium" panose="020B0603020102020204" pitchFamily="34" charset="0"/>
                        </a:rPr>
                        <a:t>FORNECEDORES E CONTAS A PAGAR A CURTO PRAZO </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6.737,13</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5.751,07</a:t>
                      </a:r>
                    </a:p>
                  </a:txBody>
                  <a:tcPr marL="9459" marR="9459" marT="9459" marB="0" anchor="ctr">
                    <a:lnL>
                      <a:noFill/>
                    </a:lnL>
                    <a:lnR>
                      <a:noFill/>
                    </a:lnR>
                    <a:lnT>
                      <a:noFill/>
                    </a:lnT>
                    <a:lnB>
                      <a:noFill/>
                    </a:lnB>
                  </a:tcPr>
                </a:tc>
                <a:extLst>
                  <a:ext uri="{0D108BD9-81ED-4DB2-BD59-A6C34878D82A}">
                    <a16:rowId xmlns:a16="http://schemas.microsoft.com/office/drawing/2014/main" xmlns="" val="3080415321"/>
                  </a:ext>
                </a:extLst>
              </a:tr>
              <a:tr h="228781">
                <a:tc>
                  <a:txBody>
                    <a:bodyPr/>
                    <a:lstStyle/>
                    <a:p>
                      <a:pPr algn="l" rtl="0" fontAlgn="ctr"/>
                      <a:r>
                        <a:rPr lang="pt-BR" sz="1000" b="0" i="0" u="none" strike="noStrike">
                          <a:solidFill>
                            <a:srgbClr val="434343"/>
                          </a:solidFill>
                          <a:effectLst/>
                          <a:latin typeface="Franklin Gothic Medium" panose="020B0603020102020204" pitchFamily="34" charset="0"/>
                        </a:rPr>
                        <a:t>OBRIGAÇÕES FISCAIS A CURTO PRAZO</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3705749233"/>
                  </a:ext>
                </a:extLst>
              </a:tr>
              <a:tr h="228781">
                <a:tc>
                  <a:txBody>
                    <a:bodyPr/>
                    <a:lstStyle/>
                    <a:p>
                      <a:pPr algn="l" rtl="0" fontAlgn="ctr"/>
                      <a:r>
                        <a:rPr lang="pt-BR" sz="1000" b="0" i="0" u="none" strike="noStrike">
                          <a:solidFill>
                            <a:srgbClr val="434343"/>
                          </a:solidFill>
                          <a:effectLst/>
                          <a:latin typeface="Franklin Gothic Medium" panose="020B0603020102020204" pitchFamily="34" charset="0"/>
                        </a:rPr>
                        <a:t>OBRIGAÇÕES DE REPARTIÇÃO A OUTROS ENTES</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tcPr>
                </a:tc>
                <a:extLst>
                  <a:ext uri="{0D108BD9-81ED-4DB2-BD59-A6C34878D82A}">
                    <a16:rowId xmlns:a16="http://schemas.microsoft.com/office/drawing/2014/main" xmlns="" val="948275350"/>
                  </a:ext>
                </a:extLst>
              </a:tr>
              <a:tr h="228781">
                <a:tc>
                  <a:txBody>
                    <a:bodyPr/>
                    <a:lstStyle/>
                    <a:p>
                      <a:pPr algn="l" rtl="0" fontAlgn="ctr"/>
                      <a:r>
                        <a:rPr lang="pt-BR" sz="1000" b="0" i="0" u="none" strike="noStrike">
                          <a:solidFill>
                            <a:srgbClr val="434343"/>
                          </a:solidFill>
                          <a:effectLst/>
                          <a:latin typeface="Franklin Gothic Medium" panose="020B0603020102020204" pitchFamily="34" charset="0"/>
                        </a:rPr>
                        <a:t>PROVISÕES  A CURTO PRAZO</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3826466698"/>
                  </a:ext>
                </a:extLst>
              </a:tr>
              <a:tr h="228781">
                <a:tc>
                  <a:txBody>
                    <a:bodyPr/>
                    <a:lstStyle/>
                    <a:p>
                      <a:pPr algn="l" rtl="0" fontAlgn="ctr"/>
                      <a:r>
                        <a:rPr lang="pt-BR" sz="1000" b="0" i="0" u="none" strike="noStrike">
                          <a:solidFill>
                            <a:srgbClr val="434343"/>
                          </a:solidFill>
                          <a:effectLst/>
                          <a:latin typeface="Franklin Gothic Medium" panose="020B0603020102020204" pitchFamily="34" charset="0"/>
                        </a:rPr>
                        <a:t>DEMAIS OBRIGAÇÕES A CURTO PRAZO</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tcPr>
                </a:tc>
                <a:extLst>
                  <a:ext uri="{0D108BD9-81ED-4DB2-BD59-A6C34878D82A}">
                    <a16:rowId xmlns:a16="http://schemas.microsoft.com/office/drawing/2014/main" xmlns="" val="2614132997"/>
                  </a:ext>
                </a:extLst>
              </a:tr>
              <a:tr h="228781">
                <a:tc>
                  <a:txBody>
                    <a:bodyPr/>
                    <a:lstStyle/>
                    <a:p>
                      <a:pPr algn="l" rtl="0" fontAlgn="ctr"/>
                      <a:r>
                        <a:rPr lang="pt-BR" sz="1000" b="1" i="0" u="none" strike="noStrike">
                          <a:solidFill>
                            <a:srgbClr val="434343"/>
                          </a:solidFill>
                          <a:effectLst/>
                          <a:latin typeface="Franklin Gothic Medium" panose="020B0603020102020204" pitchFamily="34" charset="0"/>
                        </a:rPr>
                        <a:t>PASSIVO NÃO-CIRCULANTE</a:t>
                      </a:r>
                    </a:p>
                  </a:txBody>
                  <a:tcPr marL="9459" marR="9459" marT="9459" marB="0" anchor="ctr">
                    <a:lnL>
                      <a:noFill/>
                    </a:lnL>
                    <a:lnR>
                      <a:noFill/>
                    </a:lnR>
                    <a:lnT>
                      <a:noFill/>
                    </a:lnT>
                    <a:lnB>
                      <a:noFill/>
                    </a:lnB>
                    <a:solidFill>
                      <a:srgbClr val="D9D9D9"/>
                    </a:solidFill>
                  </a:tcPr>
                </a:tc>
                <a:tc>
                  <a:txBody>
                    <a:bodyPr/>
                    <a:lstStyle/>
                    <a:p>
                      <a:pPr algn="r" rtl="0" fontAlgn="ctr"/>
                      <a:r>
                        <a:rPr lang="pt-BR" sz="1000" b="1"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tc>
                  <a:txBody>
                    <a:bodyPr/>
                    <a:lstStyle/>
                    <a:p>
                      <a:pPr algn="r" rtl="0" fontAlgn="ctr"/>
                      <a:r>
                        <a:rPr lang="pt-BR" sz="1000" b="1" i="0" u="none" strike="noStrike" dirty="0">
                          <a:solidFill>
                            <a:srgbClr val="434343"/>
                          </a:solidFill>
                          <a:effectLst/>
                          <a:latin typeface="Franklin Gothic Medium" panose="020B0603020102020204" pitchFamily="34" charset="0"/>
                        </a:rPr>
                        <a:t>4.647,97</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4143021035"/>
                  </a:ext>
                </a:extLst>
              </a:tr>
              <a:tr h="240033">
                <a:tc>
                  <a:txBody>
                    <a:bodyPr/>
                    <a:lstStyle/>
                    <a:p>
                      <a:pPr algn="l" rtl="0" fontAlgn="ctr"/>
                      <a:r>
                        <a:rPr lang="pt-BR" sz="1000" b="0" i="0" u="none" strike="noStrike" dirty="0">
                          <a:solidFill>
                            <a:srgbClr val="434343"/>
                          </a:solidFill>
                          <a:effectLst/>
                          <a:latin typeface="Franklin Gothic Medium" panose="020B0603020102020204" pitchFamily="34" charset="0"/>
                        </a:rPr>
                        <a:t>OBRIGAÇÕES TRABALHISTAS, PREVIDENCIÁRIAS E ASSISTENCIAIS A PAGAR A LONGO PRAZO</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tcPr>
                </a:tc>
                <a:extLst>
                  <a:ext uri="{0D108BD9-81ED-4DB2-BD59-A6C34878D82A}">
                    <a16:rowId xmlns:a16="http://schemas.microsoft.com/office/drawing/2014/main" xmlns="" val="690084264"/>
                  </a:ext>
                </a:extLst>
              </a:tr>
              <a:tr h="228781">
                <a:tc>
                  <a:txBody>
                    <a:bodyPr/>
                    <a:lstStyle/>
                    <a:p>
                      <a:pPr algn="l" rtl="0" fontAlgn="ctr"/>
                      <a:r>
                        <a:rPr lang="pt-BR" sz="1000" b="0" i="0" u="none" strike="noStrike">
                          <a:solidFill>
                            <a:srgbClr val="434343"/>
                          </a:solidFill>
                          <a:effectLst/>
                          <a:latin typeface="Franklin Gothic Medium" panose="020B0603020102020204" pitchFamily="34" charset="0"/>
                        </a:rPr>
                        <a:t>EMPRÉSTIMOS E FINANCIAMENTOS A LONGO PRAZO </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4138559074"/>
                  </a:ext>
                </a:extLst>
              </a:tr>
              <a:tr h="228781">
                <a:tc>
                  <a:txBody>
                    <a:bodyPr/>
                    <a:lstStyle/>
                    <a:p>
                      <a:pPr algn="l" rtl="0" fontAlgn="ctr"/>
                      <a:r>
                        <a:rPr lang="pt-BR" sz="1000" b="0" i="0" u="none" strike="noStrike">
                          <a:solidFill>
                            <a:srgbClr val="434343"/>
                          </a:solidFill>
                          <a:effectLst/>
                          <a:latin typeface="Franklin Gothic Medium" panose="020B0603020102020204" pitchFamily="34" charset="0"/>
                        </a:rPr>
                        <a:t>FORNECEDORES A LONGO PRAZO</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tcPr>
                </a:tc>
                <a:tc>
                  <a:txBody>
                    <a:bodyPr/>
                    <a:lstStyle/>
                    <a:p>
                      <a:pPr algn="r" rtl="0" fontAlgn="ctr"/>
                      <a:r>
                        <a:rPr lang="pt-BR" sz="1000" b="0" i="0" u="none" strike="noStrike" dirty="0">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tcPr>
                </a:tc>
                <a:extLst>
                  <a:ext uri="{0D108BD9-81ED-4DB2-BD59-A6C34878D82A}">
                    <a16:rowId xmlns:a16="http://schemas.microsoft.com/office/drawing/2014/main" xmlns="" val="2272369491"/>
                  </a:ext>
                </a:extLst>
              </a:tr>
              <a:tr h="228781">
                <a:tc>
                  <a:txBody>
                    <a:bodyPr/>
                    <a:lstStyle/>
                    <a:p>
                      <a:pPr algn="l" rtl="0" fontAlgn="ctr"/>
                      <a:r>
                        <a:rPr lang="pt-BR" sz="1000" b="0" i="0" u="none" strike="noStrike">
                          <a:solidFill>
                            <a:srgbClr val="434343"/>
                          </a:solidFill>
                          <a:effectLst/>
                          <a:latin typeface="Franklin Gothic Medium" panose="020B0603020102020204" pitchFamily="34" charset="0"/>
                        </a:rPr>
                        <a:t>OBRIGAÇÕES FISCAIS A LONGO PRAZO</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1200875036"/>
                  </a:ext>
                </a:extLst>
              </a:tr>
              <a:tr h="228781">
                <a:tc>
                  <a:txBody>
                    <a:bodyPr/>
                    <a:lstStyle/>
                    <a:p>
                      <a:pPr algn="l" rtl="0" fontAlgn="ctr"/>
                      <a:r>
                        <a:rPr lang="pt-BR" sz="1000" b="0" i="0" u="none" strike="noStrike">
                          <a:solidFill>
                            <a:srgbClr val="434343"/>
                          </a:solidFill>
                          <a:effectLst/>
                          <a:latin typeface="Franklin Gothic Medium" panose="020B0603020102020204" pitchFamily="34" charset="0"/>
                        </a:rPr>
                        <a:t>PROVISÕES A LONGO PRAZO</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4.647,97</a:t>
                      </a:r>
                    </a:p>
                  </a:txBody>
                  <a:tcPr marL="9459" marR="9459" marT="9459" marB="0" anchor="ctr">
                    <a:lnL>
                      <a:noFill/>
                    </a:lnL>
                    <a:lnR>
                      <a:noFill/>
                    </a:lnR>
                    <a:lnT>
                      <a:noFill/>
                    </a:lnT>
                    <a:lnB>
                      <a:noFill/>
                    </a:lnB>
                  </a:tcPr>
                </a:tc>
                <a:extLst>
                  <a:ext uri="{0D108BD9-81ED-4DB2-BD59-A6C34878D82A}">
                    <a16:rowId xmlns:a16="http://schemas.microsoft.com/office/drawing/2014/main" xmlns="" val="2183309519"/>
                  </a:ext>
                </a:extLst>
              </a:tr>
              <a:tr h="228781">
                <a:tc>
                  <a:txBody>
                    <a:bodyPr/>
                    <a:lstStyle/>
                    <a:p>
                      <a:pPr algn="l" rtl="0" fontAlgn="ctr"/>
                      <a:r>
                        <a:rPr lang="pt-BR" sz="1000" b="0" i="0" u="none" strike="noStrike">
                          <a:solidFill>
                            <a:srgbClr val="434343"/>
                          </a:solidFill>
                          <a:effectLst/>
                          <a:latin typeface="Franklin Gothic Medium" panose="020B0603020102020204" pitchFamily="34" charset="0"/>
                        </a:rPr>
                        <a:t>RESULTADO DIFERIDO</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0,00</a:t>
                      </a:r>
                    </a:p>
                  </a:txBody>
                  <a:tcPr marL="9459" marR="9459" marT="9459" marB="0" anchor="ctr">
                    <a:lnL>
                      <a:noFill/>
                    </a:lnL>
                    <a:lnR>
                      <a:noFill/>
                    </a:lnR>
                    <a:lnT>
                      <a:noFill/>
                    </a:lnT>
                    <a:lnB>
                      <a:noFill/>
                    </a:lnB>
                    <a:solidFill>
                      <a:srgbClr val="D9D9D9"/>
                    </a:solidFill>
                  </a:tcPr>
                </a:tc>
                <a:extLst>
                  <a:ext uri="{0D108BD9-81ED-4DB2-BD59-A6C34878D82A}">
                    <a16:rowId xmlns:a16="http://schemas.microsoft.com/office/drawing/2014/main" xmlns="" val="2252111661"/>
                  </a:ext>
                </a:extLst>
              </a:tr>
              <a:tr h="228781">
                <a:tc>
                  <a:txBody>
                    <a:bodyPr/>
                    <a:lstStyle/>
                    <a:p>
                      <a:pPr algn="l" rtl="0" fontAlgn="t"/>
                      <a:r>
                        <a:rPr lang="pt-BR" sz="1000" b="1" i="0" u="none" strike="noStrike">
                          <a:solidFill>
                            <a:srgbClr val="FFFFFF"/>
                          </a:solidFill>
                          <a:effectLst/>
                          <a:latin typeface="Franklin Gothic Medium" panose="020B0603020102020204" pitchFamily="34" charset="0"/>
                        </a:rPr>
                        <a:t>  TOTAL DO PASSIVO</a:t>
                      </a:r>
                    </a:p>
                  </a:txBody>
                  <a:tcPr marL="9459" marR="9459" marT="9459" marB="0">
                    <a:lnL>
                      <a:noFill/>
                    </a:lnL>
                    <a:lnR>
                      <a:noFill/>
                    </a:lnR>
                    <a:lnT>
                      <a:noFill/>
                    </a:lnT>
                    <a:lnB>
                      <a:noFill/>
                    </a:lnB>
                    <a:solidFill>
                      <a:srgbClr val="4682B4"/>
                    </a:solidFill>
                  </a:tcPr>
                </a:tc>
                <a:tc>
                  <a:txBody>
                    <a:bodyPr/>
                    <a:lstStyle/>
                    <a:p>
                      <a:pPr algn="l" rtl="0" fontAlgn="ctr"/>
                      <a:r>
                        <a:rPr lang="pt-BR" sz="1000" b="1" i="0" u="none" strike="noStrike">
                          <a:solidFill>
                            <a:srgbClr val="FFFFFF"/>
                          </a:solidFill>
                          <a:effectLst/>
                          <a:latin typeface="Franklin Gothic Medium" panose="020B0603020102020204" pitchFamily="34" charset="0"/>
                        </a:rPr>
                        <a:t>         92.365,48 </a:t>
                      </a:r>
                    </a:p>
                  </a:txBody>
                  <a:tcPr marL="9459" marR="9459" marT="9459" marB="0" anchor="ctr">
                    <a:lnL>
                      <a:noFill/>
                    </a:lnL>
                    <a:lnR>
                      <a:noFill/>
                    </a:lnR>
                    <a:lnT>
                      <a:noFill/>
                    </a:lnT>
                    <a:lnB>
                      <a:noFill/>
                    </a:lnB>
                    <a:solidFill>
                      <a:srgbClr val="4682B4"/>
                    </a:solidFill>
                  </a:tcPr>
                </a:tc>
                <a:tc>
                  <a:txBody>
                    <a:bodyPr/>
                    <a:lstStyle/>
                    <a:p>
                      <a:pPr algn="ctr" rtl="0" fontAlgn="ctr"/>
                      <a:r>
                        <a:rPr lang="pt-BR" sz="1000" b="1" i="0" u="none" strike="noStrike" dirty="0">
                          <a:solidFill>
                            <a:srgbClr val="FFFFFF"/>
                          </a:solidFill>
                          <a:effectLst/>
                          <a:latin typeface="Franklin Gothic Medium" panose="020B0603020102020204" pitchFamily="34" charset="0"/>
                        </a:rPr>
                        <a:t>             94.537,49 </a:t>
                      </a:r>
                    </a:p>
                  </a:txBody>
                  <a:tcPr marL="9459" marR="9459" marT="9459" marB="0" anchor="ctr">
                    <a:lnL>
                      <a:noFill/>
                    </a:lnL>
                    <a:lnR>
                      <a:noFill/>
                    </a:lnR>
                    <a:lnT>
                      <a:noFill/>
                    </a:lnT>
                    <a:lnB>
                      <a:noFill/>
                    </a:lnB>
                    <a:solidFill>
                      <a:srgbClr val="4682B4"/>
                    </a:solidFill>
                  </a:tcPr>
                </a:tc>
                <a:extLst>
                  <a:ext uri="{0D108BD9-81ED-4DB2-BD59-A6C34878D82A}">
                    <a16:rowId xmlns:a16="http://schemas.microsoft.com/office/drawing/2014/main" xmlns="" val="2409211526"/>
                  </a:ext>
                </a:extLst>
              </a:tr>
            </a:tbl>
          </a:graphicData>
        </a:graphic>
      </p:graphicFrame>
    </p:spTree>
    <p:extLst>
      <p:ext uri="{BB962C8B-B14F-4D97-AF65-F5344CB8AC3E}">
        <p14:creationId xmlns:p14="http://schemas.microsoft.com/office/powerpoint/2010/main" xmlns="" val="32630454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Conteúdo 8">
            <a:extLst>
              <a:ext uri="{FF2B5EF4-FFF2-40B4-BE49-F238E27FC236}">
                <a16:creationId xmlns:a16="http://schemas.microsoft.com/office/drawing/2014/main" xmlns="" id="{BBE2E857-4810-4F00-B3EC-11817025EA88}"/>
              </a:ext>
            </a:extLst>
          </p:cNvPr>
          <p:cNvSpPr>
            <a:spLocks noGrp="1"/>
          </p:cNvSpPr>
          <p:nvPr>
            <p:ph sz="half" idx="14"/>
          </p:nvPr>
        </p:nvSpPr>
        <p:spPr/>
        <p:txBody>
          <a:bodyPr/>
          <a:lstStyle/>
          <a:p>
            <a:r>
              <a:rPr lang="pt-BR" dirty="0"/>
              <a:t>Balanço Patrimonial</a:t>
            </a:r>
          </a:p>
        </p:txBody>
      </p:sp>
      <p:graphicFrame>
        <p:nvGraphicFramePr>
          <p:cNvPr id="11" name="Tabela 10">
            <a:extLst>
              <a:ext uri="{FF2B5EF4-FFF2-40B4-BE49-F238E27FC236}">
                <a16:creationId xmlns:a16="http://schemas.microsoft.com/office/drawing/2014/main" xmlns="" id="{78C0D8F0-6EB3-4D5E-88D7-03AFC91532E2}"/>
              </a:ext>
            </a:extLst>
          </p:cNvPr>
          <p:cNvGraphicFramePr>
            <a:graphicFrameLocks noGrp="1"/>
          </p:cNvGraphicFramePr>
          <p:nvPr>
            <p:extLst>
              <p:ext uri="{D42A27DB-BD31-4B8C-83A1-F6EECF244321}">
                <p14:modId xmlns:p14="http://schemas.microsoft.com/office/powerpoint/2010/main" xmlns="" val="2668469394"/>
              </p:ext>
            </p:extLst>
          </p:nvPr>
        </p:nvGraphicFramePr>
        <p:xfrm>
          <a:off x="3265714" y="1219587"/>
          <a:ext cx="6908801" cy="4832880"/>
        </p:xfrm>
        <a:graphic>
          <a:graphicData uri="http://schemas.openxmlformats.org/drawingml/2006/table">
            <a:tbl>
              <a:tblPr/>
              <a:tblGrid>
                <a:gridCol w="3947885">
                  <a:extLst>
                    <a:ext uri="{9D8B030D-6E8A-4147-A177-3AD203B41FA5}">
                      <a16:colId xmlns:a16="http://schemas.microsoft.com/office/drawing/2014/main" xmlns="" val="1177247652"/>
                    </a:ext>
                  </a:extLst>
                </a:gridCol>
                <a:gridCol w="1411745">
                  <a:extLst>
                    <a:ext uri="{9D8B030D-6E8A-4147-A177-3AD203B41FA5}">
                      <a16:colId xmlns:a16="http://schemas.microsoft.com/office/drawing/2014/main" xmlns="" val="3601872678"/>
                    </a:ext>
                  </a:extLst>
                </a:gridCol>
                <a:gridCol w="1549171">
                  <a:extLst>
                    <a:ext uri="{9D8B030D-6E8A-4147-A177-3AD203B41FA5}">
                      <a16:colId xmlns:a16="http://schemas.microsoft.com/office/drawing/2014/main" xmlns="" val="2006925617"/>
                    </a:ext>
                  </a:extLst>
                </a:gridCol>
              </a:tblGrid>
              <a:tr h="241644">
                <a:tc gridSpan="3">
                  <a:txBody>
                    <a:bodyPr/>
                    <a:lstStyle/>
                    <a:p>
                      <a:pPr algn="ctr" rtl="0" fontAlgn="t"/>
                      <a:r>
                        <a:rPr lang="pt-BR" sz="1000" b="1" i="0" u="none" strike="noStrike">
                          <a:solidFill>
                            <a:srgbClr val="FFFFFF"/>
                          </a:solidFill>
                          <a:effectLst/>
                          <a:latin typeface="Franklin Gothic Medium" panose="020B0603020102020204" pitchFamily="34" charset="0"/>
                        </a:rPr>
                        <a:t>PATRIMÔNIO LÍQUIDO</a:t>
                      </a:r>
                    </a:p>
                  </a:txBody>
                  <a:tcPr marL="9525" marR="9525" marT="9525" marB="0">
                    <a:lnL>
                      <a:noFill/>
                    </a:lnL>
                    <a:lnR>
                      <a:noFill/>
                    </a:lnR>
                    <a:lnT>
                      <a:noFill/>
                    </a:lnT>
                    <a:lnB>
                      <a:noFill/>
                    </a:lnB>
                    <a:solidFill>
                      <a:srgbClr val="4682B4"/>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xmlns="" val="4111497179"/>
                  </a:ext>
                </a:extLst>
              </a:tr>
              <a:tr h="241644">
                <a:tc>
                  <a:txBody>
                    <a:bodyPr/>
                    <a:lstStyle/>
                    <a:p>
                      <a:pPr algn="l" rtl="0" fontAlgn="t"/>
                      <a:r>
                        <a:rPr lang="pt-BR" sz="1000" b="1" i="0" u="none" strike="noStrike">
                          <a:solidFill>
                            <a:srgbClr val="FFFFFF"/>
                          </a:solidFill>
                          <a:effectLst/>
                          <a:latin typeface="Franklin Gothic Medium" panose="020B0603020102020204" pitchFamily="34" charset="0"/>
                        </a:rPr>
                        <a:t>Especificação</a:t>
                      </a:r>
                    </a:p>
                  </a:txBody>
                  <a:tcPr marL="9525" marR="9525" marT="9525" marB="0">
                    <a:lnL>
                      <a:noFill/>
                    </a:lnL>
                    <a:lnR>
                      <a:noFill/>
                    </a:lnR>
                    <a:lnT>
                      <a:noFill/>
                    </a:lnT>
                    <a:lnB>
                      <a:noFill/>
                    </a:lnB>
                    <a:solidFill>
                      <a:srgbClr val="4682B4"/>
                    </a:solidFill>
                  </a:tcPr>
                </a:tc>
                <a:tc>
                  <a:txBody>
                    <a:bodyPr/>
                    <a:lstStyle/>
                    <a:p>
                      <a:pPr algn="l" rtl="0" fontAlgn="t"/>
                      <a:r>
                        <a:rPr lang="pt-BR" sz="1000" b="1" i="0" u="none" strike="noStrike">
                          <a:solidFill>
                            <a:srgbClr val="FFFFFF"/>
                          </a:solidFill>
                          <a:effectLst/>
                          <a:latin typeface="Franklin Gothic Medium" panose="020B0603020102020204" pitchFamily="34" charset="0"/>
                        </a:rPr>
                        <a:t>Exercício Atual</a:t>
                      </a:r>
                    </a:p>
                  </a:txBody>
                  <a:tcPr marL="9525" marR="9525" marT="9525" marB="0">
                    <a:lnL>
                      <a:noFill/>
                    </a:lnL>
                    <a:lnR>
                      <a:noFill/>
                    </a:lnR>
                    <a:lnT>
                      <a:noFill/>
                    </a:lnT>
                    <a:lnB>
                      <a:noFill/>
                    </a:lnB>
                    <a:solidFill>
                      <a:srgbClr val="4682B4"/>
                    </a:solidFill>
                  </a:tcPr>
                </a:tc>
                <a:tc>
                  <a:txBody>
                    <a:bodyPr/>
                    <a:lstStyle/>
                    <a:p>
                      <a:pPr algn="l" rtl="0" fontAlgn="t"/>
                      <a:r>
                        <a:rPr lang="pt-BR" sz="1000" b="1" i="0" u="none" strike="noStrike">
                          <a:solidFill>
                            <a:srgbClr val="FFFFFF"/>
                          </a:solidFill>
                          <a:effectLst/>
                          <a:latin typeface="Franklin Gothic Medium" panose="020B0603020102020204" pitchFamily="34" charset="0"/>
                        </a:rPr>
                        <a:t>Exercício Anterior</a:t>
                      </a:r>
                    </a:p>
                  </a:txBody>
                  <a:tcPr marL="9525" marR="9525" marT="9525" marB="0">
                    <a:lnL>
                      <a:noFill/>
                    </a:lnL>
                    <a:lnR>
                      <a:noFill/>
                    </a:lnR>
                    <a:lnT>
                      <a:noFill/>
                    </a:lnT>
                    <a:lnB>
                      <a:noFill/>
                    </a:lnB>
                    <a:solidFill>
                      <a:srgbClr val="4682B4"/>
                    </a:solidFill>
                  </a:tcPr>
                </a:tc>
                <a:extLst>
                  <a:ext uri="{0D108BD9-81ED-4DB2-BD59-A6C34878D82A}">
                    <a16:rowId xmlns:a16="http://schemas.microsoft.com/office/drawing/2014/main" xmlns="" val="1268530650"/>
                  </a:ext>
                </a:extLst>
              </a:tr>
              <a:tr h="241644">
                <a:tc>
                  <a:txBody>
                    <a:bodyPr/>
                    <a:lstStyle/>
                    <a:p>
                      <a:pPr algn="l" rtl="0" fontAlgn="ctr"/>
                      <a:r>
                        <a:rPr lang="pt-BR" sz="1000" b="0" i="0" u="none" strike="noStrike">
                          <a:solidFill>
                            <a:srgbClr val="434343"/>
                          </a:solidFill>
                          <a:effectLst/>
                          <a:latin typeface="Franklin Gothic Medium" panose="020B0603020102020204" pitchFamily="34" charset="0"/>
                        </a:rPr>
                        <a:t>  Patrimônio Social e Capital Social</a:t>
                      </a:r>
                    </a:p>
                  </a:txBody>
                  <a:tcPr marL="9525" marR="9525" marT="9525" marB="0" anchor="ctr">
                    <a:lnL>
                      <a:noFill/>
                    </a:lnL>
                    <a:lnR>
                      <a:noFill/>
                    </a:lnR>
                    <a:lnT>
                      <a:noFill/>
                    </a:lnT>
                    <a:lnB>
                      <a:noFill/>
                    </a:lnB>
                    <a:solidFill>
                      <a:srgbClr val="D9D9D9"/>
                    </a:solidFill>
                  </a:tcPr>
                </a:tc>
                <a:tc>
                  <a:txBody>
                    <a:bodyPr/>
                    <a:lstStyle/>
                    <a:p>
                      <a:pPr algn="r" rtl="0" fontAlgn="ctr"/>
                      <a:r>
                        <a:rPr lang="pt-BR" sz="1000" b="0" i="0" u="none" strike="noStrike" dirty="0">
                          <a:solidFill>
                            <a:srgbClr val="434343"/>
                          </a:solidFill>
                          <a:effectLst/>
                          <a:latin typeface="Franklin Gothic Medium" panose="020B0603020102020204" pitchFamily="34" charset="0"/>
                        </a:rPr>
                        <a:t>0</a:t>
                      </a:r>
                    </a:p>
                  </a:txBody>
                  <a:tcPr marL="9525" marR="9525" marT="9525"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xmlns="" val="1055698255"/>
                  </a:ext>
                </a:extLst>
              </a:tr>
              <a:tr h="241644">
                <a:tc>
                  <a:txBody>
                    <a:bodyPr/>
                    <a:lstStyle/>
                    <a:p>
                      <a:pPr algn="l" rtl="0" fontAlgn="ctr"/>
                      <a:r>
                        <a:rPr lang="pt-BR" sz="1000" b="0" i="0" u="none" strike="noStrike">
                          <a:solidFill>
                            <a:srgbClr val="434343"/>
                          </a:solidFill>
                          <a:effectLst/>
                          <a:latin typeface="Franklin Gothic Medium" panose="020B0603020102020204" pitchFamily="34" charset="0"/>
                        </a:rPr>
                        <a:t>  Ajuste de avaliação Patrimonial</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a:t>
                      </a:r>
                    </a:p>
                  </a:txBody>
                  <a:tcPr marL="9525" marR="9525" marT="9525" marB="0" anchor="ctr">
                    <a:lnL>
                      <a:noFill/>
                    </a:lnL>
                    <a:lnR>
                      <a:noFill/>
                    </a:lnR>
                    <a:lnT>
                      <a:noFill/>
                    </a:lnT>
                    <a:lnB>
                      <a:noFill/>
                    </a:lnB>
                  </a:tcPr>
                </a:tc>
                <a:extLst>
                  <a:ext uri="{0D108BD9-81ED-4DB2-BD59-A6C34878D82A}">
                    <a16:rowId xmlns:a16="http://schemas.microsoft.com/office/drawing/2014/main" xmlns="" val="3939775551"/>
                  </a:ext>
                </a:extLst>
              </a:tr>
              <a:tr h="241644">
                <a:tc>
                  <a:txBody>
                    <a:bodyPr/>
                    <a:lstStyle/>
                    <a:p>
                      <a:pPr algn="l" rtl="0" fontAlgn="ctr"/>
                      <a:r>
                        <a:rPr lang="pt-BR" sz="1000" b="0" i="0" u="none" strike="noStrike">
                          <a:solidFill>
                            <a:srgbClr val="434343"/>
                          </a:solidFill>
                          <a:effectLst/>
                          <a:latin typeface="Franklin Gothic Medium" panose="020B0603020102020204" pitchFamily="34" charset="0"/>
                        </a:rPr>
                        <a:t>Demais Reservas</a:t>
                      </a:r>
                    </a:p>
                  </a:txBody>
                  <a:tcPr marL="9525" marR="9525" marT="9525"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a:t>
                      </a:r>
                    </a:p>
                  </a:txBody>
                  <a:tcPr marL="9525" marR="9525" marT="9525" marB="0" anchor="ctr">
                    <a:lnL>
                      <a:noFill/>
                    </a:lnL>
                    <a:lnR>
                      <a:noFill/>
                    </a:lnR>
                    <a:lnT>
                      <a:noFill/>
                    </a:lnT>
                    <a:lnB>
                      <a:noFill/>
                    </a:lnB>
                    <a:solidFill>
                      <a:srgbClr val="D9D9D9"/>
                    </a:solidFill>
                  </a:tcPr>
                </a:tc>
                <a:tc>
                  <a:txBody>
                    <a:bodyPr/>
                    <a:lstStyle/>
                    <a:p>
                      <a:pPr algn="r" rtl="0" fontAlgn="ctr"/>
                      <a:r>
                        <a:rPr lang="pt-BR" sz="1000" b="0" i="0" u="none" strike="noStrike" dirty="0">
                          <a:solidFill>
                            <a:srgbClr val="434343"/>
                          </a:solidFill>
                          <a:effectLst/>
                          <a:latin typeface="Franklin Gothic Medium" panose="020B0603020102020204" pitchFamily="34" charset="0"/>
                        </a:rPr>
                        <a:t>0</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xmlns="" val="312532993"/>
                  </a:ext>
                </a:extLst>
              </a:tr>
              <a:tr h="241644">
                <a:tc>
                  <a:txBody>
                    <a:bodyPr/>
                    <a:lstStyle/>
                    <a:p>
                      <a:pPr algn="l" rtl="0" fontAlgn="ctr"/>
                      <a:r>
                        <a:rPr lang="pt-BR" sz="1000" b="0" i="0" u="none" strike="noStrike">
                          <a:solidFill>
                            <a:srgbClr val="434343"/>
                          </a:solidFill>
                          <a:effectLst/>
                          <a:latin typeface="Franklin Gothic Medium" panose="020B0603020102020204" pitchFamily="34" charset="0"/>
                        </a:rPr>
                        <a:t>  Resultados Acumulados</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        2.364.076,52 </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           1.878.413,05 </a:t>
                      </a:r>
                    </a:p>
                  </a:txBody>
                  <a:tcPr marL="9525" marR="9525" marT="9525" marB="0" anchor="ctr">
                    <a:lnL>
                      <a:noFill/>
                    </a:lnL>
                    <a:lnR>
                      <a:noFill/>
                    </a:lnR>
                    <a:lnT>
                      <a:noFill/>
                    </a:lnT>
                    <a:lnB>
                      <a:noFill/>
                    </a:lnB>
                  </a:tcPr>
                </a:tc>
                <a:extLst>
                  <a:ext uri="{0D108BD9-81ED-4DB2-BD59-A6C34878D82A}">
                    <a16:rowId xmlns:a16="http://schemas.microsoft.com/office/drawing/2014/main" xmlns="" val="3301712240"/>
                  </a:ext>
                </a:extLst>
              </a:tr>
              <a:tr h="241644">
                <a:tc>
                  <a:txBody>
                    <a:bodyPr/>
                    <a:lstStyle/>
                    <a:p>
                      <a:pPr algn="l" rtl="0" fontAlgn="ctr"/>
                      <a:r>
                        <a:rPr lang="pt-BR" sz="1000" b="0" i="0" u="none" strike="noStrike">
                          <a:solidFill>
                            <a:srgbClr val="434343"/>
                          </a:solidFill>
                          <a:effectLst/>
                          <a:latin typeface="Franklin Gothic Medium" panose="020B0603020102020204" pitchFamily="34" charset="0"/>
                        </a:rPr>
                        <a:t>  TOTAL DO PATRIMÔNIO LÍQUIDO</a:t>
                      </a:r>
                    </a:p>
                  </a:txBody>
                  <a:tcPr marL="9525" marR="9525" marT="9525"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        2.364.076,52 </a:t>
                      </a:r>
                    </a:p>
                  </a:txBody>
                  <a:tcPr marL="9525" marR="9525" marT="9525" marB="0" anchor="ctr">
                    <a:lnL>
                      <a:noFill/>
                    </a:lnL>
                    <a:lnR>
                      <a:noFill/>
                    </a:lnR>
                    <a:lnT>
                      <a:noFill/>
                    </a:lnT>
                    <a:lnB>
                      <a:noFill/>
                    </a:lnB>
                    <a:solidFill>
                      <a:srgbClr val="D9D9D9"/>
                    </a:solidFill>
                  </a:tcPr>
                </a:tc>
                <a:tc>
                  <a:txBody>
                    <a:bodyPr/>
                    <a:lstStyle/>
                    <a:p>
                      <a:pPr algn="r" rtl="0" fontAlgn="ctr"/>
                      <a:r>
                        <a:rPr lang="pt-BR" sz="1000" b="0" i="0" u="none" strike="noStrike" dirty="0">
                          <a:solidFill>
                            <a:srgbClr val="434343"/>
                          </a:solidFill>
                          <a:effectLst/>
                          <a:latin typeface="Franklin Gothic Medium" panose="020B0603020102020204" pitchFamily="34" charset="0"/>
                        </a:rPr>
                        <a:t>           1.878.413,05 </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xmlns="" val="1404683127"/>
                  </a:ext>
                </a:extLst>
              </a:tr>
              <a:tr h="241644">
                <a:tc>
                  <a:txBody>
                    <a:bodyPr/>
                    <a:lstStyle/>
                    <a:p>
                      <a:pPr algn="l" rtl="0" fontAlgn="ctr"/>
                      <a:r>
                        <a:rPr lang="pt-BR" sz="1000" b="1" i="0" u="none" strike="noStrike">
                          <a:solidFill>
                            <a:srgbClr val="FFFFFF"/>
                          </a:solidFill>
                          <a:effectLst/>
                          <a:latin typeface="Franklin Gothic Medium" panose="020B0603020102020204" pitchFamily="34" charset="0"/>
                        </a:rPr>
                        <a:t>  TOTAL</a:t>
                      </a:r>
                    </a:p>
                  </a:txBody>
                  <a:tcPr marL="9525" marR="9525" marT="9525" marB="0" anchor="ctr">
                    <a:lnL>
                      <a:noFill/>
                    </a:lnL>
                    <a:lnR>
                      <a:noFill/>
                    </a:lnR>
                    <a:lnT>
                      <a:noFill/>
                    </a:lnT>
                    <a:lnB>
                      <a:noFill/>
                    </a:lnB>
                    <a:solidFill>
                      <a:srgbClr val="4682B4"/>
                    </a:solidFill>
                  </a:tcPr>
                </a:tc>
                <a:tc>
                  <a:txBody>
                    <a:bodyPr/>
                    <a:lstStyle/>
                    <a:p>
                      <a:pPr algn="r" rtl="0" fontAlgn="ctr"/>
                      <a:r>
                        <a:rPr lang="pt-BR" sz="1000" b="1" i="0" u="none" strike="noStrike">
                          <a:solidFill>
                            <a:srgbClr val="FFFFFF"/>
                          </a:solidFill>
                          <a:effectLst/>
                          <a:latin typeface="Franklin Gothic Medium" panose="020B0603020102020204" pitchFamily="34" charset="0"/>
                        </a:rPr>
                        <a:t>  2.456.442,00 </a:t>
                      </a:r>
                    </a:p>
                  </a:txBody>
                  <a:tcPr marL="9525" marR="9525" marT="9525" marB="0" anchor="ctr">
                    <a:lnL>
                      <a:noFill/>
                    </a:lnL>
                    <a:lnR>
                      <a:noFill/>
                    </a:lnR>
                    <a:lnT>
                      <a:noFill/>
                    </a:lnT>
                    <a:lnB>
                      <a:noFill/>
                    </a:lnB>
                    <a:solidFill>
                      <a:srgbClr val="4682B4"/>
                    </a:solidFill>
                  </a:tcPr>
                </a:tc>
                <a:tc>
                  <a:txBody>
                    <a:bodyPr/>
                    <a:lstStyle/>
                    <a:p>
                      <a:pPr algn="r" rtl="0" fontAlgn="ctr"/>
                      <a:r>
                        <a:rPr lang="pt-BR" sz="1000" b="1" i="0" u="none" strike="noStrike">
                          <a:solidFill>
                            <a:srgbClr val="FFFFFF"/>
                          </a:solidFill>
                          <a:effectLst/>
                          <a:latin typeface="Franklin Gothic Medium" panose="020B0603020102020204" pitchFamily="34" charset="0"/>
                        </a:rPr>
                        <a:t>-1.972.950,54</a:t>
                      </a:r>
                    </a:p>
                  </a:txBody>
                  <a:tcPr marL="9525" marR="9525" marT="9525" marB="0" anchor="ctr">
                    <a:lnL>
                      <a:noFill/>
                    </a:lnL>
                    <a:lnR>
                      <a:noFill/>
                    </a:lnR>
                    <a:lnT>
                      <a:noFill/>
                    </a:lnT>
                    <a:lnB>
                      <a:noFill/>
                    </a:lnB>
                    <a:solidFill>
                      <a:srgbClr val="4682B4"/>
                    </a:solidFill>
                  </a:tcPr>
                </a:tc>
                <a:extLst>
                  <a:ext uri="{0D108BD9-81ED-4DB2-BD59-A6C34878D82A}">
                    <a16:rowId xmlns:a16="http://schemas.microsoft.com/office/drawing/2014/main" xmlns="" val="3985399217"/>
                  </a:ext>
                </a:extLst>
              </a:tr>
              <a:tr h="241644">
                <a:tc>
                  <a:txBody>
                    <a:bodyPr/>
                    <a:lstStyle/>
                    <a:p>
                      <a:pPr algn="l" rtl="0" fontAlgn="ctr"/>
                      <a:r>
                        <a:rPr lang="pt-BR" sz="1000" b="0" i="0" u="none" strike="noStrike">
                          <a:solidFill>
                            <a:srgbClr val="434343"/>
                          </a:solidFill>
                          <a:effectLst/>
                          <a:latin typeface="Franklin Gothic Medium" panose="020B0603020102020204" pitchFamily="34" charset="0"/>
                        </a:rPr>
                        <a:t>  PASSIVO FINANCEIRO</a:t>
                      </a:r>
                    </a:p>
                  </a:txBody>
                  <a:tcPr marL="9525" marR="9525" marT="9525"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           662.159,28 </a:t>
                      </a:r>
                    </a:p>
                  </a:txBody>
                  <a:tcPr marL="9525" marR="9525" marT="9525" marB="0" anchor="ctr">
                    <a:lnL>
                      <a:noFill/>
                    </a:lnL>
                    <a:lnR>
                      <a:noFill/>
                    </a:lnR>
                    <a:lnT>
                      <a:noFill/>
                    </a:lnT>
                    <a:lnB>
                      <a:noFill/>
                    </a:lnB>
                    <a:solidFill>
                      <a:srgbClr val="D9D9D9"/>
                    </a:solidFill>
                  </a:tcPr>
                </a:tc>
                <a:tc>
                  <a:txBody>
                    <a:bodyPr/>
                    <a:lstStyle/>
                    <a:p>
                      <a:pPr algn="r" rtl="0" fontAlgn="ctr"/>
                      <a:r>
                        <a:rPr lang="pt-BR" sz="1000" b="0" i="0" u="none" strike="noStrike" dirty="0">
                          <a:solidFill>
                            <a:srgbClr val="434343"/>
                          </a:solidFill>
                          <a:effectLst/>
                          <a:latin typeface="Franklin Gothic Medium" panose="020B0603020102020204" pitchFamily="34" charset="0"/>
                        </a:rPr>
                        <a:t>               610.501,24 </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xmlns="" val="1131564750"/>
                  </a:ext>
                </a:extLst>
              </a:tr>
              <a:tr h="241644">
                <a:tc>
                  <a:txBody>
                    <a:bodyPr/>
                    <a:lstStyle/>
                    <a:p>
                      <a:pPr algn="l" rtl="0" fontAlgn="ctr"/>
                      <a:r>
                        <a:rPr lang="pt-BR" sz="1000" b="0" i="0" u="none" strike="noStrike">
                          <a:solidFill>
                            <a:srgbClr val="434343"/>
                          </a:solidFill>
                          <a:effectLst/>
                          <a:latin typeface="Franklin Gothic Medium" panose="020B0603020102020204" pitchFamily="34" charset="0"/>
                        </a:rPr>
                        <a:t>  PASSIVO PERMANENTE</a:t>
                      </a:r>
                    </a:p>
                  </a:txBody>
                  <a:tcPr marL="9525" marR="9525" marT="9525" marB="0" anchor="ctr">
                    <a:lnL>
                      <a:noFill/>
                    </a:lnL>
                    <a:lnR>
                      <a:noFill/>
                    </a:lnR>
                    <a:lnT>
                      <a:noFill/>
                    </a:lnT>
                    <a:lnB>
                      <a:noFill/>
                    </a:lnB>
                  </a:tcPr>
                </a:tc>
                <a:tc>
                  <a:txBody>
                    <a:bodyPr/>
                    <a:lstStyle/>
                    <a:p>
                      <a:pPr algn="r" rtl="0" fontAlgn="ctr"/>
                      <a:r>
                        <a:rPr lang="pt-BR" sz="1000" b="0" i="0" u="none" strike="noStrike" dirty="0">
                          <a:solidFill>
                            <a:srgbClr val="434343"/>
                          </a:solidFill>
                          <a:effectLst/>
                          <a:latin typeface="Franklin Gothic Medium" panose="020B0603020102020204" pitchFamily="34" charset="0"/>
                        </a:rPr>
                        <a:t>0</a:t>
                      </a:r>
                    </a:p>
                  </a:txBody>
                  <a:tcPr marL="9525" marR="9525" marT="9525" marB="0" anchor="ctr">
                    <a:lnL>
                      <a:noFill/>
                    </a:lnL>
                    <a:lnR>
                      <a:noFill/>
                    </a:lnR>
                    <a:lnT>
                      <a:noFill/>
                    </a:lnT>
                    <a:lnB>
                      <a:noFill/>
                    </a:lnB>
                  </a:tcPr>
                </a:tc>
                <a:tc>
                  <a:txBody>
                    <a:bodyPr/>
                    <a:lstStyle/>
                    <a:p>
                      <a:pPr algn="r" rtl="0" fontAlgn="ctr"/>
                      <a:r>
                        <a:rPr lang="pt-BR" sz="1000" b="0" i="0" u="none" strike="noStrike" dirty="0">
                          <a:solidFill>
                            <a:srgbClr val="434343"/>
                          </a:solidFill>
                          <a:effectLst/>
                          <a:latin typeface="Franklin Gothic Medium" panose="020B0603020102020204" pitchFamily="34" charset="0"/>
                        </a:rPr>
                        <a:t>                    4.647,97 </a:t>
                      </a:r>
                    </a:p>
                  </a:txBody>
                  <a:tcPr marL="9525" marR="9525" marT="9525" marB="0" anchor="ctr">
                    <a:lnL>
                      <a:noFill/>
                    </a:lnL>
                    <a:lnR>
                      <a:noFill/>
                    </a:lnR>
                    <a:lnT>
                      <a:noFill/>
                    </a:lnT>
                    <a:lnB>
                      <a:noFill/>
                    </a:lnB>
                  </a:tcPr>
                </a:tc>
                <a:extLst>
                  <a:ext uri="{0D108BD9-81ED-4DB2-BD59-A6C34878D82A}">
                    <a16:rowId xmlns:a16="http://schemas.microsoft.com/office/drawing/2014/main" xmlns="" val="2565524803"/>
                  </a:ext>
                </a:extLst>
              </a:tr>
              <a:tr h="241644">
                <a:tc>
                  <a:txBody>
                    <a:bodyPr/>
                    <a:lstStyle/>
                    <a:p>
                      <a:pPr algn="l" rtl="0" fontAlgn="ctr"/>
                      <a:r>
                        <a:rPr lang="pt-BR" sz="1000" b="1" i="0" u="none" strike="noStrike">
                          <a:solidFill>
                            <a:srgbClr val="FFFFFF"/>
                          </a:solidFill>
                          <a:effectLst/>
                          <a:latin typeface="Franklin Gothic Medium" panose="020B0603020102020204" pitchFamily="34" charset="0"/>
                        </a:rPr>
                        <a:t>  SALDO PATRIMONIAL</a:t>
                      </a:r>
                    </a:p>
                  </a:txBody>
                  <a:tcPr marL="9525" marR="9525" marT="9525" marB="0" anchor="ctr">
                    <a:lnL>
                      <a:noFill/>
                    </a:lnL>
                    <a:lnR>
                      <a:noFill/>
                    </a:lnR>
                    <a:lnT>
                      <a:noFill/>
                    </a:lnT>
                    <a:lnB>
                      <a:noFill/>
                    </a:lnB>
                    <a:solidFill>
                      <a:srgbClr val="4682B4"/>
                    </a:solidFill>
                  </a:tcPr>
                </a:tc>
                <a:tc>
                  <a:txBody>
                    <a:bodyPr/>
                    <a:lstStyle/>
                    <a:p>
                      <a:pPr algn="r" rtl="0" fontAlgn="ctr"/>
                      <a:r>
                        <a:rPr lang="pt-BR" sz="1000" b="1" i="0" u="none" strike="noStrike">
                          <a:solidFill>
                            <a:srgbClr val="FFFFFF"/>
                          </a:solidFill>
                          <a:effectLst/>
                          <a:latin typeface="Franklin Gothic Medium" panose="020B0603020102020204" pitchFamily="34" charset="0"/>
                        </a:rPr>
                        <a:t>  1.794.282,72 </a:t>
                      </a:r>
                    </a:p>
                  </a:txBody>
                  <a:tcPr marL="9525" marR="9525" marT="9525" marB="0" anchor="ctr">
                    <a:lnL>
                      <a:noFill/>
                    </a:lnL>
                    <a:lnR>
                      <a:noFill/>
                    </a:lnR>
                    <a:lnT>
                      <a:noFill/>
                    </a:lnT>
                    <a:lnB>
                      <a:noFill/>
                    </a:lnB>
                    <a:solidFill>
                      <a:srgbClr val="4682B4"/>
                    </a:solidFill>
                  </a:tcPr>
                </a:tc>
                <a:tc>
                  <a:txBody>
                    <a:bodyPr/>
                    <a:lstStyle/>
                    <a:p>
                      <a:pPr algn="r" rtl="0" fontAlgn="ctr"/>
                      <a:r>
                        <a:rPr lang="pt-BR" sz="1000" b="1" i="0" u="none" strike="noStrike" dirty="0">
                          <a:solidFill>
                            <a:srgbClr val="FFFFFF"/>
                          </a:solidFill>
                          <a:effectLst/>
                          <a:latin typeface="Franklin Gothic Medium" panose="020B0603020102020204" pitchFamily="34" charset="0"/>
                        </a:rPr>
                        <a:t>     1.357.801,33 </a:t>
                      </a:r>
                    </a:p>
                  </a:txBody>
                  <a:tcPr marL="9525" marR="9525" marT="9525" marB="0" anchor="ctr">
                    <a:lnL>
                      <a:noFill/>
                    </a:lnL>
                    <a:lnR>
                      <a:noFill/>
                    </a:lnR>
                    <a:lnT>
                      <a:noFill/>
                    </a:lnT>
                    <a:lnB>
                      <a:noFill/>
                    </a:lnB>
                    <a:solidFill>
                      <a:srgbClr val="4682B4"/>
                    </a:solidFill>
                  </a:tcPr>
                </a:tc>
                <a:extLst>
                  <a:ext uri="{0D108BD9-81ED-4DB2-BD59-A6C34878D82A}">
                    <a16:rowId xmlns:a16="http://schemas.microsoft.com/office/drawing/2014/main" xmlns="" val="3360124499"/>
                  </a:ext>
                </a:extLst>
              </a:tr>
              <a:tr h="241644">
                <a:tc>
                  <a:txBody>
                    <a:bodyPr/>
                    <a:lstStyle/>
                    <a:p>
                      <a:pPr algn="l" rtl="0" fontAlgn="ctr"/>
                      <a:r>
                        <a:rPr lang="pt-BR" sz="1000" b="1" i="0" u="none" strike="noStrike">
                          <a:solidFill>
                            <a:srgbClr val="FFFFFF"/>
                          </a:solidFill>
                          <a:effectLst/>
                          <a:latin typeface="Franklin Gothic Medium" panose="020B0603020102020204" pitchFamily="34" charset="0"/>
                        </a:rPr>
                        <a:t>Saldo do Atos Potenciais Passivos</a:t>
                      </a:r>
                    </a:p>
                  </a:txBody>
                  <a:tcPr marL="9525" marR="9525" marT="9525" marB="0" anchor="ctr">
                    <a:lnL>
                      <a:noFill/>
                    </a:lnL>
                    <a:lnR>
                      <a:noFill/>
                    </a:lnR>
                    <a:lnT>
                      <a:noFill/>
                    </a:lnT>
                    <a:lnB>
                      <a:noFill/>
                    </a:lnB>
                    <a:solidFill>
                      <a:srgbClr val="4682B4"/>
                    </a:solidFill>
                  </a:tcPr>
                </a:tc>
                <a:tc>
                  <a:txBody>
                    <a:bodyPr/>
                    <a:lstStyle/>
                    <a:p>
                      <a:pPr algn="r" rtl="0" fontAlgn="t"/>
                      <a:r>
                        <a:rPr lang="pt-BR" sz="1000" b="1" i="0" u="none" strike="noStrike" dirty="0">
                          <a:solidFill>
                            <a:srgbClr val="FFFFFF"/>
                          </a:solidFill>
                          <a:effectLst/>
                          <a:latin typeface="Franklin Gothic Medium" panose="020B0603020102020204" pitchFamily="34" charset="0"/>
                        </a:rPr>
                        <a:t>Exercício Atual</a:t>
                      </a:r>
                    </a:p>
                  </a:txBody>
                  <a:tcPr marL="9525" marR="9525" marT="9525" marB="0">
                    <a:lnL>
                      <a:noFill/>
                    </a:lnL>
                    <a:lnR>
                      <a:noFill/>
                    </a:lnR>
                    <a:lnT>
                      <a:noFill/>
                    </a:lnT>
                    <a:lnB>
                      <a:noFill/>
                    </a:lnB>
                    <a:solidFill>
                      <a:srgbClr val="4682B4"/>
                    </a:solidFill>
                  </a:tcPr>
                </a:tc>
                <a:tc>
                  <a:txBody>
                    <a:bodyPr/>
                    <a:lstStyle/>
                    <a:p>
                      <a:pPr algn="r" rtl="0" fontAlgn="t"/>
                      <a:r>
                        <a:rPr lang="pt-BR" sz="1000" b="1" i="0" u="none" strike="noStrike" dirty="0">
                          <a:solidFill>
                            <a:srgbClr val="FFFFFF"/>
                          </a:solidFill>
                          <a:effectLst/>
                          <a:latin typeface="Franklin Gothic Medium" panose="020B0603020102020204" pitchFamily="34" charset="0"/>
                        </a:rPr>
                        <a:t>Exercício Anterior</a:t>
                      </a:r>
                    </a:p>
                  </a:txBody>
                  <a:tcPr marL="9525" marR="9525" marT="9525" marB="0">
                    <a:lnL>
                      <a:noFill/>
                    </a:lnL>
                    <a:lnR>
                      <a:noFill/>
                    </a:lnR>
                    <a:lnT>
                      <a:noFill/>
                    </a:lnT>
                    <a:lnB>
                      <a:noFill/>
                    </a:lnB>
                    <a:solidFill>
                      <a:srgbClr val="4682B4"/>
                    </a:solidFill>
                  </a:tcPr>
                </a:tc>
                <a:extLst>
                  <a:ext uri="{0D108BD9-81ED-4DB2-BD59-A6C34878D82A}">
                    <a16:rowId xmlns:a16="http://schemas.microsoft.com/office/drawing/2014/main" xmlns="" val="3437029144"/>
                  </a:ext>
                </a:extLst>
              </a:tr>
              <a:tr h="241644">
                <a:tc>
                  <a:txBody>
                    <a:bodyPr/>
                    <a:lstStyle/>
                    <a:p>
                      <a:pPr algn="l" rtl="0" fontAlgn="ctr"/>
                      <a:r>
                        <a:rPr lang="pt-BR" sz="1000" b="0" i="0" u="none" strike="noStrike">
                          <a:solidFill>
                            <a:srgbClr val="434343"/>
                          </a:solidFill>
                          <a:effectLst/>
                          <a:latin typeface="Franklin Gothic Medium" panose="020B0603020102020204" pitchFamily="34" charset="0"/>
                        </a:rPr>
                        <a:t>  Execução de Garantias e Contragarantias Concedidas</a:t>
                      </a:r>
                    </a:p>
                  </a:txBody>
                  <a:tcPr marL="9525" marR="9525" marT="9525"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0</a:t>
                      </a:r>
                    </a:p>
                  </a:txBody>
                  <a:tcPr marL="9525" marR="9525" marT="9525" marB="0" anchor="ctr">
                    <a:lnL>
                      <a:noFill/>
                    </a:lnL>
                    <a:lnR>
                      <a:noFill/>
                    </a:lnR>
                    <a:lnT>
                      <a:noFill/>
                    </a:lnT>
                    <a:lnB>
                      <a:noFill/>
                    </a:lnB>
                    <a:solidFill>
                      <a:srgbClr val="D9D9D9"/>
                    </a:solidFill>
                  </a:tcPr>
                </a:tc>
                <a:tc>
                  <a:txBody>
                    <a:bodyPr/>
                    <a:lstStyle/>
                    <a:p>
                      <a:pPr algn="r" rtl="0" fontAlgn="ctr"/>
                      <a:r>
                        <a:rPr lang="pt-BR" sz="1000" b="0" i="0" u="none" strike="noStrike" dirty="0">
                          <a:solidFill>
                            <a:srgbClr val="434343"/>
                          </a:solidFill>
                          <a:effectLst/>
                          <a:latin typeface="Franklin Gothic Medium" panose="020B0603020102020204" pitchFamily="34" charset="0"/>
                        </a:rPr>
                        <a:t>0</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xmlns="" val="3401082671"/>
                  </a:ext>
                </a:extLst>
              </a:tr>
              <a:tr h="241644">
                <a:tc>
                  <a:txBody>
                    <a:bodyPr/>
                    <a:lstStyle/>
                    <a:p>
                      <a:pPr algn="l" rtl="0" fontAlgn="ctr"/>
                      <a:r>
                        <a:rPr lang="pt-BR" sz="1000" b="0" i="0" u="none" strike="noStrike">
                          <a:solidFill>
                            <a:srgbClr val="434343"/>
                          </a:solidFill>
                          <a:effectLst/>
                          <a:latin typeface="Franklin Gothic Medium" panose="020B0603020102020204" pitchFamily="34" charset="0"/>
                        </a:rPr>
                        <a:t>  Execução de Obrigações Conveniadas</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a:t>
                      </a:r>
                    </a:p>
                  </a:txBody>
                  <a:tcPr marL="9525" marR="9525" marT="9525" marB="0" anchor="ctr">
                    <a:lnL>
                      <a:noFill/>
                    </a:lnL>
                    <a:lnR>
                      <a:noFill/>
                    </a:lnR>
                    <a:lnT>
                      <a:noFill/>
                    </a:lnT>
                    <a:lnB>
                      <a:noFill/>
                    </a:lnB>
                  </a:tcPr>
                </a:tc>
                <a:extLst>
                  <a:ext uri="{0D108BD9-81ED-4DB2-BD59-A6C34878D82A}">
                    <a16:rowId xmlns:a16="http://schemas.microsoft.com/office/drawing/2014/main" xmlns="" val="2241244678"/>
                  </a:ext>
                </a:extLst>
              </a:tr>
              <a:tr h="241644">
                <a:tc>
                  <a:txBody>
                    <a:bodyPr/>
                    <a:lstStyle/>
                    <a:p>
                      <a:pPr algn="l" rtl="0" fontAlgn="ctr"/>
                      <a:r>
                        <a:rPr lang="pt-BR" sz="1000" b="0" i="0" u="none" strike="noStrike">
                          <a:solidFill>
                            <a:srgbClr val="434343"/>
                          </a:solidFill>
                          <a:effectLst/>
                          <a:latin typeface="Franklin Gothic Medium" panose="020B0603020102020204" pitchFamily="34" charset="0"/>
                        </a:rPr>
                        <a:t>  Execução de Obrigações Contratuais</a:t>
                      </a:r>
                    </a:p>
                  </a:txBody>
                  <a:tcPr marL="9525" marR="9525" marT="9525"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              89.159,91 </a:t>
                      </a:r>
                    </a:p>
                  </a:txBody>
                  <a:tcPr marL="9525" marR="9525" marT="9525" marB="0" anchor="ctr">
                    <a:lnL>
                      <a:noFill/>
                    </a:lnL>
                    <a:lnR>
                      <a:noFill/>
                    </a:lnR>
                    <a:lnT>
                      <a:noFill/>
                    </a:lnT>
                    <a:lnB>
                      <a:noFill/>
                    </a:lnB>
                    <a:solidFill>
                      <a:srgbClr val="D9D9D9"/>
                    </a:solidFill>
                  </a:tcPr>
                </a:tc>
                <a:tc>
                  <a:txBody>
                    <a:bodyPr/>
                    <a:lstStyle/>
                    <a:p>
                      <a:pPr algn="r" rtl="0" fontAlgn="ctr"/>
                      <a:r>
                        <a:rPr lang="pt-BR" sz="1000" b="0" i="0" u="none" strike="noStrike" dirty="0">
                          <a:solidFill>
                            <a:srgbClr val="434343"/>
                          </a:solidFill>
                          <a:effectLst/>
                          <a:latin typeface="Franklin Gothic Medium" panose="020B0603020102020204" pitchFamily="34" charset="0"/>
                        </a:rPr>
                        <a:t>                  26.752,35 </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xmlns="" val="2464633689"/>
                  </a:ext>
                </a:extLst>
              </a:tr>
              <a:tr h="241644">
                <a:tc>
                  <a:txBody>
                    <a:bodyPr/>
                    <a:lstStyle/>
                    <a:p>
                      <a:pPr algn="l" rtl="0" fontAlgn="ctr"/>
                      <a:r>
                        <a:rPr lang="pt-BR" sz="1000" b="0" i="0" u="none" strike="noStrike">
                          <a:solidFill>
                            <a:srgbClr val="434343"/>
                          </a:solidFill>
                          <a:effectLst/>
                          <a:latin typeface="Franklin Gothic Medium" panose="020B0603020102020204" pitchFamily="34" charset="0"/>
                        </a:rPr>
                        <a:t>  Execução de Outros Atos Potenciais do Passivo</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0</a:t>
                      </a:r>
                    </a:p>
                  </a:txBody>
                  <a:tcPr marL="9525" marR="9525" marT="9525" marB="0" anchor="ctr">
                    <a:lnL>
                      <a:noFill/>
                    </a:lnL>
                    <a:lnR>
                      <a:noFill/>
                    </a:lnR>
                    <a:lnT>
                      <a:noFill/>
                    </a:lnT>
                    <a:lnB>
                      <a:noFill/>
                    </a:lnB>
                  </a:tcPr>
                </a:tc>
                <a:tc>
                  <a:txBody>
                    <a:bodyPr/>
                    <a:lstStyle/>
                    <a:p>
                      <a:pPr algn="r" rtl="0" fontAlgn="ctr"/>
                      <a:r>
                        <a:rPr lang="pt-BR" sz="1000" b="0" i="0" u="none" strike="noStrike" dirty="0">
                          <a:solidFill>
                            <a:srgbClr val="434343"/>
                          </a:solidFill>
                          <a:effectLst/>
                          <a:latin typeface="Franklin Gothic Medium" panose="020B0603020102020204" pitchFamily="34" charset="0"/>
                        </a:rPr>
                        <a:t>0</a:t>
                      </a:r>
                    </a:p>
                  </a:txBody>
                  <a:tcPr marL="9525" marR="9525" marT="9525" marB="0" anchor="ctr">
                    <a:lnL>
                      <a:noFill/>
                    </a:lnL>
                    <a:lnR>
                      <a:noFill/>
                    </a:lnR>
                    <a:lnT>
                      <a:noFill/>
                    </a:lnT>
                    <a:lnB>
                      <a:noFill/>
                    </a:lnB>
                  </a:tcPr>
                </a:tc>
                <a:extLst>
                  <a:ext uri="{0D108BD9-81ED-4DB2-BD59-A6C34878D82A}">
                    <a16:rowId xmlns:a16="http://schemas.microsoft.com/office/drawing/2014/main" xmlns="" val="2516021824"/>
                  </a:ext>
                </a:extLst>
              </a:tr>
              <a:tr h="241644">
                <a:tc>
                  <a:txBody>
                    <a:bodyPr/>
                    <a:lstStyle/>
                    <a:p>
                      <a:pPr algn="l" rtl="0" fontAlgn="ctr"/>
                      <a:r>
                        <a:rPr lang="pt-BR" sz="1000" b="1" i="0" u="none" strike="noStrike">
                          <a:solidFill>
                            <a:srgbClr val="FFFFFF"/>
                          </a:solidFill>
                          <a:effectLst/>
                          <a:latin typeface="Franklin Gothic Medium" panose="020B0603020102020204" pitchFamily="34" charset="0"/>
                        </a:rPr>
                        <a:t>  TOTAL</a:t>
                      </a:r>
                    </a:p>
                  </a:txBody>
                  <a:tcPr marL="9525" marR="9525" marT="9525" marB="0" anchor="ctr">
                    <a:lnL>
                      <a:noFill/>
                    </a:lnL>
                    <a:lnR>
                      <a:noFill/>
                    </a:lnR>
                    <a:lnT>
                      <a:noFill/>
                    </a:lnT>
                    <a:lnB>
                      <a:noFill/>
                    </a:lnB>
                    <a:solidFill>
                      <a:srgbClr val="4682B4"/>
                    </a:solidFill>
                  </a:tcPr>
                </a:tc>
                <a:tc>
                  <a:txBody>
                    <a:bodyPr/>
                    <a:lstStyle/>
                    <a:p>
                      <a:pPr algn="r" rtl="0" fontAlgn="ctr"/>
                      <a:r>
                        <a:rPr lang="pt-BR" sz="1000" b="1" i="0" u="none" strike="noStrike">
                          <a:solidFill>
                            <a:srgbClr val="FFFFFF"/>
                          </a:solidFill>
                          <a:effectLst/>
                          <a:latin typeface="Franklin Gothic Medium" panose="020B0603020102020204" pitchFamily="34" charset="0"/>
                        </a:rPr>
                        <a:t>       89.159,91 </a:t>
                      </a:r>
                    </a:p>
                  </a:txBody>
                  <a:tcPr marL="9525" marR="9525" marT="9525" marB="0" anchor="ctr">
                    <a:lnL>
                      <a:noFill/>
                    </a:lnL>
                    <a:lnR>
                      <a:noFill/>
                    </a:lnR>
                    <a:lnT>
                      <a:noFill/>
                    </a:lnT>
                    <a:lnB>
                      <a:noFill/>
                    </a:lnB>
                    <a:solidFill>
                      <a:srgbClr val="4682B4"/>
                    </a:solidFill>
                  </a:tcPr>
                </a:tc>
                <a:tc>
                  <a:txBody>
                    <a:bodyPr/>
                    <a:lstStyle/>
                    <a:p>
                      <a:pPr algn="r" rtl="0" fontAlgn="ctr"/>
                      <a:r>
                        <a:rPr lang="pt-BR" sz="1000" b="1" i="0" u="none" strike="noStrike" dirty="0">
                          <a:solidFill>
                            <a:srgbClr val="FFFFFF"/>
                          </a:solidFill>
                          <a:effectLst/>
                          <a:latin typeface="Franklin Gothic Medium" panose="020B0603020102020204" pitchFamily="34" charset="0"/>
                        </a:rPr>
                        <a:t>          26.752,35 </a:t>
                      </a:r>
                    </a:p>
                  </a:txBody>
                  <a:tcPr marL="9525" marR="9525" marT="9525" marB="0" anchor="ctr">
                    <a:lnL>
                      <a:noFill/>
                    </a:lnL>
                    <a:lnR>
                      <a:noFill/>
                    </a:lnR>
                    <a:lnT>
                      <a:noFill/>
                    </a:lnT>
                    <a:lnB>
                      <a:noFill/>
                    </a:lnB>
                    <a:solidFill>
                      <a:srgbClr val="4682B4"/>
                    </a:solidFill>
                  </a:tcPr>
                </a:tc>
                <a:extLst>
                  <a:ext uri="{0D108BD9-81ED-4DB2-BD59-A6C34878D82A}">
                    <a16:rowId xmlns:a16="http://schemas.microsoft.com/office/drawing/2014/main" xmlns="" val="2672588679"/>
                  </a:ext>
                </a:extLst>
              </a:tr>
              <a:tr h="241644">
                <a:tc>
                  <a:txBody>
                    <a:bodyPr/>
                    <a:lstStyle/>
                    <a:p>
                      <a:pPr algn="l" rtl="0" fontAlgn="ctr"/>
                      <a:r>
                        <a:rPr lang="pt-BR" sz="1000" b="0" i="0" u="none" strike="noStrike">
                          <a:solidFill>
                            <a:srgbClr val="434343"/>
                          </a:solidFill>
                          <a:effectLst/>
                          <a:latin typeface="Franklin Gothic Medium" panose="020B0603020102020204" pitchFamily="34" charset="0"/>
                        </a:rPr>
                        <a:t>  ATIVO FINANCEIRO</a:t>
                      </a:r>
                    </a:p>
                  </a:txBody>
                  <a:tcPr marL="9525" marR="9525" marT="9525" marB="0" anchor="ctr">
                    <a:lnL>
                      <a:noFill/>
                    </a:lnL>
                    <a:lnR>
                      <a:noFill/>
                    </a:lnR>
                    <a:lnT>
                      <a:noFill/>
                    </a:lnT>
                    <a:lnB>
                      <a:noFill/>
                    </a:lnB>
                    <a:solidFill>
                      <a:srgbClr val="D9D9D9"/>
                    </a:solidFill>
                  </a:tcPr>
                </a:tc>
                <a:tc>
                  <a:txBody>
                    <a:bodyPr/>
                    <a:lstStyle/>
                    <a:p>
                      <a:pPr algn="r" rtl="0" fontAlgn="ctr"/>
                      <a:r>
                        <a:rPr lang="pt-BR" sz="1000" b="0" i="0" u="none" strike="noStrike">
                          <a:solidFill>
                            <a:srgbClr val="434343"/>
                          </a:solidFill>
                          <a:effectLst/>
                          <a:latin typeface="Franklin Gothic Medium" panose="020B0603020102020204" pitchFamily="34" charset="0"/>
                        </a:rPr>
                        <a:t>        1.077.197,26 </a:t>
                      </a:r>
                    </a:p>
                  </a:txBody>
                  <a:tcPr marL="9525" marR="9525" marT="9525" marB="0" anchor="ctr">
                    <a:lnL>
                      <a:noFill/>
                    </a:lnL>
                    <a:lnR>
                      <a:noFill/>
                    </a:lnR>
                    <a:lnT>
                      <a:noFill/>
                    </a:lnT>
                    <a:lnB>
                      <a:noFill/>
                    </a:lnB>
                    <a:solidFill>
                      <a:srgbClr val="D9D9D9"/>
                    </a:solidFill>
                  </a:tcPr>
                </a:tc>
                <a:tc>
                  <a:txBody>
                    <a:bodyPr/>
                    <a:lstStyle/>
                    <a:p>
                      <a:pPr algn="r" rtl="0" fontAlgn="ctr"/>
                      <a:r>
                        <a:rPr lang="pt-BR" sz="1000" b="0" i="0" u="none" strike="noStrike" dirty="0">
                          <a:solidFill>
                            <a:srgbClr val="434343"/>
                          </a:solidFill>
                          <a:effectLst/>
                          <a:latin typeface="Franklin Gothic Medium" panose="020B0603020102020204" pitchFamily="34" charset="0"/>
                        </a:rPr>
                        <a:t>               465.487,80 </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xmlns="" val="3955557929"/>
                  </a:ext>
                </a:extLst>
              </a:tr>
              <a:tr h="241644">
                <a:tc>
                  <a:txBody>
                    <a:bodyPr/>
                    <a:lstStyle/>
                    <a:p>
                      <a:pPr algn="l" rtl="0" fontAlgn="ctr"/>
                      <a:r>
                        <a:rPr lang="pt-BR" sz="1000" b="0" i="0" u="none" strike="noStrike">
                          <a:solidFill>
                            <a:srgbClr val="434343"/>
                          </a:solidFill>
                          <a:effectLst/>
                          <a:latin typeface="Franklin Gothic Medium" panose="020B0603020102020204" pitchFamily="34" charset="0"/>
                        </a:rPr>
                        <a:t>  ATIVO PERMANENTE</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434343"/>
                          </a:solidFill>
                          <a:effectLst/>
                          <a:latin typeface="Franklin Gothic Medium" panose="020B0603020102020204" pitchFamily="34" charset="0"/>
                        </a:rPr>
                        <a:t>        1.379.244,74 </a:t>
                      </a:r>
                    </a:p>
                  </a:txBody>
                  <a:tcPr marL="9525" marR="9525" marT="9525" marB="0" anchor="ctr">
                    <a:lnL>
                      <a:noFill/>
                    </a:lnL>
                    <a:lnR>
                      <a:noFill/>
                    </a:lnR>
                    <a:lnT>
                      <a:noFill/>
                    </a:lnT>
                    <a:lnB>
                      <a:noFill/>
                    </a:lnB>
                  </a:tcPr>
                </a:tc>
                <a:tc>
                  <a:txBody>
                    <a:bodyPr/>
                    <a:lstStyle/>
                    <a:p>
                      <a:pPr algn="r" rtl="0" fontAlgn="ctr"/>
                      <a:r>
                        <a:rPr lang="pt-BR" sz="1000" b="0" i="0" u="none" strike="noStrike" dirty="0">
                          <a:solidFill>
                            <a:srgbClr val="434343"/>
                          </a:solidFill>
                          <a:effectLst/>
                          <a:latin typeface="Franklin Gothic Medium" panose="020B0603020102020204" pitchFamily="34" charset="0"/>
                        </a:rPr>
                        <a:t>           1.507.462,74 </a:t>
                      </a:r>
                    </a:p>
                  </a:txBody>
                  <a:tcPr marL="9525" marR="9525" marT="9525" marB="0" anchor="ctr">
                    <a:lnL>
                      <a:noFill/>
                    </a:lnL>
                    <a:lnR>
                      <a:noFill/>
                    </a:lnR>
                    <a:lnT>
                      <a:noFill/>
                    </a:lnT>
                    <a:lnB>
                      <a:noFill/>
                    </a:lnB>
                  </a:tcPr>
                </a:tc>
                <a:extLst>
                  <a:ext uri="{0D108BD9-81ED-4DB2-BD59-A6C34878D82A}">
                    <a16:rowId xmlns:a16="http://schemas.microsoft.com/office/drawing/2014/main" xmlns="" val="2904604374"/>
                  </a:ext>
                </a:extLst>
              </a:tr>
              <a:tr h="241644">
                <a:tc>
                  <a:txBody>
                    <a:bodyPr/>
                    <a:lstStyle/>
                    <a:p>
                      <a:pPr algn="l" rtl="0" fontAlgn="ctr"/>
                      <a:r>
                        <a:rPr lang="pt-BR" sz="1000" b="1" i="0" u="none" strike="noStrike">
                          <a:solidFill>
                            <a:srgbClr val="FFFFFF"/>
                          </a:solidFill>
                          <a:effectLst/>
                          <a:latin typeface="Franklin Gothic Medium" panose="020B0603020102020204" pitchFamily="34" charset="0"/>
                        </a:rPr>
                        <a:t>  TOTAL</a:t>
                      </a:r>
                    </a:p>
                  </a:txBody>
                  <a:tcPr marL="9525" marR="9525" marT="9525" marB="0" anchor="ctr">
                    <a:lnL>
                      <a:noFill/>
                    </a:lnL>
                    <a:lnR>
                      <a:noFill/>
                    </a:lnR>
                    <a:lnT>
                      <a:noFill/>
                    </a:lnT>
                    <a:lnB>
                      <a:noFill/>
                    </a:lnB>
                    <a:solidFill>
                      <a:srgbClr val="4682B4"/>
                    </a:solidFill>
                  </a:tcPr>
                </a:tc>
                <a:tc>
                  <a:txBody>
                    <a:bodyPr/>
                    <a:lstStyle/>
                    <a:p>
                      <a:pPr algn="r" rtl="0" fontAlgn="ctr"/>
                      <a:r>
                        <a:rPr lang="pt-BR" sz="1000" b="1" i="0" u="none" strike="noStrike">
                          <a:solidFill>
                            <a:srgbClr val="FFFFFF"/>
                          </a:solidFill>
                          <a:effectLst/>
                          <a:latin typeface="Franklin Gothic Medium" panose="020B0603020102020204" pitchFamily="34" charset="0"/>
                        </a:rPr>
                        <a:t>  2.456.442,00 </a:t>
                      </a:r>
                    </a:p>
                  </a:txBody>
                  <a:tcPr marL="9525" marR="9525" marT="9525" marB="0" anchor="ctr">
                    <a:lnL>
                      <a:noFill/>
                    </a:lnL>
                    <a:lnR>
                      <a:noFill/>
                    </a:lnR>
                    <a:lnT>
                      <a:noFill/>
                    </a:lnT>
                    <a:lnB>
                      <a:noFill/>
                    </a:lnB>
                    <a:solidFill>
                      <a:srgbClr val="4682B4"/>
                    </a:solidFill>
                  </a:tcPr>
                </a:tc>
                <a:tc>
                  <a:txBody>
                    <a:bodyPr/>
                    <a:lstStyle/>
                    <a:p>
                      <a:pPr algn="r" rtl="0" fontAlgn="ctr"/>
                      <a:r>
                        <a:rPr lang="pt-BR" sz="1000" b="1" i="0" u="none" strike="noStrike" dirty="0">
                          <a:solidFill>
                            <a:srgbClr val="FFFFFF"/>
                          </a:solidFill>
                          <a:effectLst/>
                          <a:latin typeface="Franklin Gothic Medium" panose="020B0603020102020204" pitchFamily="34" charset="0"/>
                        </a:rPr>
                        <a:t>     1.972.950,54 </a:t>
                      </a:r>
                    </a:p>
                  </a:txBody>
                  <a:tcPr marL="9525" marR="9525" marT="9525" marB="0" anchor="ctr">
                    <a:lnL>
                      <a:noFill/>
                    </a:lnL>
                    <a:lnR>
                      <a:noFill/>
                    </a:lnR>
                    <a:lnT>
                      <a:noFill/>
                    </a:lnT>
                    <a:lnB>
                      <a:noFill/>
                    </a:lnB>
                    <a:solidFill>
                      <a:srgbClr val="4682B4"/>
                    </a:solidFill>
                  </a:tcPr>
                </a:tc>
                <a:extLst>
                  <a:ext uri="{0D108BD9-81ED-4DB2-BD59-A6C34878D82A}">
                    <a16:rowId xmlns:a16="http://schemas.microsoft.com/office/drawing/2014/main" xmlns="" val="606061732"/>
                  </a:ext>
                </a:extLst>
              </a:tr>
            </a:tbl>
          </a:graphicData>
        </a:graphic>
      </p:graphicFrame>
    </p:spTree>
    <p:extLst>
      <p:ext uri="{BB962C8B-B14F-4D97-AF65-F5344CB8AC3E}">
        <p14:creationId xmlns:p14="http://schemas.microsoft.com/office/powerpoint/2010/main" xmlns="" val="28321348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xmlns="" id="{1548E85C-AE7A-443C-B21A-2DE45DEE306B}"/>
              </a:ext>
            </a:extLst>
          </p:cNvPr>
          <p:cNvSpPr>
            <a:spLocks noGrp="1"/>
          </p:cNvSpPr>
          <p:nvPr>
            <p:ph sz="half" idx="14"/>
          </p:nvPr>
        </p:nvSpPr>
        <p:spPr/>
        <p:txBody>
          <a:bodyPr/>
          <a:lstStyle/>
          <a:p>
            <a:r>
              <a:rPr lang="pt-BR" sz="2400" b="1" dirty="0">
                <a:cs typeface="Arial" pitchFamily="34" charset="0"/>
              </a:rPr>
              <a:t>Balanço Orçamentário</a:t>
            </a:r>
            <a:endParaRPr lang="pt-BR" dirty="0"/>
          </a:p>
        </p:txBody>
      </p:sp>
      <p:graphicFrame>
        <p:nvGraphicFramePr>
          <p:cNvPr id="5" name="Tabela 4">
            <a:extLst>
              <a:ext uri="{FF2B5EF4-FFF2-40B4-BE49-F238E27FC236}">
                <a16:creationId xmlns:a16="http://schemas.microsoft.com/office/drawing/2014/main" xmlns="" id="{C8EE489C-6512-4FBD-9A2E-254834EA38B3}"/>
              </a:ext>
            </a:extLst>
          </p:cNvPr>
          <p:cNvGraphicFramePr>
            <a:graphicFrameLocks noGrp="1"/>
          </p:cNvGraphicFramePr>
          <p:nvPr>
            <p:extLst>
              <p:ext uri="{D42A27DB-BD31-4B8C-83A1-F6EECF244321}">
                <p14:modId xmlns:p14="http://schemas.microsoft.com/office/powerpoint/2010/main" xmlns="" val="1883997441"/>
              </p:ext>
            </p:extLst>
          </p:nvPr>
        </p:nvGraphicFramePr>
        <p:xfrm>
          <a:off x="1364106" y="1338152"/>
          <a:ext cx="10218293" cy="4732859"/>
        </p:xfrm>
        <a:graphic>
          <a:graphicData uri="http://schemas.openxmlformats.org/drawingml/2006/table">
            <a:tbl>
              <a:tblPr/>
              <a:tblGrid>
                <a:gridCol w="4558526">
                  <a:extLst>
                    <a:ext uri="{9D8B030D-6E8A-4147-A177-3AD203B41FA5}">
                      <a16:colId xmlns:a16="http://schemas.microsoft.com/office/drawing/2014/main" xmlns="" val="1241487291"/>
                    </a:ext>
                  </a:extLst>
                </a:gridCol>
                <a:gridCol w="1268970">
                  <a:extLst>
                    <a:ext uri="{9D8B030D-6E8A-4147-A177-3AD203B41FA5}">
                      <a16:colId xmlns:a16="http://schemas.microsoft.com/office/drawing/2014/main" xmlns="" val="2072041500"/>
                    </a:ext>
                  </a:extLst>
                </a:gridCol>
                <a:gridCol w="1452837">
                  <a:extLst>
                    <a:ext uri="{9D8B030D-6E8A-4147-A177-3AD203B41FA5}">
                      <a16:colId xmlns:a16="http://schemas.microsoft.com/office/drawing/2014/main" xmlns="" val="2478166040"/>
                    </a:ext>
                  </a:extLst>
                </a:gridCol>
                <a:gridCol w="1468980">
                  <a:extLst>
                    <a:ext uri="{9D8B030D-6E8A-4147-A177-3AD203B41FA5}">
                      <a16:colId xmlns:a16="http://schemas.microsoft.com/office/drawing/2014/main" xmlns="" val="2348889507"/>
                    </a:ext>
                  </a:extLst>
                </a:gridCol>
                <a:gridCol w="1468980">
                  <a:extLst>
                    <a:ext uri="{9D8B030D-6E8A-4147-A177-3AD203B41FA5}">
                      <a16:colId xmlns:a16="http://schemas.microsoft.com/office/drawing/2014/main" xmlns="" val="775548948"/>
                    </a:ext>
                  </a:extLst>
                </a:gridCol>
              </a:tblGrid>
              <a:tr h="262407">
                <a:tc>
                  <a:txBody>
                    <a:bodyPr/>
                    <a:lstStyle/>
                    <a:p>
                      <a:pPr marL="0" algn="l" defTabSz="914400" rtl="0" eaLnBrk="1" fontAlgn="ctr" latinLnBrk="0" hangingPunct="1"/>
                      <a:r>
                        <a:rPr lang="pt-BR" sz="1000" b="1" i="0" u="none" strike="noStrike" kern="1200" dirty="0">
                          <a:solidFill>
                            <a:srgbClr val="FFFFFF"/>
                          </a:solidFill>
                          <a:effectLst/>
                          <a:latin typeface="Franklin Gothic Medium" panose="020B0603020102020204" pitchFamily="34" charset="0"/>
                          <a:ea typeface="+mn-ea"/>
                          <a:cs typeface="+mn-cs"/>
                        </a:rPr>
                        <a:t>RECEITAS ORÇAMENTÁRIAS</a:t>
                      </a:r>
                    </a:p>
                  </a:txBody>
                  <a:tcPr marL="6573" marR="6573" marT="6573" marB="0" anchor="ctr">
                    <a:lnL>
                      <a:noFill/>
                    </a:lnL>
                    <a:lnR>
                      <a:noFill/>
                    </a:lnR>
                    <a:lnT>
                      <a:noFill/>
                    </a:lnT>
                    <a:lnB>
                      <a:noFill/>
                    </a:lnB>
                    <a:solidFill>
                      <a:srgbClr val="4682B4"/>
                    </a:solidFill>
                  </a:tcPr>
                </a:tc>
                <a:tc>
                  <a:txBody>
                    <a:bodyPr/>
                    <a:lstStyle/>
                    <a:p>
                      <a:pPr marL="0" algn="l" defTabSz="914400" rtl="0" eaLnBrk="1" fontAlgn="ctr" latinLnBrk="0" hangingPunct="1"/>
                      <a:r>
                        <a:rPr lang="pt-BR" sz="1000" b="1" i="0" u="none" strike="noStrike" kern="1200" dirty="0">
                          <a:solidFill>
                            <a:srgbClr val="FFFFFF"/>
                          </a:solidFill>
                          <a:effectLst/>
                          <a:latin typeface="Franklin Gothic Medium" panose="020B0603020102020204" pitchFamily="34" charset="0"/>
                          <a:ea typeface="+mn-ea"/>
                          <a:cs typeface="+mn-cs"/>
                        </a:rPr>
                        <a:t>PREVISÃO INICIAL</a:t>
                      </a:r>
                    </a:p>
                  </a:txBody>
                  <a:tcPr marL="6573" marR="6573" marT="6573" marB="0" anchor="ctr">
                    <a:lnL>
                      <a:noFill/>
                    </a:lnL>
                    <a:lnR>
                      <a:noFill/>
                    </a:lnR>
                    <a:lnT>
                      <a:noFill/>
                    </a:lnT>
                    <a:lnB>
                      <a:noFill/>
                    </a:lnB>
                    <a:solidFill>
                      <a:srgbClr val="4682B4"/>
                    </a:solidFill>
                  </a:tcPr>
                </a:tc>
                <a:tc>
                  <a:txBody>
                    <a:bodyPr/>
                    <a:lstStyle/>
                    <a:p>
                      <a:pPr marL="0" algn="l" defTabSz="914400" rtl="0" eaLnBrk="1" fontAlgn="ctr" latinLnBrk="0" hangingPunct="1"/>
                      <a:r>
                        <a:rPr lang="pt-BR" sz="1000" b="1" i="0" u="none" strike="noStrike" kern="1200" dirty="0">
                          <a:solidFill>
                            <a:srgbClr val="FFFFFF"/>
                          </a:solidFill>
                          <a:effectLst/>
                          <a:latin typeface="Franklin Gothic Medium" panose="020B0603020102020204" pitchFamily="34" charset="0"/>
                          <a:ea typeface="+mn-ea"/>
                          <a:cs typeface="+mn-cs"/>
                        </a:rPr>
                        <a:t>PREVISÃO ATUALIZADA</a:t>
                      </a:r>
                    </a:p>
                  </a:txBody>
                  <a:tcPr marL="6573" marR="6573" marT="6573" marB="0" anchor="ctr">
                    <a:lnL>
                      <a:noFill/>
                    </a:lnL>
                    <a:lnR>
                      <a:noFill/>
                    </a:lnR>
                    <a:lnT>
                      <a:noFill/>
                    </a:lnT>
                    <a:lnB>
                      <a:noFill/>
                    </a:lnB>
                    <a:solidFill>
                      <a:srgbClr val="4682B4"/>
                    </a:solidFill>
                  </a:tcPr>
                </a:tc>
                <a:tc>
                  <a:txBody>
                    <a:bodyPr/>
                    <a:lstStyle/>
                    <a:p>
                      <a:pPr marL="0" algn="l" defTabSz="914400" rtl="0" eaLnBrk="1" fontAlgn="ctr" latinLnBrk="0" hangingPunct="1"/>
                      <a:r>
                        <a:rPr lang="pt-BR" sz="1000" b="1" i="0" u="none" strike="noStrike" kern="1200" dirty="0">
                          <a:solidFill>
                            <a:srgbClr val="FFFFFF"/>
                          </a:solidFill>
                          <a:effectLst/>
                          <a:latin typeface="Franklin Gothic Medium" panose="020B0603020102020204" pitchFamily="34" charset="0"/>
                          <a:ea typeface="+mn-ea"/>
                          <a:cs typeface="+mn-cs"/>
                        </a:rPr>
                        <a:t>RECEITAS REALIZADAS</a:t>
                      </a:r>
                    </a:p>
                  </a:txBody>
                  <a:tcPr marL="6573" marR="6573" marT="6573" marB="0" anchor="ctr">
                    <a:lnL>
                      <a:noFill/>
                    </a:lnL>
                    <a:lnR>
                      <a:noFill/>
                    </a:lnR>
                    <a:lnT>
                      <a:noFill/>
                    </a:lnT>
                    <a:lnB>
                      <a:noFill/>
                    </a:lnB>
                    <a:solidFill>
                      <a:srgbClr val="4682B4"/>
                    </a:solidFill>
                  </a:tcPr>
                </a:tc>
                <a:tc>
                  <a:txBody>
                    <a:bodyPr/>
                    <a:lstStyle/>
                    <a:p>
                      <a:pPr marL="0" algn="l" defTabSz="914400" rtl="0" eaLnBrk="1" fontAlgn="ctr" latinLnBrk="0" hangingPunct="1"/>
                      <a:r>
                        <a:rPr lang="pt-BR" sz="1000" b="1" i="0" u="none" strike="noStrike" kern="1200" dirty="0">
                          <a:solidFill>
                            <a:srgbClr val="FFFFFF"/>
                          </a:solidFill>
                          <a:effectLst/>
                          <a:latin typeface="Franklin Gothic Medium" panose="020B0603020102020204" pitchFamily="34" charset="0"/>
                          <a:ea typeface="+mn-ea"/>
                          <a:cs typeface="+mn-cs"/>
                        </a:rPr>
                        <a:t>SALDO</a:t>
                      </a:r>
                    </a:p>
                  </a:txBody>
                  <a:tcPr marL="6573" marR="6573" marT="6573" marB="0" anchor="ctr">
                    <a:lnL>
                      <a:noFill/>
                    </a:lnL>
                    <a:lnR>
                      <a:noFill/>
                    </a:lnR>
                    <a:lnT>
                      <a:noFill/>
                    </a:lnT>
                    <a:lnB>
                      <a:noFill/>
                    </a:lnB>
                    <a:solidFill>
                      <a:srgbClr val="4682B4"/>
                    </a:solidFill>
                  </a:tcPr>
                </a:tc>
                <a:extLst>
                  <a:ext uri="{0D108BD9-81ED-4DB2-BD59-A6C34878D82A}">
                    <a16:rowId xmlns:a16="http://schemas.microsoft.com/office/drawing/2014/main" xmlns="" val="3240056438"/>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RECEITA CORRENTE </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1.381.249,72</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1.381.249,72</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1.013.328,06</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dirty="0">
                          <a:solidFill>
                            <a:srgbClr val="000000"/>
                          </a:solidFill>
                          <a:effectLst/>
                          <a:latin typeface="Franklin Gothic Medium" panose="020B0603020102020204" pitchFamily="34" charset="0"/>
                        </a:rPr>
                        <a:t>-367.921,66</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2949719042"/>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RECEITAS DE CONTRIBUICOES</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594.131,42</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594.131,42</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554.876,55</a:t>
                      </a:r>
                    </a:p>
                  </a:txBody>
                  <a:tcPr marL="6573" marR="6573" marT="6573" marB="0" anchor="ctr">
                    <a:lnL>
                      <a:noFill/>
                    </a:lnL>
                    <a:lnR>
                      <a:noFill/>
                    </a:lnR>
                    <a:lnT>
                      <a:noFill/>
                    </a:lnT>
                    <a:lnB>
                      <a:noFill/>
                    </a:lnB>
                  </a:tcPr>
                </a:tc>
                <a:tc>
                  <a:txBody>
                    <a:bodyPr/>
                    <a:lstStyle/>
                    <a:p>
                      <a:pPr algn="r" rtl="0" fontAlgn="ctr"/>
                      <a:r>
                        <a:rPr lang="pt-BR" sz="1000" b="0" i="0" u="none" strike="noStrike" dirty="0">
                          <a:solidFill>
                            <a:srgbClr val="000000"/>
                          </a:solidFill>
                          <a:effectLst/>
                          <a:latin typeface="Franklin Gothic Medium" panose="020B0603020102020204" pitchFamily="34" charset="0"/>
                        </a:rPr>
                        <a:t>-39.254,87</a:t>
                      </a:r>
                    </a:p>
                  </a:txBody>
                  <a:tcPr marL="6573" marR="6573" marT="6573" marB="0" anchor="ctr">
                    <a:lnL>
                      <a:noFill/>
                    </a:lnL>
                    <a:lnR>
                      <a:noFill/>
                    </a:lnR>
                    <a:lnT>
                      <a:noFill/>
                    </a:lnT>
                    <a:lnB>
                      <a:noFill/>
                    </a:lnB>
                  </a:tcPr>
                </a:tc>
                <a:extLst>
                  <a:ext uri="{0D108BD9-81ED-4DB2-BD59-A6C34878D82A}">
                    <a16:rowId xmlns:a16="http://schemas.microsoft.com/office/drawing/2014/main" xmlns="" val="3628341881"/>
                  </a:ext>
                </a:extLst>
              </a:tr>
              <a:tr h="185227">
                <a:tc>
                  <a:txBody>
                    <a:bodyPr/>
                    <a:lstStyle/>
                    <a:p>
                      <a:pPr algn="l" rtl="0" fontAlgn="ctr"/>
                      <a:r>
                        <a:rPr lang="pt-BR" sz="1000" b="0" i="0" u="none" strike="noStrike" dirty="0">
                          <a:solidFill>
                            <a:srgbClr val="000000"/>
                          </a:solidFill>
                          <a:effectLst/>
                          <a:latin typeface="Franklin Gothic Medium" panose="020B0603020102020204" pitchFamily="34" charset="0"/>
                        </a:rPr>
                        <a:t>RECEITA DE CONTRIBUIÇÕES</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594.131,42</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594.131,42</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554.876,55</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dirty="0">
                          <a:solidFill>
                            <a:srgbClr val="000000"/>
                          </a:solidFill>
                          <a:effectLst/>
                          <a:latin typeface="Franklin Gothic Medium" panose="020B0603020102020204" pitchFamily="34" charset="0"/>
                        </a:rPr>
                        <a:t>-39.254,87</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3612120536"/>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ANUIDADES</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594.131,42</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594.131,42</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554.876,55</a:t>
                      </a:r>
                    </a:p>
                  </a:txBody>
                  <a:tcPr marL="6573" marR="6573" marT="6573" marB="0" anchor="ctr">
                    <a:lnL>
                      <a:noFill/>
                    </a:lnL>
                    <a:lnR>
                      <a:noFill/>
                    </a:lnR>
                    <a:lnT>
                      <a:noFill/>
                    </a:lnT>
                    <a:lnB>
                      <a:noFill/>
                    </a:lnB>
                  </a:tcPr>
                </a:tc>
                <a:tc>
                  <a:txBody>
                    <a:bodyPr/>
                    <a:lstStyle/>
                    <a:p>
                      <a:pPr algn="r" rtl="0" fontAlgn="ctr"/>
                      <a:r>
                        <a:rPr lang="pt-BR" sz="1000" b="0" i="0" u="none" strike="noStrike" dirty="0">
                          <a:solidFill>
                            <a:srgbClr val="000000"/>
                          </a:solidFill>
                          <a:effectLst/>
                          <a:latin typeface="Franklin Gothic Medium" panose="020B0603020102020204" pitchFamily="34" charset="0"/>
                        </a:rPr>
                        <a:t>-39.254,87</a:t>
                      </a:r>
                    </a:p>
                  </a:txBody>
                  <a:tcPr marL="6573" marR="6573" marT="6573" marB="0" anchor="ctr">
                    <a:lnL>
                      <a:noFill/>
                    </a:lnL>
                    <a:lnR>
                      <a:noFill/>
                    </a:lnR>
                    <a:lnT>
                      <a:noFill/>
                    </a:lnT>
                    <a:lnB>
                      <a:noFill/>
                    </a:lnB>
                  </a:tcPr>
                </a:tc>
                <a:extLst>
                  <a:ext uri="{0D108BD9-81ED-4DB2-BD59-A6C34878D82A}">
                    <a16:rowId xmlns:a16="http://schemas.microsoft.com/office/drawing/2014/main" xmlns="" val="3154900185"/>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RECEITA DE SERVIÇOS</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548.000,00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548.000,00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349.923,05</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dirty="0">
                          <a:solidFill>
                            <a:srgbClr val="000000"/>
                          </a:solidFill>
                          <a:effectLst/>
                          <a:latin typeface="Franklin Gothic Medium" panose="020B0603020102020204" pitchFamily="34" charset="0"/>
                        </a:rPr>
                        <a:t>-198.076,95</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2845694733"/>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EMOLUMENTOS COM EXPEDIÇÕES DE CERTIDÕES </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1.418,62</a:t>
                      </a:r>
                    </a:p>
                  </a:txBody>
                  <a:tcPr marL="6573" marR="6573" marT="6573" marB="0" anchor="ctr">
                    <a:lnL>
                      <a:noFill/>
                    </a:lnL>
                    <a:lnR>
                      <a:noFill/>
                    </a:lnR>
                    <a:lnT>
                      <a:noFill/>
                    </a:lnT>
                    <a:lnB>
                      <a:noFill/>
                    </a:lnB>
                  </a:tcPr>
                </a:tc>
                <a:tc>
                  <a:txBody>
                    <a:bodyPr/>
                    <a:lstStyle/>
                    <a:p>
                      <a:pPr algn="r" rtl="0" fontAlgn="ctr"/>
                      <a:r>
                        <a:rPr lang="pt-BR" sz="1000" b="0" i="0" u="none" strike="noStrike" dirty="0">
                          <a:solidFill>
                            <a:srgbClr val="000000"/>
                          </a:solidFill>
                          <a:effectLst/>
                          <a:latin typeface="Franklin Gothic Medium" panose="020B0603020102020204" pitchFamily="34" charset="0"/>
                        </a:rPr>
                        <a:t>1.418,62</a:t>
                      </a:r>
                    </a:p>
                  </a:txBody>
                  <a:tcPr marL="6573" marR="6573" marT="6573" marB="0" anchor="ctr">
                    <a:lnL>
                      <a:noFill/>
                    </a:lnL>
                    <a:lnR>
                      <a:noFill/>
                    </a:lnR>
                    <a:lnT>
                      <a:noFill/>
                    </a:lnT>
                    <a:lnB>
                      <a:noFill/>
                    </a:lnB>
                  </a:tcPr>
                </a:tc>
                <a:extLst>
                  <a:ext uri="{0D108BD9-81ED-4DB2-BD59-A6C34878D82A}">
                    <a16:rowId xmlns:a16="http://schemas.microsoft.com/office/drawing/2014/main" xmlns="" val="4091672154"/>
                  </a:ext>
                </a:extLst>
              </a:tr>
              <a:tr h="222450">
                <a:tc>
                  <a:txBody>
                    <a:bodyPr/>
                    <a:lstStyle/>
                    <a:p>
                      <a:pPr algn="l" rtl="0" fontAlgn="ctr"/>
                      <a:r>
                        <a:rPr lang="pt-BR" sz="1000" b="0" i="0" u="none" strike="noStrike" dirty="0">
                          <a:solidFill>
                            <a:srgbClr val="000000"/>
                          </a:solidFill>
                          <a:effectLst/>
                          <a:latin typeface="Franklin Gothic Medium" panose="020B0603020102020204" pitchFamily="34" charset="0"/>
                        </a:rPr>
                        <a:t>EMOLUMENTOS COM REGISTRO DE RESPONSABILIDADE TÉCNICA - RRT </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548.000,00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548.000,00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348.504,43</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dirty="0">
                          <a:solidFill>
                            <a:srgbClr val="000000"/>
                          </a:solidFill>
                          <a:effectLst/>
                          <a:latin typeface="Franklin Gothic Medium" panose="020B0603020102020204" pitchFamily="34" charset="0"/>
                        </a:rPr>
                        <a:t>-199.495,57</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3648056966"/>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FINANCEIRAS </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61.395,91</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61.395,91</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52.027,59</a:t>
                      </a:r>
                    </a:p>
                  </a:txBody>
                  <a:tcPr marL="6573" marR="6573" marT="6573" marB="0" anchor="ctr">
                    <a:lnL>
                      <a:noFill/>
                    </a:lnL>
                    <a:lnR>
                      <a:noFill/>
                    </a:lnR>
                    <a:lnT>
                      <a:noFill/>
                    </a:lnT>
                    <a:lnB>
                      <a:noFill/>
                    </a:lnB>
                  </a:tcPr>
                </a:tc>
                <a:tc>
                  <a:txBody>
                    <a:bodyPr/>
                    <a:lstStyle/>
                    <a:p>
                      <a:pPr algn="r" rtl="0" fontAlgn="ctr"/>
                      <a:r>
                        <a:rPr lang="pt-BR" sz="1000" b="0" i="0" u="none" strike="noStrike" dirty="0">
                          <a:solidFill>
                            <a:srgbClr val="000000"/>
                          </a:solidFill>
                          <a:effectLst/>
                          <a:latin typeface="Franklin Gothic Medium" panose="020B0603020102020204" pitchFamily="34" charset="0"/>
                        </a:rPr>
                        <a:t>-9.368,32</a:t>
                      </a:r>
                    </a:p>
                  </a:txBody>
                  <a:tcPr marL="6573" marR="6573" marT="6573" marB="0" anchor="ctr">
                    <a:lnL>
                      <a:noFill/>
                    </a:lnL>
                    <a:lnR>
                      <a:noFill/>
                    </a:lnR>
                    <a:lnT>
                      <a:noFill/>
                    </a:lnT>
                    <a:lnB>
                      <a:noFill/>
                    </a:lnB>
                  </a:tcPr>
                </a:tc>
                <a:extLst>
                  <a:ext uri="{0D108BD9-81ED-4DB2-BD59-A6C34878D82A}">
                    <a16:rowId xmlns:a16="http://schemas.microsoft.com/office/drawing/2014/main" xmlns="" val="2201626947"/>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JUROS/MULTA DE MORA SOBRE ANUIDADES </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51.395,91</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51.395,91</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19.527,66</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dirty="0">
                          <a:solidFill>
                            <a:srgbClr val="000000"/>
                          </a:solidFill>
                          <a:effectLst/>
                          <a:latin typeface="Franklin Gothic Medium" panose="020B0603020102020204" pitchFamily="34" charset="0"/>
                        </a:rPr>
                        <a:t>-31.868,25</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3324891297"/>
                  </a:ext>
                </a:extLst>
              </a:tr>
              <a:tr h="185227">
                <a:tc>
                  <a:txBody>
                    <a:bodyPr/>
                    <a:lstStyle/>
                    <a:p>
                      <a:pPr algn="l" rtl="0" fontAlgn="ctr"/>
                      <a:r>
                        <a:rPr lang="pt-BR" sz="1000" b="0" i="0" u="none" strike="noStrike" dirty="0">
                          <a:solidFill>
                            <a:srgbClr val="000000"/>
                          </a:solidFill>
                          <a:effectLst/>
                          <a:latin typeface="Franklin Gothic Medium" panose="020B0603020102020204" pitchFamily="34" charset="0"/>
                        </a:rPr>
                        <a:t>ATUALIZAÇÃO MONETÁRIA </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10.000,00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10.000,00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32.499,93</a:t>
                      </a:r>
                    </a:p>
                  </a:txBody>
                  <a:tcPr marL="6573" marR="6573" marT="6573" marB="0" anchor="ctr">
                    <a:lnL>
                      <a:noFill/>
                    </a:lnL>
                    <a:lnR>
                      <a:noFill/>
                    </a:lnR>
                    <a:lnT>
                      <a:noFill/>
                    </a:lnT>
                    <a:lnB>
                      <a:noFill/>
                    </a:lnB>
                  </a:tcPr>
                </a:tc>
                <a:tc>
                  <a:txBody>
                    <a:bodyPr/>
                    <a:lstStyle/>
                    <a:p>
                      <a:pPr algn="r" rtl="0" fontAlgn="ctr"/>
                      <a:r>
                        <a:rPr lang="pt-BR" sz="1000" b="0" i="0" u="none" strike="noStrike" dirty="0">
                          <a:solidFill>
                            <a:srgbClr val="000000"/>
                          </a:solidFill>
                          <a:effectLst/>
                          <a:latin typeface="Franklin Gothic Medium" panose="020B0603020102020204" pitchFamily="34" charset="0"/>
                        </a:rPr>
                        <a:t>22.499,93</a:t>
                      </a:r>
                    </a:p>
                  </a:txBody>
                  <a:tcPr marL="6573" marR="6573" marT="6573" marB="0" anchor="ctr">
                    <a:lnL>
                      <a:noFill/>
                    </a:lnL>
                    <a:lnR>
                      <a:noFill/>
                    </a:lnR>
                    <a:lnT>
                      <a:noFill/>
                    </a:lnT>
                    <a:lnB>
                      <a:noFill/>
                    </a:lnB>
                  </a:tcPr>
                </a:tc>
                <a:extLst>
                  <a:ext uri="{0D108BD9-81ED-4DB2-BD59-A6C34878D82A}">
                    <a16:rowId xmlns:a16="http://schemas.microsoft.com/office/drawing/2014/main" xmlns="" val="1847717806"/>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MULTAS SOBRE ANUIDADES </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23.145,74</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dirty="0">
                          <a:solidFill>
                            <a:srgbClr val="000000"/>
                          </a:solidFill>
                          <a:effectLst/>
                          <a:latin typeface="Franklin Gothic Medium" panose="020B0603020102020204" pitchFamily="34" charset="0"/>
                        </a:rPr>
                        <a:t>23.145,74</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1538995692"/>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REMUNERAÇÃO DE DEP. BANC. E APLICAÇÕES FINANCEIRAS </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10.000,00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10.000,00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9.354,19</a:t>
                      </a:r>
                    </a:p>
                  </a:txBody>
                  <a:tcPr marL="6573" marR="6573" marT="6573" marB="0" anchor="ctr">
                    <a:lnL>
                      <a:noFill/>
                    </a:lnL>
                    <a:lnR>
                      <a:noFill/>
                    </a:lnR>
                    <a:lnT>
                      <a:noFill/>
                    </a:lnT>
                    <a:lnB>
                      <a:noFill/>
                    </a:lnB>
                  </a:tcPr>
                </a:tc>
                <a:tc>
                  <a:txBody>
                    <a:bodyPr/>
                    <a:lstStyle/>
                    <a:p>
                      <a:pPr algn="r" rtl="0" fontAlgn="ctr"/>
                      <a:r>
                        <a:rPr lang="pt-BR" sz="1000" b="0" i="0" u="none" strike="noStrike" dirty="0">
                          <a:solidFill>
                            <a:srgbClr val="000000"/>
                          </a:solidFill>
                          <a:effectLst/>
                          <a:latin typeface="Franklin Gothic Medium" panose="020B0603020102020204" pitchFamily="34" charset="0"/>
                        </a:rPr>
                        <a:t>-645,81</a:t>
                      </a:r>
                    </a:p>
                  </a:txBody>
                  <a:tcPr marL="6573" marR="6573" marT="6573" marB="0" anchor="ctr">
                    <a:lnL>
                      <a:noFill/>
                    </a:lnL>
                    <a:lnR>
                      <a:noFill/>
                    </a:lnR>
                    <a:lnT>
                      <a:noFill/>
                    </a:lnT>
                    <a:lnB>
                      <a:noFill/>
                    </a:lnB>
                  </a:tcPr>
                </a:tc>
                <a:extLst>
                  <a:ext uri="{0D108BD9-81ED-4DB2-BD59-A6C34878D82A}">
                    <a16:rowId xmlns:a16="http://schemas.microsoft.com/office/drawing/2014/main" xmlns="" val="162068163"/>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TRANSFERENCIAS CORRENTES</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172.791,79</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172.791,79</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43.197,96</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dirty="0">
                          <a:solidFill>
                            <a:srgbClr val="000000"/>
                          </a:solidFill>
                          <a:effectLst/>
                          <a:latin typeface="Franklin Gothic Medium" panose="020B0603020102020204" pitchFamily="34" charset="0"/>
                        </a:rPr>
                        <a:t>-129.593,83</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1613961860"/>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OUTRAS RECEITAS CORRENTES</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4.930,60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4.930,60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13.302,91</a:t>
                      </a:r>
                    </a:p>
                  </a:txBody>
                  <a:tcPr marL="6573" marR="6573" marT="6573" marB="0" anchor="ctr">
                    <a:lnL>
                      <a:noFill/>
                    </a:lnL>
                    <a:lnR>
                      <a:noFill/>
                    </a:lnR>
                    <a:lnT>
                      <a:noFill/>
                    </a:lnT>
                    <a:lnB>
                      <a:noFill/>
                    </a:lnB>
                  </a:tcPr>
                </a:tc>
                <a:tc>
                  <a:txBody>
                    <a:bodyPr/>
                    <a:lstStyle/>
                    <a:p>
                      <a:pPr algn="r" rtl="0" fontAlgn="ctr"/>
                      <a:r>
                        <a:rPr lang="pt-BR" sz="1000" b="0" i="0" u="none" strike="noStrike" dirty="0">
                          <a:solidFill>
                            <a:srgbClr val="000000"/>
                          </a:solidFill>
                          <a:effectLst/>
                          <a:latin typeface="Franklin Gothic Medium" panose="020B0603020102020204" pitchFamily="34" charset="0"/>
                        </a:rPr>
                        <a:t>8.372,31</a:t>
                      </a:r>
                    </a:p>
                  </a:txBody>
                  <a:tcPr marL="6573" marR="6573" marT="6573" marB="0" anchor="ctr">
                    <a:lnL>
                      <a:noFill/>
                    </a:lnL>
                    <a:lnR>
                      <a:noFill/>
                    </a:lnR>
                    <a:lnT>
                      <a:noFill/>
                    </a:lnT>
                    <a:lnB>
                      <a:noFill/>
                    </a:lnB>
                  </a:tcPr>
                </a:tc>
                <a:extLst>
                  <a:ext uri="{0D108BD9-81ED-4DB2-BD59-A6C34878D82A}">
                    <a16:rowId xmlns:a16="http://schemas.microsoft.com/office/drawing/2014/main" xmlns="" val="2975827705"/>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DÍVIDA ATIVA</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2.982,60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dirty="0">
                          <a:solidFill>
                            <a:srgbClr val="000000"/>
                          </a:solidFill>
                          <a:effectLst/>
                          <a:latin typeface="Franklin Gothic Medium" panose="020B0603020102020204" pitchFamily="34" charset="0"/>
                        </a:rPr>
                        <a:t>2.982,60</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2278291242"/>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MULTAS DE INFRAÇÕES </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5.341,12</a:t>
                      </a:r>
                    </a:p>
                  </a:txBody>
                  <a:tcPr marL="6573" marR="6573" marT="6573" marB="0" anchor="ctr">
                    <a:lnL>
                      <a:noFill/>
                    </a:lnL>
                    <a:lnR>
                      <a:noFill/>
                    </a:lnR>
                    <a:lnT>
                      <a:noFill/>
                    </a:lnT>
                    <a:lnB>
                      <a:noFill/>
                    </a:lnB>
                  </a:tcPr>
                </a:tc>
                <a:tc>
                  <a:txBody>
                    <a:bodyPr/>
                    <a:lstStyle/>
                    <a:p>
                      <a:pPr algn="r" rtl="0" fontAlgn="ctr"/>
                      <a:r>
                        <a:rPr lang="pt-BR" sz="1000" b="0" i="0" u="none" strike="noStrike" dirty="0">
                          <a:solidFill>
                            <a:srgbClr val="000000"/>
                          </a:solidFill>
                          <a:effectLst/>
                          <a:latin typeface="Franklin Gothic Medium" panose="020B0603020102020204" pitchFamily="34" charset="0"/>
                        </a:rPr>
                        <a:t>5.341,12</a:t>
                      </a:r>
                    </a:p>
                  </a:txBody>
                  <a:tcPr marL="6573" marR="6573" marT="6573" marB="0" anchor="ctr">
                    <a:lnL>
                      <a:noFill/>
                    </a:lnL>
                    <a:lnR>
                      <a:noFill/>
                    </a:lnR>
                    <a:lnT>
                      <a:noFill/>
                    </a:lnT>
                    <a:lnB>
                      <a:noFill/>
                    </a:lnB>
                  </a:tcPr>
                </a:tc>
                <a:extLst>
                  <a:ext uri="{0D108BD9-81ED-4DB2-BD59-A6C34878D82A}">
                    <a16:rowId xmlns:a16="http://schemas.microsoft.com/office/drawing/2014/main" xmlns="" val="3598548972"/>
                  </a:ext>
                </a:extLst>
              </a:tr>
              <a:tr h="185227">
                <a:tc>
                  <a:txBody>
                    <a:bodyPr/>
                    <a:lstStyle/>
                    <a:p>
                      <a:pPr algn="l" rtl="0" fontAlgn="ctr"/>
                      <a:r>
                        <a:rPr lang="pt-BR" sz="1000" b="0" i="0" u="none" strike="noStrike" dirty="0">
                          <a:solidFill>
                            <a:srgbClr val="000000"/>
                          </a:solidFill>
                          <a:effectLst/>
                          <a:latin typeface="Franklin Gothic Medium" panose="020B0603020102020204" pitchFamily="34" charset="0"/>
                        </a:rPr>
                        <a:t>INDENIZAÇÕES E RESTITUIÇÕES </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3.277,85</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dirty="0">
                          <a:solidFill>
                            <a:srgbClr val="000000"/>
                          </a:solidFill>
                          <a:effectLst/>
                          <a:latin typeface="Franklin Gothic Medium" panose="020B0603020102020204" pitchFamily="34" charset="0"/>
                        </a:rPr>
                        <a:t>3.277,85</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4119713328"/>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RECEITAS NÃO IDENTIFICADAS </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1.701,34</a:t>
                      </a:r>
                    </a:p>
                  </a:txBody>
                  <a:tcPr marL="6573" marR="6573" marT="6573" marB="0" anchor="ctr">
                    <a:lnL>
                      <a:noFill/>
                    </a:lnL>
                    <a:lnR>
                      <a:noFill/>
                    </a:lnR>
                    <a:lnT>
                      <a:noFill/>
                    </a:lnT>
                    <a:lnB>
                      <a:noFill/>
                    </a:lnB>
                  </a:tcPr>
                </a:tc>
                <a:tc>
                  <a:txBody>
                    <a:bodyPr/>
                    <a:lstStyle/>
                    <a:p>
                      <a:pPr algn="r" rtl="0" fontAlgn="ctr"/>
                      <a:r>
                        <a:rPr lang="pt-BR" sz="1000" b="0" i="0" u="none" strike="noStrike" dirty="0">
                          <a:solidFill>
                            <a:srgbClr val="000000"/>
                          </a:solidFill>
                          <a:effectLst/>
                          <a:latin typeface="Franklin Gothic Medium" panose="020B0603020102020204" pitchFamily="34" charset="0"/>
                        </a:rPr>
                        <a:t>1.701,34</a:t>
                      </a:r>
                    </a:p>
                  </a:txBody>
                  <a:tcPr marL="6573" marR="6573" marT="6573" marB="0" anchor="ctr">
                    <a:lnL>
                      <a:noFill/>
                    </a:lnL>
                    <a:lnR>
                      <a:noFill/>
                    </a:lnR>
                    <a:lnT>
                      <a:noFill/>
                    </a:lnT>
                    <a:lnB>
                      <a:noFill/>
                    </a:lnB>
                  </a:tcPr>
                </a:tc>
                <a:extLst>
                  <a:ext uri="{0D108BD9-81ED-4DB2-BD59-A6C34878D82A}">
                    <a16:rowId xmlns:a16="http://schemas.microsoft.com/office/drawing/2014/main" xmlns="" val="2697245456"/>
                  </a:ext>
                </a:extLst>
              </a:tr>
              <a:tr h="173008">
                <a:tc>
                  <a:txBody>
                    <a:bodyPr/>
                    <a:lstStyle/>
                    <a:p>
                      <a:pPr algn="l" rtl="0" fontAlgn="ctr"/>
                      <a:r>
                        <a:rPr lang="pt-BR" sz="1000" b="0" i="0" u="none" strike="noStrike">
                          <a:solidFill>
                            <a:srgbClr val="000000"/>
                          </a:solidFill>
                          <a:effectLst/>
                          <a:latin typeface="Franklin Gothic Medium" panose="020B0603020102020204" pitchFamily="34" charset="0"/>
                        </a:rPr>
                        <a:t>OUTRAS RECEITAS</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4.930,60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4.930,60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dirty="0">
                          <a:solidFill>
                            <a:srgbClr val="000000"/>
                          </a:solidFill>
                          <a:effectLst/>
                          <a:latin typeface="Franklin Gothic Medium" panose="020B0603020102020204" pitchFamily="34" charset="0"/>
                        </a:rPr>
                        <a:t>-4.930,60</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3881129036"/>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RECEITA DE CAPITAL</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300.000,00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300.000,00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tcPr>
                </a:tc>
                <a:tc>
                  <a:txBody>
                    <a:bodyPr/>
                    <a:lstStyle/>
                    <a:p>
                      <a:pPr algn="r" rtl="0" fontAlgn="ctr"/>
                      <a:r>
                        <a:rPr lang="pt-BR" sz="1000" b="0" i="0" u="none" strike="noStrike" dirty="0">
                          <a:solidFill>
                            <a:srgbClr val="000000"/>
                          </a:solidFill>
                          <a:effectLst/>
                          <a:latin typeface="Franklin Gothic Medium" panose="020B0603020102020204" pitchFamily="34" charset="0"/>
                        </a:rPr>
                        <a:t>-300.000,00</a:t>
                      </a:r>
                    </a:p>
                  </a:txBody>
                  <a:tcPr marL="6573" marR="6573" marT="6573" marB="0" anchor="ctr">
                    <a:lnL>
                      <a:noFill/>
                    </a:lnL>
                    <a:lnR>
                      <a:noFill/>
                    </a:lnR>
                    <a:lnT>
                      <a:noFill/>
                    </a:lnT>
                    <a:lnB>
                      <a:noFill/>
                    </a:lnB>
                  </a:tcPr>
                </a:tc>
                <a:extLst>
                  <a:ext uri="{0D108BD9-81ED-4DB2-BD59-A6C34878D82A}">
                    <a16:rowId xmlns:a16="http://schemas.microsoft.com/office/drawing/2014/main" xmlns="" val="32305980"/>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OUTRAS RECEITAS DE CAPITAL</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300.000,00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300.000,00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dirty="0">
                          <a:solidFill>
                            <a:srgbClr val="000000"/>
                          </a:solidFill>
                          <a:effectLst/>
                          <a:latin typeface="Franklin Gothic Medium" panose="020B0603020102020204" pitchFamily="34" charset="0"/>
                        </a:rPr>
                        <a:t>-300.000,00</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623654175"/>
                  </a:ext>
                </a:extLst>
              </a:tr>
              <a:tr h="185227">
                <a:tc>
                  <a:txBody>
                    <a:bodyPr/>
                    <a:lstStyle/>
                    <a:p>
                      <a:pPr algn="l" rtl="0" fontAlgn="ctr"/>
                      <a:r>
                        <a:rPr lang="pt-BR" sz="1000" b="0" i="0" u="none" strike="noStrike">
                          <a:solidFill>
                            <a:srgbClr val="000000"/>
                          </a:solidFill>
                          <a:effectLst/>
                          <a:latin typeface="Franklin Gothic Medium" panose="020B0603020102020204" pitchFamily="34" charset="0"/>
                        </a:rPr>
                        <a:t>SUPERÁVIT DO EXERCÍCIO CORRENTE</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300.000,00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300.000,00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tcPr>
                </a:tc>
                <a:tc>
                  <a:txBody>
                    <a:bodyPr/>
                    <a:lstStyle/>
                    <a:p>
                      <a:pPr algn="r" rtl="0" fontAlgn="ctr"/>
                      <a:r>
                        <a:rPr lang="pt-BR" sz="1000" b="0" i="0" u="none" strike="noStrike" dirty="0">
                          <a:solidFill>
                            <a:srgbClr val="000000"/>
                          </a:solidFill>
                          <a:effectLst/>
                          <a:latin typeface="Franklin Gothic Medium" panose="020B0603020102020204" pitchFamily="34" charset="0"/>
                        </a:rPr>
                        <a:t>-300.000,00</a:t>
                      </a:r>
                    </a:p>
                  </a:txBody>
                  <a:tcPr marL="6573" marR="6573" marT="6573" marB="0" anchor="ctr">
                    <a:lnL>
                      <a:noFill/>
                    </a:lnL>
                    <a:lnR>
                      <a:noFill/>
                    </a:lnR>
                    <a:lnT>
                      <a:noFill/>
                    </a:lnT>
                    <a:lnB>
                      <a:noFill/>
                    </a:lnB>
                  </a:tcPr>
                </a:tc>
                <a:extLst>
                  <a:ext uri="{0D108BD9-81ED-4DB2-BD59-A6C34878D82A}">
                    <a16:rowId xmlns:a16="http://schemas.microsoft.com/office/drawing/2014/main" xmlns="" val="2157077500"/>
                  </a:ext>
                </a:extLst>
              </a:tr>
              <a:tr h="185227">
                <a:tc>
                  <a:txBody>
                    <a:bodyPr/>
                    <a:lstStyle/>
                    <a:p>
                      <a:pPr algn="l" rtl="0" fontAlgn="ctr"/>
                      <a:r>
                        <a:rPr lang="pt-BR" sz="1000" b="0" i="0" u="none" strike="noStrike" dirty="0">
                          <a:solidFill>
                            <a:srgbClr val="000000"/>
                          </a:solidFill>
                          <a:effectLst/>
                          <a:latin typeface="Franklin Gothic Medium" panose="020B0603020102020204" pitchFamily="34" charset="0"/>
                        </a:rPr>
                        <a:t>RECURSOS ARRECADADOS EM EXERCÍCIOS ANTERIORES</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1012052221"/>
                  </a:ext>
                </a:extLst>
              </a:tr>
              <a:tr h="185227">
                <a:tc>
                  <a:txBody>
                    <a:bodyPr/>
                    <a:lstStyle/>
                    <a:p>
                      <a:pPr algn="l" rtl="0" fontAlgn="ctr"/>
                      <a:r>
                        <a:rPr lang="pt-BR" sz="1000" b="1" i="0" u="none" strike="noStrike" dirty="0">
                          <a:solidFill>
                            <a:schemeClr val="bg1"/>
                          </a:solidFill>
                          <a:effectLst/>
                          <a:latin typeface="Franklin Gothic Medium" panose="020B0603020102020204" pitchFamily="34" charset="0"/>
                        </a:rPr>
                        <a:t>TOTAL DAS </a:t>
                      </a:r>
                      <a:r>
                        <a:rPr lang="pt-BR" sz="1000" b="1" i="0" u="none" strike="noStrike" kern="1200" dirty="0">
                          <a:solidFill>
                            <a:schemeClr val="bg1"/>
                          </a:solidFill>
                          <a:effectLst/>
                          <a:latin typeface="Franklin Gothic Medium" panose="020B0603020102020204" pitchFamily="34" charset="0"/>
                          <a:ea typeface="+mn-ea"/>
                          <a:cs typeface="+mn-cs"/>
                        </a:rPr>
                        <a:t>RECEITAS</a:t>
                      </a:r>
                    </a:p>
                  </a:txBody>
                  <a:tcPr marL="6573" marR="6573" marT="6573" marB="0" anchor="ctr">
                    <a:lnL>
                      <a:noFill/>
                    </a:lnL>
                    <a:lnR>
                      <a:noFill/>
                    </a:lnR>
                    <a:lnT>
                      <a:noFill/>
                    </a:lnT>
                    <a:lnB>
                      <a:noFill/>
                    </a:lnB>
                    <a:solidFill>
                      <a:srgbClr val="4682B4"/>
                    </a:solidFill>
                  </a:tcPr>
                </a:tc>
                <a:tc>
                  <a:txBody>
                    <a:bodyPr/>
                    <a:lstStyle/>
                    <a:p>
                      <a:pPr algn="r" rtl="0" fontAlgn="ctr"/>
                      <a:r>
                        <a:rPr lang="pt-BR" sz="1000" b="1" i="0" u="none" strike="noStrike" dirty="0">
                          <a:solidFill>
                            <a:schemeClr val="bg1"/>
                          </a:solidFill>
                          <a:effectLst/>
                          <a:latin typeface="Franklin Gothic Medium" panose="020B0603020102020204" pitchFamily="34" charset="0"/>
                        </a:rPr>
                        <a:t>1.681.249,72</a:t>
                      </a:r>
                    </a:p>
                  </a:txBody>
                  <a:tcPr marL="6573" marR="6573" marT="6573" marB="0" anchor="ctr">
                    <a:lnL>
                      <a:noFill/>
                    </a:lnL>
                    <a:lnR>
                      <a:noFill/>
                    </a:lnR>
                    <a:lnT>
                      <a:noFill/>
                    </a:lnT>
                    <a:lnB>
                      <a:noFill/>
                    </a:lnB>
                    <a:solidFill>
                      <a:srgbClr val="4682B4"/>
                    </a:solidFill>
                  </a:tcPr>
                </a:tc>
                <a:tc>
                  <a:txBody>
                    <a:bodyPr/>
                    <a:lstStyle/>
                    <a:p>
                      <a:pPr algn="r" rtl="0" fontAlgn="ctr"/>
                      <a:r>
                        <a:rPr lang="pt-BR" sz="1000" b="1" i="0" u="none" strike="noStrike" dirty="0">
                          <a:solidFill>
                            <a:schemeClr val="bg1"/>
                          </a:solidFill>
                          <a:effectLst/>
                          <a:latin typeface="Franklin Gothic Medium" panose="020B0603020102020204" pitchFamily="34" charset="0"/>
                        </a:rPr>
                        <a:t>1.681.249,72</a:t>
                      </a:r>
                    </a:p>
                  </a:txBody>
                  <a:tcPr marL="6573" marR="6573" marT="6573" marB="0" anchor="ctr">
                    <a:lnL>
                      <a:noFill/>
                    </a:lnL>
                    <a:lnR>
                      <a:noFill/>
                    </a:lnR>
                    <a:lnT>
                      <a:noFill/>
                    </a:lnT>
                    <a:lnB>
                      <a:noFill/>
                    </a:lnB>
                    <a:solidFill>
                      <a:srgbClr val="4682B4"/>
                    </a:solidFill>
                  </a:tcPr>
                </a:tc>
                <a:tc>
                  <a:txBody>
                    <a:bodyPr/>
                    <a:lstStyle/>
                    <a:p>
                      <a:pPr algn="r" rtl="0" fontAlgn="ctr"/>
                      <a:r>
                        <a:rPr lang="pt-BR" sz="1000" b="1" i="0" u="none" strike="noStrike" dirty="0">
                          <a:solidFill>
                            <a:schemeClr val="bg1"/>
                          </a:solidFill>
                          <a:effectLst/>
                          <a:latin typeface="Franklin Gothic Medium" panose="020B0603020102020204" pitchFamily="34" charset="0"/>
                        </a:rPr>
                        <a:t>1.013.328,06</a:t>
                      </a:r>
                    </a:p>
                  </a:txBody>
                  <a:tcPr marL="6573" marR="6573" marT="6573" marB="0" anchor="ctr">
                    <a:lnL>
                      <a:noFill/>
                    </a:lnL>
                    <a:lnR>
                      <a:noFill/>
                    </a:lnR>
                    <a:lnT>
                      <a:noFill/>
                    </a:lnT>
                    <a:lnB>
                      <a:noFill/>
                    </a:lnB>
                    <a:solidFill>
                      <a:srgbClr val="4682B4"/>
                    </a:solidFill>
                  </a:tcPr>
                </a:tc>
                <a:tc>
                  <a:txBody>
                    <a:bodyPr/>
                    <a:lstStyle/>
                    <a:p>
                      <a:pPr algn="r" rtl="0" fontAlgn="ctr"/>
                      <a:r>
                        <a:rPr lang="pt-BR" sz="1000" b="1" i="0" u="none" strike="noStrike" dirty="0">
                          <a:solidFill>
                            <a:schemeClr val="bg1"/>
                          </a:solidFill>
                          <a:effectLst/>
                          <a:latin typeface="Franklin Gothic Medium" panose="020B0603020102020204" pitchFamily="34" charset="0"/>
                        </a:rPr>
                        <a:t>-667.921,66</a:t>
                      </a:r>
                    </a:p>
                  </a:txBody>
                  <a:tcPr marL="6573" marR="6573" marT="6573" marB="0" anchor="ctr">
                    <a:lnL>
                      <a:noFill/>
                    </a:lnL>
                    <a:lnR>
                      <a:noFill/>
                    </a:lnR>
                    <a:lnT>
                      <a:noFill/>
                    </a:lnT>
                    <a:lnB>
                      <a:noFill/>
                    </a:lnB>
                    <a:solidFill>
                      <a:srgbClr val="4682B4"/>
                    </a:solidFill>
                  </a:tcPr>
                </a:tc>
                <a:extLst>
                  <a:ext uri="{0D108BD9-81ED-4DB2-BD59-A6C34878D82A}">
                    <a16:rowId xmlns:a16="http://schemas.microsoft.com/office/drawing/2014/main" xmlns="" val="1970371102"/>
                  </a:ext>
                </a:extLst>
              </a:tr>
            </a:tbl>
          </a:graphicData>
        </a:graphic>
      </p:graphicFrame>
    </p:spTree>
    <p:extLst>
      <p:ext uri="{BB962C8B-B14F-4D97-AF65-F5344CB8AC3E}">
        <p14:creationId xmlns:p14="http://schemas.microsoft.com/office/powerpoint/2010/main" xmlns="" val="34012331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xmlns="" id="{1548E85C-AE7A-443C-B21A-2DE45DEE306B}"/>
              </a:ext>
            </a:extLst>
          </p:cNvPr>
          <p:cNvSpPr>
            <a:spLocks noGrp="1"/>
          </p:cNvSpPr>
          <p:nvPr>
            <p:ph sz="half" idx="14"/>
          </p:nvPr>
        </p:nvSpPr>
        <p:spPr/>
        <p:txBody>
          <a:bodyPr/>
          <a:lstStyle/>
          <a:p>
            <a:r>
              <a:rPr lang="pt-BR" sz="2400" b="1" dirty="0">
                <a:cs typeface="Arial" pitchFamily="34" charset="0"/>
              </a:rPr>
              <a:t>Balanço Orçamentário</a:t>
            </a:r>
            <a:endParaRPr lang="pt-BR" dirty="0"/>
          </a:p>
        </p:txBody>
      </p:sp>
      <p:graphicFrame>
        <p:nvGraphicFramePr>
          <p:cNvPr id="7" name="Tabela 6">
            <a:extLst>
              <a:ext uri="{FF2B5EF4-FFF2-40B4-BE49-F238E27FC236}">
                <a16:creationId xmlns:a16="http://schemas.microsoft.com/office/drawing/2014/main" xmlns="" id="{17FAD545-35D0-4651-AF30-64443A4C6EBF}"/>
              </a:ext>
            </a:extLst>
          </p:cNvPr>
          <p:cNvGraphicFramePr>
            <a:graphicFrameLocks noGrp="1"/>
          </p:cNvGraphicFramePr>
          <p:nvPr>
            <p:extLst>
              <p:ext uri="{D42A27DB-BD31-4B8C-83A1-F6EECF244321}">
                <p14:modId xmlns:p14="http://schemas.microsoft.com/office/powerpoint/2010/main" xmlns="" val="2640724400"/>
              </p:ext>
            </p:extLst>
          </p:nvPr>
        </p:nvGraphicFramePr>
        <p:xfrm>
          <a:off x="1409075" y="1349115"/>
          <a:ext cx="10088383" cy="4719295"/>
        </p:xfrm>
        <a:graphic>
          <a:graphicData uri="http://schemas.openxmlformats.org/drawingml/2006/table">
            <a:tbl>
              <a:tblPr/>
              <a:tblGrid>
                <a:gridCol w="2759739">
                  <a:extLst>
                    <a:ext uri="{9D8B030D-6E8A-4147-A177-3AD203B41FA5}">
                      <a16:colId xmlns:a16="http://schemas.microsoft.com/office/drawing/2014/main" xmlns="" val="1338778965"/>
                    </a:ext>
                  </a:extLst>
                </a:gridCol>
                <a:gridCol w="930134">
                  <a:extLst>
                    <a:ext uri="{9D8B030D-6E8A-4147-A177-3AD203B41FA5}">
                      <a16:colId xmlns:a16="http://schemas.microsoft.com/office/drawing/2014/main" xmlns="" val="70295815"/>
                    </a:ext>
                  </a:extLst>
                </a:gridCol>
                <a:gridCol w="1206109">
                  <a:extLst>
                    <a:ext uri="{9D8B030D-6E8A-4147-A177-3AD203B41FA5}">
                      <a16:colId xmlns:a16="http://schemas.microsoft.com/office/drawing/2014/main" xmlns="" val="3240659055"/>
                    </a:ext>
                  </a:extLst>
                </a:gridCol>
                <a:gridCol w="1403843">
                  <a:extLst>
                    <a:ext uri="{9D8B030D-6E8A-4147-A177-3AD203B41FA5}">
                      <a16:colId xmlns:a16="http://schemas.microsoft.com/office/drawing/2014/main" xmlns="" val="2988166187"/>
                    </a:ext>
                  </a:extLst>
                </a:gridCol>
                <a:gridCol w="1193800">
                  <a:extLst>
                    <a:ext uri="{9D8B030D-6E8A-4147-A177-3AD203B41FA5}">
                      <a16:colId xmlns:a16="http://schemas.microsoft.com/office/drawing/2014/main" xmlns="" val="3941710067"/>
                    </a:ext>
                  </a:extLst>
                </a:gridCol>
                <a:gridCol w="1003300">
                  <a:extLst>
                    <a:ext uri="{9D8B030D-6E8A-4147-A177-3AD203B41FA5}">
                      <a16:colId xmlns:a16="http://schemas.microsoft.com/office/drawing/2014/main" xmlns="" val="2107465401"/>
                    </a:ext>
                  </a:extLst>
                </a:gridCol>
                <a:gridCol w="1591458">
                  <a:extLst>
                    <a:ext uri="{9D8B030D-6E8A-4147-A177-3AD203B41FA5}">
                      <a16:colId xmlns:a16="http://schemas.microsoft.com/office/drawing/2014/main" xmlns="" val="4108954770"/>
                    </a:ext>
                  </a:extLst>
                </a:gridCol>
              </a:tblGrid>
              <a:tr h="311997">
                <a:tc>
                  <a:txBody>
                    <a:bodyPr/>
                    <a:lstStyle/>
                    <a:p>
                      <a:pPr algn="l" rtl="0" fontAlgn="ctr"/>
                      <a:r>
                        <a:rPr lang="pt-BR" sz="1000" b="1" i="0" u="none" strike="noStrike">
                          <a:solidFill>
                            <a:srgbClr val="FFFFFF"/>
                          </a:solidFill>
                          <a:effectLst/>
                          <a:latin typeface="Franklin Gothic Medium" panose="020B0603020102020204" pitchFamily="34" charset="0"/>
                        </a:rPr>
                        <a:t>DESPESAS ORÇAMENTÁRIAS</a:t>
                      </a:r>
                    </a:p>
                  </a:txBody>
                  <a:tcPr marL="6573" marR="6573" marT="6573" marB="0" anchor="ctr">
                    <a:lnL>
                      <a:noFill/>
                    </a:lnL>
                    <a:lnR>
                      <a:noFill/>
                    </a:lnR>
                    <a:lnT>
                      <a:noFill/>
                    </a:lnT>
                    <a:lnB>
                      <a:noFill/>
                    </a:lnB>
                    <a:solidFill>
                      <a:srgbClr val="4682B4"/>
                    </a:solidFill>
                  </a:tcPr>
                </a:tc>
                <a:tc>
                  <a:txBody>
                    <a:bodyPr/>
                    <a:lstStyle/>
                    <a:p>
                      <a:pPr algn="r" rtl="0" fontAlgn="ctr"/>
                      <a:r>
                        <a:rPr lang="pt-BR" sz="1000" b="1" i="0" u="none" strike="noStrike" dirty="0">
                          <a:solidFill>
                            <a:srgbClr val="FFFFFF"/>
                          </a:solidFill>
                          <a:effectLst/>
                          <a:latin typeface="Franklin Gothic Medium" panose="020B0603020102020204" pitchFamily="34" charset="0"/>
                        </a:rPr>
                        <a:t>DOTAÇÃO INICIAL</a:t>
                      </a:r>
                    </a:p>
                  </a:txBody>
                  <a:tcPr marL="6573" marR="6573" marT="6573" marB="0" anchor="ctr">
                    <a:lnL>
                      <a:noFill/>
                    </a:lnL>
                    <a:lnR>
                      <a:noFill/>
                    </a:lnR>
                    <a:lnT>
                      <a:noFill/>
                    </a:lnT>
                    <a:lnB>
                      <a:noFill/>
                    </a:lnB>
                    <a:solidFill>
                      <a:srgbClr val="4682B4"/>
                    </a:solidFill>
                  </a:tcPr>
                </a:tc>
                <a:tc>
                  <a:txBody>
                    <a:bodyPr/>
                    <a:lstStyle/>
                    <a:p>
                      <a:pPr algn="r" rtl="0" fontAlgn="ctr"/>
                      <a:r>
                        <a:rPr lang="pt-BR" sz="1000" b="1" i="0" u="none" strike="noStrike">
                          <a:solidFill>
                            <a:srgbClr val="FFFFFF"/>
                          </a:solidFill>
                          <a:effectLst/>
                          <a:latin typeface="Franklin Gothic Medium" panose="020B0603020102020204" pitchFamily="34" charset="0"/>
                        </a:rPr>
                        <a:t>DOTAÇÃO ATUALIZADA</a:t>
                      </a:r>
                    </a:p>
                  </a:txBody>
                  <a:tcPr marL="6573" marR="6573" marT="6573" marB="0" anchor="ctr">
                    <a:lnL>
                      <a:noFill/>
                    </a:lnL>
                    <a:lnR>
                      <a:noFill/>
                    </a:lnR>
                    <a:lnT>
                      <a:noFill/>
                    </a:lnT>
                    <a:lnB>
                      <a:noFill/>
                    </a:lnB>
                    <a:solidFill>
                      <a:srgbClr val="4682B4"/>
                    </a:solidFill>
                  </a:tcPr>
                </a:tc>
                <a:tc>
                  <a:txBody>
                    <a:bodyPr/>
                    <a:lstStyle/>
                    <a:p>
                      <a:pPr algn="r" rtl="0" fontAlgn="ctr"/>
                      <a:r>
                        <a:rPr lang="pt-BR" sz="1000" b="1" i="0" u="none" strike="noStrike">
                          <a:solidFill>
                            <a:srgbClr val="FFFFFF"/>
                          </a:solidFill>
                          <a:effectLst/>
                          <a:latin typeface="Franklin Gothic Medium" panose="020B0603020102020204" pitchFamily="34" charset="0"/>
                        </a:rPr>
                        <a:t>DESPESAS EMPENHADAS</a:t>
                      </a:r>
                    </a:p>
                  </a:txBody>
                  <a:tcPr marL="6573" marR="6573" marT="6573" marB="0" anchor="ctr">
                    <a:lnL>
                      <a:noFill/>
                    </a:lnL>
                    <a:lnR>
                      <a:noFill/>
                    </a:lnR>
                    <a:lnT>
                      <a:noFill/>
                    </a:lnT>
                    <a:lnB>
                      <a:noFill/>
                    </a:lnB>
                    <a:solidFill>
                      <a:srgbClr val="4682B4"/>
                    </a:solidFill>
                  </a:tcPr>
                </a:tc>
                <a:tc>
                  <a:txBody>
                    <a:bodyPr/>
                    <a:lstStyle/>
                    <a:p>
                      <a:pPr algn="r" rtl="0" fontAlgn="ctr"/>
                      <a:r>
                        <a:rPr lang="pt-BR" sz="1000" b="1" i="0" u="none" strike="noStrike">
                          <a:solidFill>
                            <a:srgbClr val="FFFFFF"/>
                          </a:solidFill>
                          <a:effectLst/>
                          <a:latin typeface="Franklin Gothic Medium" panose="020B0603020102020204" pitchFamily="34" charset="0"/>
                        </a:rPr>
                        <a:t>DESPESAS LIQUIDADAS</a:t>
                      </a:r>
                    </a:p>
                  </a:txBody>
                  <a:tcPr marL="6573" marR="6573" marT="6573" marB="0" anchor="ctr">
                    <a:lnL>
                      <a:noFill/>
                    </a:lnL>
                    <a:lnR>
                      <a:noFill/>
                    </a:lnR>
                    <a:lnT>
                      <a:noFill/>
                    </a:lnT>
                    <a:lnB>
                      <a:noFill/>
                    </a:lnB>
                    <a:solidFill>
                      <a:srgbClr val="4682B4"/>
                    </a:solidFill>
                  </a:tcPr>
                </a:tc>
                <a:tc>
                  <a:txBody>
                    <a:bodyPr/>
                    <a:lstStyle/>
                    <a:p>
                      <a:pPr algn="r" rtl="0" fontAlgn="ctr"/>
                      <a:r>
                        <a:rPr lang="pt-BR" sz="1000" b="1" i="0" u="none" strike="noStrike">
                          <a:solidFill>
                            <a:srgbClr val="FFFFFF"/>
                          </a:solidFill>
                          <a:effectLst/>
                          <a:latin typeface="Franklin Gothic Medium" panose="020B0603020102020204" pitchFamily="34" charset="0"/>
                        </a:rPr>
                        <a:t>DESPESAS PAGAS</a:t>
                      </a:r>
                    </a:p>
                  </a:txBody>
                  <a:tcPr marL="6573" marR="6573" marT="6573" marB="0" anchor="ctr">
                    <a:lnL>
                      <a:noFill/>
                    </a:lnL>
                    <a:lnR>
                      <a:noFill/>
                    </a:lnR>
                    <a:lnT>
                      <a:noFill/>
                    </a:lnT>
                    <a:lnB>
                      <a:noFill/>
                    </a:lnB>
                    <a:solidFill>
                      <a:srgbClr val="4682B4"/>
                    </a:solidFill>
                  </a:tcPr>
                </a:tc>
                <a:tc>
                  <a:txBody>
                    <a:bodyPr/>
                    <a:lstStyle/>
                    <a:p>
                      <a:pPr algn="r" rtl="0" fontAlgn="ctr"/>
                      <a:r>
                        <a:rPr lang="pt-BR" sz="1000" b="1" i="0" u="none" strike="noStrike">
                          <a:solidFill>
                            <a:srgbClr val="FFFFFF"/>
                          </a:solidFill>
                          <a:effectLst/>
                          <a:latin typeface="Franklin Gothic Medium" panose="020B0603020102020204" pitchFamily="34" charset="0"/>
                        </a:rPr>
                        <a:t>SALDO DOTAÇÃO</a:t>
                      </a:r>
                    </a:p>
                  </a:txBody>
                  <a:tcPr marL="6573" marR="6573" marT="6573" marB="0" anchor="ctr">
                    <a:lnL>
                      <a:noFill/>
                    </a:lnL>
                    <a:lnR>
                      <a:noFill/>
                    </a:lnR>
                    <a:lnT>
                      <a:noFill/>
                    </a:lnT>
                    <a:lnB>
                      <a:noFill/>
                    </a:lnB>
                    <a:solidFill>
                      <a:srgbClr val="4682B4"/>
                    </a:solidFill>
                  </a:tcPr>
                </a:tc>
                <a:extLst>
                  <a:ext uri="{0D108BD9-81ED-4DB2-BD59-A6C34878D82A}">
                    <a16:rowId xmlns:a16="http://schemas.microsoft.com/office/drawing/2014/main" xmlns="" val="633133125"/>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DESPESA CORRENTE</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1.327.842,12</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1.327.842,12</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1.010.271,06</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479.670,43</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474.120,08</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317.571,06</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1873099262"/>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PESSOAL</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691.400,00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691.400,00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671.000,00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295.651,32</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295.651,32</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20.400,00</a:t>
                      </a:r>
                    </a:p>
                  </a:txBody>
                  <a:tcPr marL="6573" marR="6573" marT="6573" marB="0" anchor="ctr">
                    <a:lnL>
                      <a:noFill/>
                    </a:lnL>
                    <a:lnR>
                      <a:noFill/>
                    </a:lnR>
                    <a:lnT>
                      <a:noFill/>
                    </a:lnT>
                    <a:lnB>
                      <a:noFill/>
                    </a:lnB>
                  </a:tcPr>
                </a:tc>
                <a:extLst>
                  <a:ext uri="{0D108BD9-81ED-4DB2-BD59-A6C34878D82A}">
                    <a16:rowId xmlns:a16="http://schemas.microsoft.com/office/drawing/2014/main" xmlns="" val="141149573"/>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PESSOAL E ENCARGOS</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665.000,00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665.000,00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665.000,00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289.651,32</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289.651,32</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209261541"/>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DIÁRIAS</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26.400,00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26.400,00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20.400,00</a:t>
                      </a:r>
                    </a:p>
                  </a:txBody>
                  <a:tcPr marL="6573" marR="6573" marT="6573" marB="0" anchor="ctr">
                    <a:lnL>
                      <a:noFill/>
                    </a:lnL>
                    <a:lnR>
                      <a:noFill/>
                    </a:lnR>
                    <a:lnT>
                      <a:noFill/>
                    </a:lnT>
                    <a:lnB>
                      <a:noFill/>
                    </a:lnB>
                  </a:tcPr>
                </a:tc>
                <a:extLst>
                  <a:ext uri="{0D108BD9-81ED-4DB2-BD59-A6C34878D82A}">
                    <a16:rowId xmlns:a16="http://schemas.microsoft.com/office/drawing/2014/main" xmlns="" val="1438084980"/>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MATERIAL DE CONSUMO</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10.500,00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10.500,00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2.905,49</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295,49</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295,49</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7.594,51</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3866261416"/>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MATERIAL DE CONSUMO</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10.500,00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10.500,00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2.905,49</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295,49</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295,49</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7.594,51</a:t>
                      </a:r>
                    </a:p>
                  </a:txBody>
                  <a:tcPr marL="6573" marR="6573" marT="6573" marB="0" anchor="ctr">
                    <a:lnL>
                      <a:noFill/>
                    </a:lnL>
                    <a:lnR>
                      <a:noFill/>
                    </a:lnR>
                    <a:lnT>
                      <a:noFill/>
                    </a:lnT>
                    <a:lnB>
                      <a:noFill/>
                    </a:lnB>
                  </a:tcPr>
                </a:tc>
                <a:extLst>
                  <a:ext uri="{0D108BD9-81ED-4DB2-BD59-A6C34878D82A}">
                    <a16:rowId xmlns:a16="http://schemas.microsoft.com/office/drawing/2014/main" xmlns="" val="1631253356"/>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SERVIÇOS DE TERCEIROS - PESSOA FÍSICA</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44.700,00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44.700,00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19.200,00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12.466,30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11.666,30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25.500,00</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2192002187"/>
                  </a:ext>
                </a:extLst>
              </a:tr>
              <a:tr h="169933">
                <a:tc>
                  <a:txBody>
                    <a:bodyPr/>
                    <a:lstStyle/>
                    <a:p>
                      <a:pPr algn="l" rtl="0" fontAlgn="ctr"/>
                      <a:r>
                        <a:rPr lang="pt-BR" sz="1000" b="0" i="0" u="none" strike="noStrike" dirty="0">
                          <a:solidFill>
                            <a:srgbClr val="000000"/>
                          </a:solidFill>
                          <a:effectLst/>
                          <a:latin typeface="Franklin Gothic Medium" panose="020B0603020102020204" pitchFamily="34" charset="0"/>
                        </a:rPr>
                        <a:t>REMUNERAÇÃO DE SERVIÇOS PESSOAIS</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19.200,00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19.200,00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19.200,00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12.466,30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11.666,30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tcPr>
                </a:tc>
                <a:extLst>
                  <a:ext uri="{0D108BD9-81ED-4DB2-BD59-A6C34878D82A}">
                    <a16:rowId xmlns:a16="http://schemas.microsoft.com/office/drawing/2014/main" xmlns="" val="1666262864"/>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DIÁRIAS</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25.500,00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25.500,00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25.500,00</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3632141713"/>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SERVIÇOS DE TERCEIROS - PESSOA JURÍDICA</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367.617,00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367.617,00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191.654,45</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101.441,37</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96.691,02</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175.962,55</a:t>
                      </a:r>
                    </a:p>
                  </a:txBody>
                  <a:tcPr marL="6573" marR="6573" marT="6573" marB="0" anchor="ctr">
                    <a:lnL>
                      <a:noFill/>
                    </a:lnL>
                    <a:lnR>
                      <a:noFill/>
                    </a:lnR>
                    <a:lnT>
                      <a:noFill/>
                    </a:lnT>
                    <a:lnB>
                      <a:noFill/>
                    </a:lnB>
                  </a:tcPr>
                </a:tc>
                <a:extLst>
                  <a:ext uri="{0D108BD9-81ED-4DB2-BD59-A6C34878D82A}">
                    <a16:rowId xmlns:a16="http://schemas.microsoft.com/office/drawing/2014/main" xmlns="" val="1992591674"/>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SERVIÇOS DE CONSULTORIA</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148.237,00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148.237,00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103.116,00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52.508,00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50.308,00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45.121,00</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425119381"/>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SERVIÇOS DE COMUNICAÇÃO E DIVULGAÇÃO</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10.000,00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10.000,00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1.750,00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1.750,00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1.750,00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8.250,00</a:t>
                      </a:r>
                    </a:p>
                  </a:txBody>
                  <a:tcPr marL="6573" marR="6573" marT="6573" marB="0" anchor="ctr">
                    <a:lnL>
                      <a:noFill/>
                    </a:lnL>
                    <a:lnR>
                      <a:noFill/>
                    </a:lnR>
                    <a:lnT>
                      <a:noFill/>
                    </a:lnT>
                    <a:lnB>
                      <a:noFill/>
                    </a:lnB>
                  </a:tcPr>
                </a:tc>
                <a:extLst>
                  <a:ext uri="{0D108BD9-81ED-4DB2-BD59-A6C34878D82A}">
                    <a16:rowId xmlns:a16="http://schemas.microsoft.com/office/drawing/2014/main" xmlns="" val="1080820899"/>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SERVIÇOS PRESTADOS</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179.480,00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179.480,00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86.788,45</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47.183,37</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44.633,02</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92.691,55</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3800836663"/>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PASSAGENS</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29.900,00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29.900,00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29.900,00</a:t>
                      </a:r>
                    </a:p>
                  </a:txBody>
                  <a:tcPr marL="6573" marR="6573" marT="6573" marB="0" anchor="ctr">
                    <a:lnL>
                      <a:noFill/>
                    </a:lnL>
                    <a:lnR>
                      <a:noFill/>
                    </a:lnR>
                    <a:lnT>
                      <a:noFill/>
                    </a:lnT>
                    <a:lnB>
                      <a:noFill/>
                    </a:lnB>
                  </a:tcPr>
                </a:tc>
                <a:extLst>
                  <a:ext uri="{0D108BD9-81ED-4DB2-BD59-A6C34878D82A}">
                    <a16:rowId xmlns:a16="http://schemas.microsoft.com/office/drawing/2014/main" xmlns="" val="358130086"/>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ENCARGOS DIVERSOS</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28.000,00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28.000,00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25.886,00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20.003,35</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20.003,35</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2.114,00</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46172844"/>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ENCARGOS DIVERSOS</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28.000,00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28.000,00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25.886,00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20.003,35</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20.003,35</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2.114,00</a:t>
                      </a:r>
                    </a:p>
                  </a:txBody>
                  <a:tcPr marL="6573" marR="6573" marT="6573" marB="0" anchor="ctr">
                    <a:lnL>
                      <a:noFill/>
                    </a:lnL>
                    <a:lnR>
                      <a:noFill/>
                    </a:lnR>
                    <a:lnT>
                      <a:noFill/>
                    </a:lnT>
                    <a:lnB>
                      <a:noFill/>
                    </a:lnB>
                  </a:tcPr>
                </a:tc>
                <a:extLst>
                  <a:ext uri="{0D108BD9-81ED-4DB2-BD59-A6C34878D82A}">
                    <a16:rowId xmlns:a16="http://schemas.microsoft.com/office/drawing/2014/main" xmlns="" val="2554118992"/>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TRANSFERÊNCIAS CORRENTES</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185.625,12</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185.625,12</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99.625,12</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49.812,60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49.812,60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86.000,00</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164881057"/>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FUNDO DE APOIO AO CAU-UF</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30.696,20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30.696,20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30.696,20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15.348,12</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15.348,12</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tcPr>
                </a:tc>
                <a:extLst>
                  <a:ext uri="{0D108BD9-81ED-4DB2-BD59-A6C34878D82A}">
                    <a16:rowId xmlns:a16="http://schemas.microsoft.com/office/drawing/2014/main" xmlns="" val="1339323492"/>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CONVÊNIOS, CONTRATOS E PATROCÍNIO</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86.000,00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86.000,00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86.000,00</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1130997211"/>
                  </a:ext>
                </a:extLst>
              </a:tr>
              <a:tr h="113961">
                <a:tc>
                  <a:txBody>
                    <a:bodyPr/>
                    <a:lstStyle/>
                    <a:p>
                      <a:pPr algn="l" rtl="0" fontAlgn="ctr"/>
                      <a:r>
                        <a:rPr lang="pt-BR" sz="1000" b="0" i="0" u="none" strike="noStrike" dirty="0">
                          <a:solidFill>
                            <a:srgbClr val="000000"/>
                          </a:solidFill>
                          <a:effectLst/>
                          <a:latin typeface="Franklin Gothic Medium" panose="020B0603020102020204" pitchFamily="34" charset="0"/>
                        </a:rPr>
                        <a:t>FUNDO DE RESERVA DO C.S.C.</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68.928,92</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68.928,92</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68.928,92</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34.464,48</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34.464,48</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tcPr>
                </a:tc>
                <a:extLst>
                  <a:ext uri="{0D108BD9-81ED-4DB2-BD59-A6C34878D82A}">
                    <a16:rowId xmlns:a16="http://schemas.microsoft.com/office/drawing/2014/main" xmlns="" val="264605682"/>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CRÉDITO DISPONÍVEL DESPESA DE CAPITAL</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300.000,00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300.000,00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6.300,00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6.300,00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6.300,00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293.700,00</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1612942790"/>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INVESTIMENTOS</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300.000,00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300.000,00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6.300,00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6.300,00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6.300,00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293.700,00</a:t>
                      </a:r>
                    </a:p>
                  </a:txBody>
                  <a:tcPr marL="6573" marR="6573" marT="6573" marB="0" anchor="ctr">
                    <a:lnL>
                      <a:noFill/>
                    </a:lnL>
                    <a:lnR>
                      <a:noFill/>
                    </a:lnR>
                    <a:lnT>
                      <a:noFill/>
                    </a:lnT>
                    <a:lnB>
                      <a:noFill/>
                    </a:lnB>
                  </a:tcPr>
                </a:tc>
                <a:extLst>
                  <a:ext uri="{0D108BD9-81ED-4DB2-BD59-A6C34878D82A}">
                    <a16:rowId xmlns:a16="http://schemas.microsoft.com/office/drawing/2014/main" xmlns="" val="3050530523"/>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OBRAS, INSTALAÇÕES E REFORMAS </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160.000,00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160.000,00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160.000,00</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3843936179"/>
                  </a:ext>
                </a:extLst>
              </a:tr>
              <a:tr h="169933">
                <a:tc>
                  <a:txBody>
                    <a:bodyPr/>
                    <a:lstStyle/>
                    <a:p>
                      <a:pPr algn="l" rtl="0" fontAlgn="ctr"/>
                      <a:r>
                        <a:rPr lang="pt-BR" sz="1000" b="0" i="0" u="none" strike="noStrike">
                          <a:solidFill>
                            <a:srgbClr val="000000"/>
                          </a:solidFill>
                          <a:effectLst/>
                          <a:latin typeface="Franklin Gothic Medium" panose="020B0603020102020204" pitchFamily="34" charset="0"/>
                        </a:rPr>
                        <a:t>EQUIPAMENTOS E MATERIAIS PERMANENTES </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140.000,00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140.000,00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6.300,00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6.300,00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6.300,00</a:t>
                      </a:r>
                    </a:p>
                  </a:txBody>
                  <a:tcPr marL="6573" marR="6573" marT="6573"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133.700,00</a:t>
                      </a:r>
                    </a:p>
                  </a:txBody>
                  <a:tcPr marL="6573" marR="6573" marT="6573" marB="0" anchor="ctr">
                    <a:lnL>
                      <a:noFill/>
                    </a:lnL>
                    <a:lnR>
                      <a:noFill/>
                    </a:lnR>
                    <a:lnT>
                      <a:noFill/>
                    </a:lnT>
                    <a:lnB>
                      <a:noFill/>
                    </a:lnB>
                  </a:tcPr>
                </a:tc>
                <a:extLst>
                  <a:ext uri="{0D108BD9-81ED-4DB2-BD59-A6C34878D82A}">
                    <a16:rowId xmlns:a16="http://schemas.microsoft.com/office/drawing/2014/main" xmlns="" val="2432963875"/>
                  </a:ext>
                </a:extLst>
              </a:tr>
              <a:tr h="169933">
                <a:tc>
                  <a:txBody>
                    <a:bodyPr/>
                    <a:lstStyle/>
                    <a:p>
                      <a:pPr algn="l" rtl="0" fontAlgn="ctr"/>
                      <a:r>
                        <a:rPr lang="pt-BR" sz="1000" b="0" i="0" u="none" strike="noStrike" dirty="0">
                          <a:solidFill>
                            <a:schemeClr val="tx1"/>
                          </a:solidFill>
                          <a:effectLst/>
                          <a:latin typeface="Franklin Gothic Medium" panose="020B0603020102020204" pitchFamily="34" charset="0"/>
                        </a:rPr>
                        <a:t>DOTAÇÃO ADICIONAL POR FONTE</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chemeClr val="tx1"/>
                          </a:solidFill>
                          <a:effectLst/>
                          <a:latin typeface="Franklin Gothic Medium" panose="020B0603020102020204" pitchFamily="34" charset="0"/>
                        </a:rPr>
                        <a:t>53.407,60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chemeClr val="tx1"/>
                          </a:solidFill>
                          <a:effectLst/>
                          <a:latin typeface="Franklin Gothic Medium" panose="020B0603020102020204" pitchFamily="34" charset="0"/>
                        </a:rPr>
                        <a:t>53.407,60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dirty="0">
                          <a:solidFill>
                            <a:schemeClr val="tx1"/>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dirty="0">
                          <a:solidFill>
                            <a:schemeClr val="tx1"/>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chemeClr val="tx1"/>
                          </a:solidFill>
                          <a:effectLst/>
                          <a:latin typeface="Franklin Gothic Medium" panose="020B0603020102020204" pitchFamily="34" charset="0"/>
                        </a:rPr>
                        <a:t>0,00</a:t>
                      </a:r>
                    </a:p>
                  </a:txBody>
                  <a:tcPr marL="6573" marR="6573" marT="6573" marB="0" anchor="ctr">
                    <a:lnL>
                      <a:noFill/>
                    </a:lnL>
                    <a:lnR>
                      <a:noFill/>
                    </a:lnR>
                    <a:lnT>
                      <a:noFill/>
                    </a:lnT>
                    <a:lnB>
                      <a:noFill/>
                    </a:lnB>
                    <a:solidFill>
                      <a:srgbClr val="EAEAEA"/>
                    </a:solidFill>
                  </a:tcPr>
                </a:tc>
                <a:tc>
                  <a:txBody>
                    <a:bodyPr/>
                    <a:lstStyle/>
                    <a:p>
                      <a:pPr algn="r" rtl="0" fontAlgn="ctr"/>
                      <a:r>
                        <a:rPr lang="pt-BR" sz="1000" b="0" i="0" u="none" strike="noStrike">
                          <a:solidFill>
                            <a:schemeClr val="tx1"/>
                          </a:solidFill>
                          <a:effectLst/>
                          <a:latin typeface="Franklin Gothic Medium" panose="020B0603020102020204" pitchFamily="34" charset="0"/>
                        </a:rPr>
                        <a:t>53.407,60</a:t>
                      </a:r>
                    </a:p>
                  </a:txBody>
                  <a:tcPr marL="6573" marR="6573" marT="6573" marB="0" anchor="ctr">
                    <a:lnL>
                      <a:noFill/>
                    </a:lnL>
                    <a:lnR>
                      <a:noFill/>
                    </a:lnR>
                    <a:lnT>
                      <a:noFill/>
                    </a:lnT>
                    <a:lnB>
                      <a:noFill/>
                    </a:lnB>
                    <a:solidFill>
                      <a:srgbClr val="EAEAEA"/>
                    </a:solidFill>
                  </a:tcPr>
                </a:tc>
                <a:extLst>
                  <a:ext uri="{0D108BD9-81ED-4DB2-BD59-A6C34878D82A}">
                    <a16:rowId xmlns:a16="http://schemas.microsoft.com/office/drawing/2014/main" xmlns="" val="3889271975"/>
                  </a:ext>
                </a:extLst>
              </a:tr>
              <a:tr h="169933">
                <a:tc>
                  <a:txBody>
                    <a:bodyPr/>
                    <a:lstStyle/>
                    <a:p>
                      <a:pPr algn="l" rtl="0" fontAlgn="ctr"/>
                      <a:r>
                        <a:rPr lang="pt-BR" sz="1000" b="1" i="0" u="none" strike="noStrike" dirty="0">
                          <a:solidFill>
                            <a:schemeClr val="bg1"/>
                          </a:solidFill>
                          <a:effectLst/>
                          <a:latin typeface="Franklin Gothic Medium" panose="020B0603020102020204" pitchFamily="34" charset="0"/>
                        </a:rPr>
                        <a:t>TOTAL DAS DESPESAS</a:t>
                      </a:r>
                    </a:p>
                  </a:txBody>
                  <a:tcPr marL="6573" marR="6573" marT="6573" marB="0" anchor="ctr">
                    <a:lnL>
                      <a:noFill/>
                    </a:lnL>
                    <a:lnR>
                      <a:noFill/>
                    </a:lnR>
                    <a:lnT>
                      <a:noFill/>
                    </a:lnT>
                    <a:lnB>
                      <a:noFill/>
                    </a:lnB>
                    <a:solidFill>
                      <a:srgbClr val="4682B4"/>
                    </a:solidFill>
                  </a:tcPr>
                </a:tc>
                <a:tc>
                  <a:txBody>
                    <a:bodyPr/>
                    <a:lstStyle/>
                    <a:p>
                      <a:pPr algn="r" rtl="0" fontAlgn="ctr"/>
                      <a:r>
                        <a:rPr lang="pt-BR" sz="1000" b="1" i="0" u="none" strike="noStrike" dirty="0">
                          <a:solidFill>
                            <a:schemeClr val="bg1"/>
                          </a:solidFill>
                          <a:effectLst/>
                          <a:latin typeface="Franklin Gothic Medium" panose="020B0603020102020204" pitchFamily="34" charset="0"/>
                        </a:rPr>
                        <a:t>1.681.249,72</a:t>
                      </a:r>
                    </a:p>
                  </a:txBody>
                  <a:tcPr marL="6573" marR="6573" marT="6573" marB="0" anchor="ctr">
                    <a:lnL>
                      <a:noFill/>
                    </a:lnL>
                    <a:lnR>
                      <a:noFill/>
                    </a:lnR>
                    <a:lnT>
                      <a:noFill/>
                    </a:lnT>
                    <a:lnB>
                      <a:noFill/>
                    </a:lnB>
                    <a:solidFill>
                      <a:srgbClr val="4682B4"/>
                    </a:solidFill>
                  </a:tcPr>
                </a:tc>
                <a:tc>
                  <a:txBody>
                    <a:bodyPr/>
                    <a:lstStyle/>
                    <a:p>
                      <a:pPr algn="r" rtl="0" fontAlgn="ctr"/>
                      <a:r>
                        <a:rPr lang="pt-BR" sz="1000" b="1" i="0" u="none" strike="noStrike" dirty="0">
                          <a:solidFill>
                            <a:schemeClr val="bg1"/>
                          </a:solidFill>
                          <a:effectLst/>
                          <a:latin typeface="Franklin Gothic Medium" panose="020B0603020102020204" pitchFamily="34" charset="0"/>
                        </a:rPr>
                        <a:t>1.681.249,72</a:t>
                      </a:r>
                    </a:p>
                  </a:txBody>
                  <a:tcPr marL="6573" marR="6573" marT="6573" marB="0" anchor="ctr">
                    <a:lnL>
                      <a:noFill/>
                    </a:lnL>
                    <a:lnR>
                      <a:noFill/>
                    </a:lnR>
                    <a:lnT>
                      <a:noFill/>
                    </a:lnT>
                    <a:lnB>
                      <a:noFill/>
                    </a:lnB>
                    <a:solidFill>
                      <a:srgbClr val="4682B4"/>
                    </a:solidFill>
                  </a:tcPr>
                </a:tc>
                <a:tc>
                  <a:txBody>
                    <a:bodyPr/>
                    <a:lstStyle/>
                    <a:p>
                      <a:pPr algn="r" rtl="0" fontAlgn="ctr"/>
                      <a:r>
                        <a:rPr lang="pt-BR" sz="1000" b="1" i="0" u="none" strike="noStrike" dirty="0">
                          <a:solidFill>
                            <a:schemeClr val="bg1"/>
                          </a:solidFill>
                          <a:effectLst/>
                          <a:latin typeface="Franklin Gothic Medium" panose="020B0603020102020204" pitchFamily="34" charset="0"/>
                        </a:rPr>
                        <a:t>1.016.571,06</a:t>
                      </a:r>
                    </a:p>
                  </a:txBody>
                  <a:tcPr marL="6573" marR="6573" marT="6573" marB="0" anchor="ctr">
                    <a:lnL>
                      <a:noFill/>
                    </a:lnL>
                    <a:lnR>
                      <a:noFill/>
                    </a:lnR>
                    <a:lnT>
                      <a:noFill/>
                    </a:lnT>
                    <a:lnB>
                      <a:noFill/>
                    </a:lnB>
                    <a:solidFill>
                      <a:srgbClr val="4682B4"/>
                    </a:solidFill>
                  </a:tcPr>
                </a:tc>
                <a:tc>
                  <a:txBody>
                    <a:bodyPr/>
                    <a:lstStyle/>
                    <a:p>
                      <a:pPr algn="r" rtl="0" fontAlgn="ctr"/>
                      <a:r>
                        <a:rPr lang="pt-BR" sz="1000" b="1" i="0" u="none" strike="noStrike" dirty="0">
                          <a:solidFill>
                            <a:schemeClr val="bg1"/>
                          </a:solidFill>
                          <a:effectLst/>
                          <a:latin typeface="Franklin Gothic Medium" panose="020B0603020102020204" pitchFamily="34" charset="0"/>
                        </a:rPr>
                        <a:t>485.970,43</a:t>
                      </a:r>
                    </a:p>
                  </a:txBody>
                  <a:tcPr marL="6573" marR="6573" marT="6573" marB="0" anchor="ctr">
                    <a:lnL>
                      <a:noFill/>
                    </a:lnL>
                    <a:lnR>
                      <a:noFill/>
                    </a:lnR>
                    <a:lnT>
                      <a:noFill/>
                    </a:lnT>
                    <a:lnB>
                      <a:noFill/>
                    </a:lnB>
                    <a:solidFill>
                      <a:srgbClr val="4682B4"/>
                    </a:solidFill>
                  </a:tcPr>
                </a:tc>
                <a:tc>
                  <a:txBody>
                    <a:bodyPr/>
                    <a:lstStyle/>
                    <a:p>
                      <a:pPr algn="r" rtl="0" fontAlgn="ctr"/>
                      <a:r>
                        <a:rPr lang="pt-BR" sz="1000" b="1" i="0" u="none" strike="noStrike" dirty="0">
                          <a:solidFill>
                            <a:schemeClr val="bg1"/>
                          </a:solidFill>
                          <a:effectLst/>
                          <a:latin typeface="Franklin Gothic Medium" panose="020B0603020102020204" pitchFamily="34" charset="0"/>
                        </a:rPr>
                        <a:t>480.420,08</a:t>
                      </a:r>
                    </a:p>
                  </a:txBody>
                  <a:tcPr marL="6573" marR="6573" marT="6573" marB="0" anchor="ctr">
                    <a:lnL>
                      <a:noFill/>
                    </a:lnL>
                    <a:lnR>
                      <a:noFill/>
                    </a:lnR>
                    <a:lnT>
                      <a:noFill/>
                    </a:lnT>
                    <a:lnB>
                      <a:noFill/>
                    </a:lnB>
                    <a:solidFill>
                      <a:srgbClr val="4682B4"/>
                    </a:solidFill>
                  </a:tcPr>
                </a:tc>
                <a:tc>
                  <a:txBody>
                    <a:bodyPr/>
                    <a:lstStyle/>
                    <a:p>
                      <a:pPr algn="r" rtl="0" fontAlgn="ctr"/>
                      <a:r>
                        <a:rPr lang="pt-BR" sz="1000" b="1" i="0" u="none" strike="noStrike" dirty="0">
                          <a:solidFill>
                            <a:schemeClr val="bg1"/>
                          </a:solidFill>
                          <a:effectLst/>
                          <a:latin typeface="Franklin Gothic Medium" panose="020B0603020102020204" pitchFamily="34" charset="0"/>
                        </a:rPr>
                        <a:t>664.678,66</a:t>
                      </a:r>
                    </a:p>
                  </a:txBody>
                  <a:tcPr marL="6573" marR="6573" marT="6573" marB="0" anchor="ctr">
                    <a:lnL>
                      <a:noFill/>
                    </a:lnL>
                    <a:lnR>
                      <a:noFill/>
                    </a:lnR>
                    <a:lnT>
                      <a:noFill/>
                    </a:lnT>
                    <a:lnB>
                      <a:noFill/>
                    </a:lnB>
                    <a:solidFill>
                      <a:srgbClr val="4682B4"/>
                    </a:solidFill>
                  </a:tcPr>
                </a:tc>
                <a:extLst>
                  <a:ext uri="{0D108BD9-81ED-4DB2-BD59-A6C34878D82A}">
                    <a16:rowId xmlns:a16="http://schemas.microsoft.com/office/drawing/2014/main" xmlns="" val="830697553"/>
                  </a:ext>
                </a:extLst>
              </a:tr>
            </a:tbl>
          </a:graphicData>
        </a:graphic>
      </p:graphicFrame>
    </p:spTree>
    <p:extLst>
      <p:ext uri="{BB962C8B-B14F-4D97-AF65-F5344CB8AC3E}">
        <p14:creationId xmlns:p14="http://schemas.microsoft.com/office/powerpoint/2010/main" xmlns="" val="14434025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xmlns="" id="{1548E85C-AE7A-443C-B21A-2DE45DEE306B}"/>
              </a:ext>
            </a:extLst>
          </p:cNvPr>
          <p:cNvSpPr>
            <a:spLocks noGrp="1"/>
          </p:cNvSpPr>
          <p:nvPr>
            <p:ph sz="half" idx="14"/>
          </p:nvPr>
        </p:nvSpPr>
        <p:spPr/>
        <p:txBody>
          <a:bodyPr/>
          <a:lstStyle/>
          <a:p>
            <a:r>
              <a:rPr lang="pt-BR" sz="2400" b="1" dirty="0">
                <a:cs typeface="Arial" pitchFamily="34" charset="0"/>
              </a:rPr>
              <a:t>Balanço Financeiro</a:t>
            </a:r>
            <a:endParaRPr lang="pt-BR" dirty="0"/>
          </a:p>
        </p:txBody>
      </p:sp>
      <p:graphicFrame>
        <p:nvGraphicFramePr>
          <p:cNvPr id="9" name="Tabela 8">
            <a:extLst>
              <a:ext uri="{FF2B5EF4-FFF2-40B4-BE49-F238E27FC236}">
                <a16:creationId xmlns:a16="http://schemas.microsoft.com/office/drawing/2014/main" xmlns="" id="{7F05E9EA-D52B-47ED-9C5A-BAA6AC6439CD}"/>
              </a:ext>
            </a:extLst>
          </p:cNvPr>
          <p:cNvGraphicFramePr>
            <a:graphicFrameLocks noGrp="1"/>
          </p:cNvGraphicFramePr>
          <p:nvPr>
            <p:extLst>
              <p:ext uri="{D42A27DB-BD31-4B8C-83A1-F6EECF244321}">
                <p14:modId xmlns:p14="http://schemas.microsoft.com/office/powerpoint/2010/main" xmlns="" val="2668461478"/>
              </p:ext>
            </p:extLst>
          </p:nvPr>
        </p:nvGraphicFramePr>
        <p:xfrm>
          <a:off x="3526973" y="930819"/>
          <a:ext cx="6576398" cy="5113614"/>
        </p:xfrm>
        <a:graphic>
          <a:graphicData uri="http://schemas.openxmlformats.org/drawingml/2006/table">
            <a:tbl>
              <a:tblPr/>
              <a:tblGrid>
                <a:gridCol w="5150038">
                  <a:extLst>
                    <a:ext uri="{9D8B030D-6E8A-4147-A177-3AD203B41FA5}">
                      <a16:colId xmlns:a16="http://schemas.microsoft.com/office/drawing/2014/main" xmlns="" val="395153858"/>
                    </a:ext>
                  </a:extLst>
                </a:gridCol>
                <a:gridCol w="1426360">
                  <a:extLst>
                    <a:ext uri="{9D8B030D-6E8A-4147-A177-3AD203B41FA5}">
                      <a16:colId xmlns:a16="http://schemas.microsoft.com/office/drawing/2014/main" xmlns="" val="3771130443"/>
                    </a:ext>
                  </a:extLst>
                </a:gridCol>
              </a:tblGrid>
              <a:tr h="183091">
                <a:tc gridSpan="2">
                  <a:txBody>
                    <a:bodyPr/>
                    <a:lstStyle/>
                    <a:p>
                      <a:pPr algn="ctr" rtl="0" fontAlgn="ctr"/>
                      <a:r>
                        <a:rPr lang="pt-BR" sz="1000" b="1" i="0" u="none" strike="noStrike">
                          <a:solidFill>
                            <a:srgbClr val="FFFFFF"/>
                          </a:solidFill>
                          <a:effectLst/>
                          <a:latin typeface="Franklin Gothic Medium" panose="020B0603020102020204" pitchFamily="34" charset="0"/>
                        </a:rPr>
                        <a:t>INGRESSOS</a:t>
                      </a:r>
                    </a:p>
                  </a:txBody>
                  <a:tcPr marL="7594" marR="7594" marT="7594" marB="0" anchor="ctr">
                    <a:lnL>
                      <a:noFill/>
                    </a:lnL>
                    <a:lnR>
                      <a:noFill/>
                    </a:lnR>
                    <a:lnT>
                      <a:noFill/>
                    </a:lnT>
                    <a:lnB>
                      <a:noFill/>
                    </a:lnB>
                    <a:solidFill>
                      <a:srgbClr val="4682B4"/>
                    </a:solidFill>
                  </a:tcPr>
                </a:tc>
                <a:tc hMerge="1">
                  <a:txBody>
                    <a:bodyPr/>
                    <a:lstStyle/>
                    <a:p>
                      <a:endParaRPr lang="pt-BR"/>
                    </a:p>
                  </a:txBody>
                  <a:tcPr/>
                </a:tc>
                <a:extLst>
                  <a:ext uri="{0D108BD9-81ED-4DB2-BD59-A6C34878D82A}">
                    <a16:rowId xmlns:a16="http://schemas.microsoft.com/office/drawing/2014/main" xmlns="" val="413524655"/>
                  </a:ext>
                </a:extLst>
              </a:tr>
              <a:tr h="183091">
                <a:tc>
                  <a:txBody>
                    <a:bodyPr/>
                    <a:lstStyle/>
                    <a:p>
                      <a:pPr algn="l" rtl="0" fontAlgn="ctr"/>
                      <a:r>
                        <a:rPr lang="pt-BR" sz="1000" b="1" i="0" u="none" strike="noStrike">
                          <a:solidFill>
                            <a:srgbClr val="FFFFFF"/>
                          </a:solidFill>
                          <a:effectLst/>
                          <a:latin typeface="Franklin Gothic Medium" panose="020B0603020102020204" pitchFamily="34" charset="0"/>
                        </a:rPr>
                        <a:t>ESPECIFICAÇÃO</a:t>
                      </a:r>
                    </a:p>
                  </a:txBody>
                  <a:tcPr marL="7594" marR="7594" marT="7594" marB="0" anchor="ctr">
                    <a:lnL>
                      <a:noFill/>
                    </a:lnL>
                    <a:lnR>
                      <a:noFill/>
                    </a:lnR>
                    <a:lnT>
                      <a:noFill/>
                    </a:lnT>
                    <a:lnB>
                      <a:noFill/>
                    </a:lnB>
                    <a:solidFill>
                      <a:srgbClr val="4682B4"/>
                    </a:solidFill>
                  </a:tcPr>
                </a:tc>
                <a:tc>
                  <a:txBody>
                    <a:bodyPr/>
                    <a:lstStyle/>
                    <a:p>
                      <a:pPr algn="r" rtl="0" fontAlgn="ctr"/>
                      <a:r>
                        <a:rPr lang="pt-BR" sz="1000" b="1" i="0" u="none" strike="noStrike">
                          <a:solidFill>
                            <a:srgbClr val="FFFFFF"/>
                          </a:solidFill>
                          <a:effectLst/>
                          <a:latin typeface="Franklin Gothic Medium" panose="020B0603020102020204" pitchFamily="34" charset="0"/>
                        </a:rPr>
                        <a:t>Exercício Atual</a:t>
                      </a:r>
                    </a:p>
                  </a:txBody>
                  <a:tcPr marL="7594" marR="7594" marT="7594" marB="0" anchor="ctr">
                    <a:lnL>
                      <a:noFill/>
                    </a:lnL>
                    <a:lnR>
                      <a:noFill/>
                    </a:lnR>
                    <a:lnT>
                      <a:noFill/>
                    </a:lnT>
                    <a:lnB>
                      <a:noFill/>
                    </a:lnB>
                    <a:solidFill>
                      <a:srgbClr val="4682B4"/>
                    </a:solidFill>
                  </a:tcPr>
                </a:tc>
                <a:extLst>
                  <a:ext uri="{0D108BD9-81ED-4DB2-BD59-A6C34878D82A}">
                    <a16:rowId xmlns:a16="http://schemas.microsoft.com/office/drawing/2014/main" xmlns="" val="1803981833"/>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Receita Orçamentária</a:t>
                      </a:r>
                    </a:p>
                  </a:txBody>
                  <a:tcPr marL="7594" marR="7594" marT="7594"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1.013.328,06 </a:t>
                      </a:r>
                    </a:p>
                  </a:txBody>
                  <a:tcPr marL="7594" marR="7594" marT="7594" marB="0" anchor="ctr">
                    <a:lnL>
                      <a:noFill/>
                    </a:lnL>
                    <a:lnR>
                      <a:noFill/>
                    </a:lnR>
                    <a:lnT>
                      <a:noFill/>
                    </a:lnT>
                    <a:lnB>
                      <a:noFill/>
                    </a:lnB>
                    <a:solidFill>
                      <a:srgbClr val="EAEAEA"/>
                    </a:solidFill>
                  </a:tcPr>
                </a:tc>
                <a:extLst>
                  <a:ext uri="{0D108BD9-81ED-4DB2-BD59-A6C34878D82A}">
                    <a16:rowId xmlns:a16="http://schemas.microsoft.com/office/drawing/2014/main" xmlns="" val="3454005684"/>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RECEITA REALIZADA</a:t>
                      </a:r>
                    </a:p>
                  </a:txBody>
                  <a:tcPr marL="7594" marR="7594" marT="7594"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1.013.328,06 </a:t>
                      </a:r>
                    </a:p>
                  </a:txBody>
                  <a:tcPr marL="7594" marR="7594" marT="7594" marB="0" anchor="ctr">
                    <a:lnL>
                      <a:noFill/>
                    </a:lnL>
                    <a:lnR>
                      <a:noFill/>
                    </a:lnR>
                    <a:lnT>
                      <a:noFill/>
                    </a:lnT>
                    <a:lnB>
                      <a:noFill/>
                    </a:lnB>
                  </a:tcPr>
                </a:tc>
                <a:extLst>
                  <a:ext uri="{0D108BD9-81ED-4DB2-BD59-A6C34878D82A}">
                    <a16:rowId xmlns:a16="http://schemas.microsoft.com/office/drawing/2014/main" xmlns="" val="1343545950"/>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RECEITA CORRENTE </a:t>
                      </a:r>
                    </a:p>
                  </a:txBody>
                  <a:tcPr marL="7594" marR="7594" marT="7594"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1.013.328,06 </a:t>
                      </a:r>
                    </a:p>
                  </a:txBody>
                  <a:tcPr marL="7594" marR="7594" marT="7594" marB="0" anchor="ctr">
                    <a:lnL>
                      <a:noFill/>
                    </a:lnL>
                    <a:lnR>
                      <a:noFill/>
                    </a:lnR>
                    <a:lnT>
                      <a:noFill/>
                    </a:lnT>
                    <a:lnB>
                      <a:noFill/>
                    </a:lnB>
                    <a:solidFill>
                      <a:srgbClr val="EAEAEA"/>
                    </a:solidFill>
                  </a:tcPr>
                </a:tc>
                <a:extLst>
                  <a:ext uri="{0D108BD9-81ED-4DB2-BD59-A6C34878D82A}">
                    <a16:rowId xmlns:a16="http://schemas.microsoft.com/office/drawing/2014/main" xmlns="" val="893706843"/>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RECEITAS DE CONTRIBUICOES</a:t>
                      </a:r>
                    </a:p>
                  </a:txBody>
                  <a:tcPr marL="7594" marR="7594" marT="7594"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554.876,55 </a:t>
                      </a:r>
                    </a:p>
                  </a:txBody>
                  <a:tcPr marL="7594" marR="7594" marT="7594" marB="0" anchor="ctr">
                    <a:lnL>
                      <a:noFill/>
                    </a:lnL>
                    <a:lnR>
                      <a:noFill/>
                    </a:lnR>
                    <a:lnT>
                      <a:noFill/>
                    </a:lnT>
                    <a:lnB>
                      <a:noFill/>
                    </a:lnB>
                  </a:tcPr>
                </a:tc>
                <a:extLst>
                  <a:ext uri="{0D108BD9-81ED-4DB2-BD59-A6C34878D82A}">
                    <a16:rowId xmlns:a16="http://schemas.microsoft.com/office/drawing/2014/main" xmlns="" val="871290250"/>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RECEITA DE CONTRIBUIÇÕES</a:t>
                      </a:r>
                    </a:p>
                  </a:txBody>
                  <a:tcPr marL="7594" marR="7594" marT="7594"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554.876,55 </a:t>
                      </a:r>
                    </a:p>
                  </a:txBody>
                  <a:tcPr marL="7594" marR="7594" marT="7594" marB="0" anchor="ctr">
                    <a:lnL>
                      <a:noFill/>
                    </a:lnL>
                    <a:lnR>
                      <a:noFill/>
                    </a:lnR>
                    <a:lnT>
                      <a:noFill/>
                    </a:lnT>
                    <a:lnB>
                      <a:noFill/>
                    </a:lnB>
                    <a:solidFill>
                      <a:srgbClr val="EAEAEA"/>
                    </a:solidFill>
                  </a:tcPr>
                </a:tc>
                <a:extLst>
                  <a:ext uri="{0D108BD9-81ED-4DB2-BD59-A6C34878D82A}">
                    <a16:rowId xmlns:a16="http://schemas.microsoft.com/office/drawing/2014/main" xmlns="" val="3115317055"/>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ANUIDADES</a:t>
                      </a:r>
                    </a:p>
                  </a:txBody>
                  <a:tcPr marL="7594" marR="7594" marT="7594"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554.876,55 </a:t>
                      </a:r>
                    </a:p>
                  </a:txBody>
                  <a:tcPr marL="7594" marR="7594" marT="7594" marB="0" anchor="ctr">
                    <a:lnL>
                      <a:noFill/>
                    </a:lnL>
                    <a:lnR>
                      <a:noFill/>
                    </a:lnR>
                    <a:lnT>
                      <a:noFill/>
                    </a:lnT>
                    <a:lnB>
                      <a:noFill/>
                    </a:lnB>
                  </a:tcPr>
                </a:tc>
                <a:extLst>
                  <a:ext uri="{0D108BD9-81ED-4DB2-BD59-A6C34878D82A}">
                    <a16:rowId xmlns:a16="http://schemas.microsoft.com/office/drawing/2014/main" xmlns="" val="3180663374"/>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RECEITA DE SERVIÇOS</a:t>
                      </a:r>
                    </a:p>
                  </a:txBody>
                  <a:tcPr marL="7594" marR="7594" marT="7594"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349.923,05 </a:t>
                      </a:r>
                    </a:p>
                  </a:txBody>
                  <a:tcPr marL="7594" marR="7594" marT="7594" marB="0" anchor="ctr">
                    <a:lnL>
                      <a:noFill/>
                    </a:lnL>
                    <a:lnR>
                      <a:noFill/>
                    </a:lnR>
                    <a:lnT>
                      <a:noFill/>
                    </a:lnT>
                    <a:lnB>
                      <a:noFill/>
                    </a:lnB>
                    <a:solidFill>
                      <a:srgbClr val="EAEAEA"/>
                    </a:solidFill>
                  </a:tcPr>
                </a:tc>
                <a:extLst>
                  <a:ext uri="{0D108BD9-81ED-4DB2-BD59-A6C34878D82A}">
                    <a16:rowId xmlns:a16="http://schemas.microsoft.com/office/drawing/2014/main" xmlns="" val="2267857590"/>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EMOLUMENTOS COM EXPEDIÇÕES DE CERTIDÕES </a:t>
                      </a:r>
                    </a:p>
                  </a:txBody>
                  <a:tcPr marL="7594" marR="7594" marT="7594"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1.418,62 </a:t>
                      </a:r>
                    </a:p>
                  </a:txBody>
                  <a:tcPr marL="7594" marR="7594" marT="7594" marB="0" anchor="ctr">
                    <a:lnL>
                      <a:noFill/>
                    </a:lnL>
                    <a:lnR>
                      <a:noFill/>
                    </a:lnR>
                    <a:lnT>
                      <a:noFill/>
                    </a:lnT>
                    <a:lnB>
                      <a:noFill/>
                    </a:lnB>
                  </a:tcPr>
                </a:tc>
                <a:extLst>
                  <a:ext uri="{0D108BD9-81ED-4DB2-BD59-A6C34878D82A}">
                    <a16:rowId xmlns:a16="http://schemas.microsoft.com/office/drawing/2014/main" xmlns="" val="975973948"/>
                  </a:ext>
                </a:extLst>
              </a:tr>
              <a:tr h="170157">
                <a:tc>
                  <a:txBody>
                    <a:bodyPr/>
                    <a:lstStyle/>
                    <a:p>
                      <a:pPr algn="l" rtl="0" fontAlgn="ctr"/>
                      <a:r>
                        <a:rPr lang="pt-BR" sz="1000" b="0" i="0" u="none" strike="noStrike" dirty="0">
                          <a:solidFill>
                            <a:srgbClr val="000000"/>
                          </a:solidFill>
                          <a:effectLst/>
                          <a:latin typeface="Franklin Gothic Medium" panose="020B0603020102020204" pitchFamily="34" charset="0"/>
                        </a:rPr>
                        <a:t>EMOLUMENTOS COM REGISTRO DE RESPONSABILIDADE TÉCNICA - RRT</a:t>
                      </a:r>
                    </a:p>
                  </a:txBody>
                  <a:tcPr marL="7594" marR="7594" marT="7594"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348.504,43 </a:t>
                      </a:r>
                    </a:p>
                  </a:txBody>
                  <a:tcPr marL="7594" marR="7594" marT="7594" marB="0" anchor="ctr">
                    <a:lnL>
                      <a:noFill/>
                    </a:lnL>
                    <a:lnR>
                      <a:noFill/>
                    </a:lnR>
                    <a:lnT>
                      <a:noFill/>
                    </a:lnT>
                    <a:lnB>
                      <a:noFill/>
                    </a:lnB>
                    <a:solidFill>
                      <a:srgbClr val="EAEAEA"/>
                    </a:solidFill>
                  </a:tcPr>
                </a:tc>
                <a:extLst>
                  <a:ext uri="{0D108BD9-81ED-4DB2-BD59-A6C34878D82A}">
                    <a16:rowId xmlns:a16="http://schemas.microsoft.com/office/drawing/2014/main" xmlns="" val="3714389267"/>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FINANCEIRAS </a:t>
                      </a:r>
                    </a:p>
                  </a:txBody>
                  <a:tcPr marL="7594" marR="7594" marT="7594"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52.027,59 </a:t>
                      </a:r>
                    </a:p>
                  </a:txBody>
                  <a:tcPr marL="7594" marR="7594" marT="7594" marB="0" anchor="ctr">
                    <a:lnL>
                      <a:noFill/>
                    </a:lnL>
                    <a:lnR>
                      <a:noFill/>
                    </a:lnR>
                    <a:lnT>
                      <a:noFill/>
                    </a:lnT>
                    <a:lnB>
                      <a:noFill/>
                    </a:lnB>
                  </a:tcPr>
                </a:tc>
                <a:extLst>
                  <a:ext uri="{0D108BD9-81ED-4DB2-BD59-A6C34878D82A}">
                    <a16:rowId xmlns:a16="http://schemas.microsoft.com/office/drawing/2014/main" xmlns="" val="2278104002"/>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JUROS DE MORA SOBRE ANUIDADES </a:t>
                      </a:r>
                    </a:p>
                  </a:txBody>
                  <a:tcPr marL="7594" marR="7594" marT="7594"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19.527,66 </a:t>
                      </a:r>
                    </a:p>
                  </a:txBody>
                  <a:tcPr marL="7594" marR="7594" marT="7594" marB="0" anchor="ctr">
                    <a:lnL>
                      <a:noFill/>
                    </a:lnL>
                    <a:lnR>
                      <a:noFill/>
                    </a:lnR>
                    <a:lnT>
                      <a:noFill/>
                    </a:lnT>
                    <a:lnB>
                      <a:noFill/>
                    </a:lnB>
                    <a:solidFill>
                      <a:srgbClr val="EAEAEA"/>
                    </a:solidFill>
                  </a:tcPr>
                </a:tc>
                <a:extLst>
                  <a:ext uri="{0D108BD9-81ED-4DB2-BD59-A6C34878D82A}">
                    <a16:rowId xmlns:a16="http://schemas.microsoft.com/office/drawing/2014/main" xmlns="" val="4179179919"/>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ATUALIZAÇÃO MONETÁRIA </a:t>
                      </a:r>
                    </a:p>
                  </a:txBody>
                  <a:tcPr marL="7594" marR="7594" marT="7594"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32.499,93 </a:t>
                      </a:r>
                    </a:p>
                  </a:txBody>
                  <a:tcPr marL="7594" marR="7594" marT="7594" marB="0" anchor="ctr">
                    <a:lnL>
                      <a:noFill/>
                    </a:lnL>
                    <a:lnR>
                      <a:noFill/>
                    </a:lnR>
                    <a:lnT>
                      <a:noFill/>
                    </a:lnT>
                    <a:lnB>
                      <a:noFill/>
                    </a:lnB>
                  </a:tcPr>
                </a:tc>
                <a:extLst>
                  <a:ext uri="{0D108BD9-81ED-4DB2-BD59-A6C34878D82A}">
                    <a16:rowId xmlns:a16="http://schemas.microsoft.com/office/drawing/2014/main" xmlns="" val="2884042471"/>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MULTAS SOBRE ANUIDADES </a:t>
                      </a:r>
                    </a:p>
                  </a:txBody>
                  <a:tcPr marL="7594" marR="7594" marT="7594"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23.145,74 </a:t>
                      </a:r>
                    </a:p>
                  </a:txBody>
                  <a:tcPr marL="7594" marR="7594" marT="7594" marB="0" anchor="ctr">
                    <a:lnL>
                      <a:noFill/>
                    </a:lnL>
                    <a:lnR>
                      <a:noFill/>
                    </a:lnR>
                    <a:lnT>
                      <a:noFill/>
                    </a:lnT>
                    <a:lnB>
                      <a:noFill/>
                    </a:lnB>
                    <a:solidFill>
                      <a:srgbClr val="EAEAEA"/>
                    </a:solidFill>
                  </a:tcPr>
                </a:tc>
                <a:extLst>
                  <a:ext uri="{0D108BD9-81ED-4DB2-BD59-A6C34878D82A}">
                    <a16:rowId xmlns:a16="http://schemas.microsoft.com/office/drawing/2014/main" xmlns="" val="2423290622"/>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REMUNERAÇÃO DE DEP. BANC. E APLICAÇÕES FINANCEIRAS </a:t>
                      </a:r>
                    </a:p>
                  </a:txBody>
                  <a:tcPr marL="7594" marR="7594" marT="7594"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9.354,19 </a:t>
                      </a:r>
                    </a:p>
                  </a:txBody>
                  <a:tcPr marL="7594" marR="7594" marT="7594" marB="0" anchor="ctr">
                    <a:lnL>
                      <a:noFill/>
                    </a:lnL>
                    <a:lnR>
                      <a:noFill/>
                    </a:lnR>
                    <a:lnT>
                      <a:noFill/>
                    </a:lnT>
                    <a:lnB>
                      <a:noFill/>
                    </a:lnB>
                  </a:tcPr>
                </a:tc>
                <a:extLst>
                  <a:ext uri="{0D108BD9-81ED-4DB2-BD59-A6C34878D82A}">
                    <a16:rowId xmlns:a16="http://schemas.microsoft.com/office/drawing/2014/main" xmlns="" val="843715444"/>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TRANSFERENCIAS CORRENTES</a:t>
                      </a:r>
                    </a:p>
                  </a:txBody>
                  <a:tcPr marL="7594" marR="7594" marT="7594"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43.197,96 </a:t>
                      </a:r>
                    </a:p>
                  </a:txBody>
                  <a:tcPr marL="7594" marR="7594" marT="7594" marB="0" anchor="ctr">
                    <a:lnL>
                      <a:noFill/>
                    </a:lnL>
                    <a:lnR>
                      <a:noFill/>
                    </a:lnR>
                    <a:lnT>
                      <a:noFill/>
                    </a:lnT>
                    <a:lnB>
                      <a:noFill/>
                    </a:lnB>
                    <a:solidFill>
                      <a:srgbClr val="EAEAEA"/>
                    </a:solidFill>
                  </a:tcPr>
                </a:tc>
                <a:extLst>
                  <a:ext uri="{0D108BD9-81ED-4DB2-BD59-A6C34878D82A}">
                    <a16:rowId xmlns:a16="http://schemas.microsoft.com/office/drawing/2014/main" xmlns="" val="2746570959"/>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OUTRAS RECEITAS CORRENTES</a:t>
                      </a:r>
                    </a:p>
                  </a:txBody>
                  <a:tcPr marL="7594" marR="7594" marT="7594"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13.302,91 </a:t>
                      </a:r>
                    </a:p>
                  </a:txBody>
                  <a:tcPr marL="7594" marR="7594" marT="7594" marB="0" anchor="ctr">
                    <a:lnL>
                      <a:noFill/>
                    </a:lnL>
                    <a:lnR>
                      <a:noFill/>
                    </a:lnR>
                    <a:lnT>
                      <a:noFill/>
                    </a:lnT>
                    <a:lnB>
                      <a:noFill/>
                    </a:lnB>
                  </a:tcPr>
                </a:tc>
                <a:extLst>
                  <a:ext uri="{0D108BD9-81ED-4DB2-BD59-A6C34878D82A}">
                    <a16:rowId xmlns:a16="http://schemas.microsoft.com/office/drawing/2014/main" xmlns="" val="2707211274"/>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DÍVIDA ATIVA</a:t>
                      </a:r>
                    </a:p>
                  </a:txBody>
                  <a:tcPr marL="7594" marR="7594" marT="7594"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2.982,60 </a:t>
                      </a:r>
                    </a:p>
                  </a:txBody>
                  <a:tcPr marL="7594" marR="7594" marT="7594" marB="0" anchor="ctr">
                    <a:lnL>
                      <a:noFill/>
                    </a:lnL>
                    <a:lnR>
                      <a:noFill/>
                    </a:lnR>
                    <a:lnT>
                      <a:noFill/>
                    </a:lnT>
                    <a:lnB>
                      <a:noFill/>
                    </a:lnB>
                    <a:solidFill>
                      <a:srgbClr val="EAEAEA"/>
                    </a:solidFill>
                  </a:tcPr>
                </a:tc>
                <a:extLst>
                  <a:ext uri="{0D108BD9-81ED-4DB2-BD59-A6C34878D82A}">
                    <a16:rowId xmlns:a16="http://schemas.microsoft.com/office/drawing/2014/main" xmlns="" val="3049083469"/>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MULTAS DE INFRAÇÕES </a:t>
                      </a:r>
                    </a:p>
                  </a:txBody>
                  <a:tcPr marL="7594" marR="7594" marT="7594"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5.341,12 </a:t>
                      </a:r>
                    </a:p>
                  </a:txBody>
                  <a:tcPr marL="7594" marR="7594" marT="7594" marB="0" anchor="ctr">
                    <a:lnL>
                      <a:noFill/>
                    </a:lnL>
                    <a:lnR>
                      <a:noFill/>
                    </a:lnR>
                    <a:lnT>
                      <a:noFill/>
                    </a:lnT>
                    <a:lnB>
                      <a:noFill/>
                    </a:lnB>
                  </a:tcPr>
                </a:tc>
                <a:extLst>
                  <a:ext uri="{0D108BD9-81ED-4DB2-BD59-A6C34878D82A}">
                    <a16:rowId xmlns:a16="http://schemas.microsoft.com/office/drawing/2014/main" xmlns="" val="1124282003"/>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INDENIZAÇÕES E RESTITUIÇÕES </a:t>
                      </a:r>
                    </a:p>
                  </a:txBody>
                  <a:tcPr marL="7594" marR="7594" marT="7594"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3.277,85 </a:t>
                      </a:r>
                    </a:p>
                  </a:txBody>
                  <a:tcPr marL="7594" marR="7594" marT="7594" marB="0" anchor="ctr">
                    <a:lnL>
                      <a:noFill/>
                    </a:lnL>
                    <a:lnR>
                      <a:noFill/>
                    </a:lnR>
                    <a:lnT>
                      <a:noFill/>
                    </a:lnT>
                    <a:lnB>
                      <a:noFill/>
                    </a:lnB>
                    <a:solidFill>
                      <a:srgbClr val="EAEAEA"/>
                    </a:solidFill>
                  </a:tcPr>
                </a:tc>
                <a:extLst>
                  <a:ext uri="{0D108BD9-81ED-4DB2-BD59-A6C34878D82A}">
                    <a16:rowId xmlns:a16="http://schemas.microsoft.com/office/drawing/2014/main" xmlns="" val="3277842316"/>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RECEITAS NÃO IDENTIFICADAS </a:t>
                      </a:r>
                    </a:p>
                  </a:txBody>
                  <a:tcPr marL="7594" marR="7594" marT="7594" marB="0" anchor="ctr">
                    <a:lnL>
                      <a:noFill/>
                    </a:lnL>
                    <a:lnR>
                      <a:noFill/>
                    </a:lnR>
                    <a:lnT>
                      <a:noFill/>
                    </a:lnT>
                    <a:lnB>
                      <a:noFill/>
                    </a:lnB>
                    <a:solidFill>
                      <a:srgbClr val="FFFFFF"/>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1.701,34 </a:t>
                      </a:r>
                    </a:p>
                  </a:txBody>
                  <a:tcPr marL="7594" marR="7594" marT="7594" marB="0" anchor="ctr">
                    <a:lnL>
                      <a:noFill/>
                    </a:lnL>
                    <a:lnR>
                      <a:noFill/>
                    </a:lnR>
                    <a:lnT>
                      <a:noFill/>
                    </a:lnT>
                    <a:lnB>
                      <a:noFill/>
                    </a:lnB>
                    <a:solidFill>
                      <a:srgbClr val="FFFFFF"/>
                    </a:solidFill>
                  </a:tcPr>
                </a:tc>
                <a:extLst>
                  <a:ext uri="{0D108BD9-81ED-4DB2-BD59-A6C34878D82A}">
                    <a16:rowId xmlns:a16="http://schemas.microsoft.com/office/drawing/2014/main" xmlns="" val="1593135749"/>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Recebimentos Extraorçamentários</a:t>
                      </a:r>
                    </a:p>
                  </a:txBody>
                  <a:tcPr marL="7594" marR="7594" marT="7594"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429.366,29 </a:t>
                      </a:r>
                    </a:p>
                  </a:txBody>
                  <a:tcPr marL="7594" marR="7594" marT="7594" marB="0" anchor="ctr">
                    <a:lnL>
                      <a:noFill/>
                    </a:lnL>
                    <a:lnR>
                      <a:noFill/>
                    </a:lnR>
                    <a:lnT>
                      <a:noFill/>
                    </a:lnT>
                    <a:lnB>
                      <a:noFill/>
                    </a:lnB>
                    <a:solidFill>
                      <a:srgbClr val="EAEAEA"/>
                    </a:solidFill>
                  </a:tcPr>
                </a:tc>
                <a:extLst>
                  <a:ext uri="{0D108BD9-81ED-4DB2-BD59-A6C34878D82A}">
                    <a16:rowId xmlns:a16="http://schemas.microsoft.com/office/drawing/2014/main" xmlns="" val="1140197881"/>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Depósitos Restituíveis e Valores Vinculados</a:t>
                      </a:r>
                    </a:p>
                  </a:txBody>
                  <a:tcPr marL="7594" marR="7594" marT="7594" marB="0" anchor="ctr">
                    <a:lnL>
                      <a:noFill/>
                    </a:lnL>
                    <a:lnR>
                      <a:noFill/>
                    </a:lnR>
                    <a:lnT>
                      <a:noFill/>
                    </a:lnT>
                    <a:lnB>
                      <a:noFill/>
                    </a:lnB>
                    <a:solidFill>
                      <a:srgbClr val="FFFFFF"/>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39.346,40 </a:t>
                      </a:r>
                    </a:p>
                  </a:txBody>
                  <a:tcPr marL="7594" marR="7594" marT="7594" marB="0" anchor="ctr">
                    <a:lnL>
                      <a:noFill/>
                    </a:lnL>
                    <a:lnR>
                      <a:noFill/>
                    </a:lnR>
                    <a:lnT>
                      <a:noFill/>
                    </a:lnT>
                    <a:lnB>
                      <a:noFill/>
                    </a:lnB>
                    <a:solidFill>
                      <a:srgbClr val="FFFFFF"/>
                    </a:solidFill>
                  </a:tcPr>
                </a:tc>
                <a:extLst>
                  <a:ext uri="{0D108BD9-81ED-4DB2-BD59-A6C34878D82A}">
                    <a16:rowId xmlns:a16="http://schemas.microsoft.com/office/drawing/2014/main" xmlns="" val="1010830449"/>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Outros Recebimentos Extraorçamentários</a:t>
                      </a:r>
                    </a:p>
                  </a:txBody>
                  <a:tcPr marL="7594" marR="7594" marT="7594"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390.019,89 </a:t>
                      </a:r>
                    </a:p>
                  </a:txBody>
                  <a:tcPr marL="7594" marR="7594" marT="7594" marB="0" anchor="ctr">
                    <a:lnL>
                      <a:noFill/>
                    </a:lnL>
                    <a:lnR>
                      <a:noFill/>
                    </a:lnR>
                    <a:lnT>
                      <a:noFill/>
                    </a:lnT>
                    <a:lnB>
                      <a:noFill/>
                    </a:lnB>
                    <a:solidFill>
                      <a:srgbClr val="EAEAEA"/>
                    </a:solidFill>
                  </a:tcPr>
                </a:tc>
                <a:extLst>
                  <a:ext uri="{0D108BD9-81ED-4DB2-BD59-A6C34878D82A}">
                    <a16:rowId xmlns:a16="http://schemas.microsoft.com/office/drawing/2014/main" xmlns="" val="802463020"/>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Saldo em espécie do Exercício Anterior</a:t>
                      </a:r>
                    </a:p>
                  </a:txBody>
                  <a:tcPr marL="7594" marR="7594" marT="7594" marB="0" anchor="ctr">
                    <a:lnL>
                      <a:noFill/>
                    </a:lnL>
                    <a:lnR>
                      <a:noFill/>
                    </a:lnR>
                    <a:lnT>
                      <a:noFill/>
                    </a:lnT>
                    <a:lnB>
                      <a:noFill/>
                    </a:lnB>
                    <a:solidFill>
                      <a:srgbClr val="FFFFFF"/>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562.393,90 </a:t>
                      </a:r>
                    </a:p>
                  </a:txBody>
                  <a:tcPr marL="7594" marR="7594" marT="7594" marB="0" anchor="ctr">
                    <a:lnL>
                      <a:noFill/>
                    </a:lnL>
                    <a:lnR>
                      <a:noFill/>
                    </a:lnR>
                    <a:lnT>
                      <a:noFill/>
                    </a:lnT>
                    <a:lnB>
                      <a:noFill/>
                    </a:lnB>
                    <a:solidFill>
                      <a:srgbClr val="FFFFFF"/>
                    </a:solidFill>
                  </a:tcPr>
                </a:tc>
                <a:extLst>
                  <a:ext uri="{0D108BD9-81ED-4DB2-BD59-A6C34878D82A}">
                    <a16:rowId xmlns:a16="http://schemas.microsoft.com/office/drawing/2014/main" xmlns="" val="1380616058"/>
                  </a:ext>
                </a:extLst>
              </a:tr>
              <a:tr h="183091">
                <a:tc>
                  <a:txBody>
                    <a:bodyPr/>
                    <a:lstStyle/>
                    <a:p>
                      <a:pPr algn="l" rtl="0" fontAlgn="ctr"/>
                      <a:r>
                        <a:rPr lang="pt-BR" sz="1000" b="0" i="0" u="none" strike="noStrike">
                          <a:solidFill>
                            <a:srgbClr val="000000"/>
                          </a:solidFill>
                          <a:effectLst/>
                          <a:latin typeface="Franklin Gothic Medium" panose="020B0603020102020204" pitchFamily="34" charset="0"/>
                        </a:rPr>
                        <a:t>Caixa e Equivalente de Caixa </a:t>
                      </a:r>
                    </a:p>
                  </a:txBody>
                  <a:tcPr marL="7594" marR="7594" marT="7594"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562.393,90 </a:t>
                      </a:r>
                    </a:p>
                  </a:txBody>
                  <a:tcPr marL="7594" marR="7594" marT="7594" marB="0" anchor="ctr">
                    <a:lnL>
                      <a:noFill/>
                    </a:lnL>
                    <a:lnR>
                      <a:noFill/>
                    </a:lnR>
                    <a:lnT>
                      <a:noFill/>
                    </a:lnT>
                    <a:lnB>
                      <a:noFill/>
                    </a:lnB>
                    <a:solidFill>
                      <a:srgbClr val="EAEAEA"/>
                    </a:solidFill>
                  </a:tcPr>
                </a:tc>
                <a:extLst>
                  <a:ext uri="{0D108BD9-81ED-4DB2-BD59-A6C34878D82A}">
                    <a16:rowId xmlns:a16="http://schemas.microsoft.com/office/drawing/2014/main" xmlns="" val="2108283096"/>
                  </a:ext>
                </a:extLst>
              </a:tr>
              <a:tr h="183091">
                <a:tc>
                  <a:txBody>
                    <a:bodyPr/>
                    <a:lstStyle/>
                    <a:p>
                      <a:pPr algn="l" rtl="0" fontAlgn="ctr"/>
                      <a:r>
                        <a:rPr lang="pt-BR" sz="1000" b="1" i="0" u="none" strike="noStrike">
                          <a:solidFill>
                            <a:srgbClr val="FFFFFF"/>
                          </a:solidFill>
                          <a:effectLst/>
                          <a:latin typeface="Franklin Gothic Medium" panose="020B0603020102020204" pitchFamily="34" charset="0"/>
                        </a:rPr>
                        <a:t>Total</a:t>
                      </a:r>
                    </a:p>
                  </a:txBody>
                  <a:tcPr marL="7594" marR="7594" marT="7594" marB="0" anchor="ctr">
                    <a:lnL>
                      <a:noFill/>
                    </a:lnL>
                    <a:lnR>
                      <a:noFill/>
                    </a:lnR>
                    <a:lnT>
                      <a:noFill/>
                    </a:lnT>
                    <a:lnB>
                      <a:noFill/>
                    </a:lnB>
                    <a:solidFill>
                      <a:srgbClr val="4682B4"/>
                    </a:solidFill>
                  </a:tcPr>
                </a:tc>
                <a:tc>
                  <a:txBody>
                    <a:bodyPr/>
                    <a:lstStyle/>
                    <a:p>
                      <a:pPr algn="r" rtl="0" fontAlgn="ctr"/>
                      <a:r>
                        <a:rPr lang="pt-BR" sz="1000" b="1" i="0" u="none" strike="noStrike" dirty="0">
                          <a:solidFill>
                            <a:srgbClr val="FFFFFF"/>
                          </a:solidFill>
                          <a:effectLst/>
                          <a:latin typeface="Franklin Gothic Medium" panose="020B0603020102020204" pitchFamily="34" charset="0"/>
                        </a:rPr>
                        <a:t>  2.005.088,25 </a:t>
                      </a:r>
                    </a:p>
                  </a:txBody>
                  <a:tcPr marL="7594" marR="7594" marT="7594" marB="0" anchor="ctr">
                    <a:lnL>
                      <a:noFill/>
                    </a:lnL>
                    <a:lnR>
                      <a:noFill/>
                    </a:lnR>
                    <a:lnT>
                      <a:noFill/>
                    </a:lnT>
                    <a:lnB>
                      <a:noFill/>
                    </a:lnB>
                    <a:solidFill>
                      <a:srgbClr val="4682B4"/>
                    </a:solidFill>
                  </a:tcPr>
                </a:tc>
                <a:extLst>
                  <a:ext uri="{0D108BD9-81ED-4DB2-BD59-A6C34878D82A}">
                    <a16:rowId xmlns:a16="http://schemas.microsoft.com/office/drawing/2014/main" xmlns="" val="3131546905"/>
                  </a:ext>
                </a:extLst>
              </a:tr>
            </a:tbl>
          </a:graphicData>
        </a:graphic>
      </p:graphicFrame>
    </p:spTree>
    <p:extLst>
      <p:ext uri="{BB962C8B-B14F-4D97-AF65-F5344CB8AC3E}">
        <p14:creationId xmlns:p14="http://schemas.microsoft.com/office/powerpoint/2010/main" xmlns="" val="4008365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xmlns="" id="{1548E85C-AE7A-443C-B21A-2DE45DEE306B}"/>
              </a:ext>
            </a:extLst>
          </p:cNvPr>
          <p:cNvSpPr>
            <a:spLocks noGrp="1"/>
          </p:cNvSpPr>
          <p:nvPr>
            <p:ph sz="half" idx="14"/>
          </p:nvPr>
        </p:nvSpPr>
        <p:spPr/>
        <p:txBody>
          <a:bodyPr/>
          <a:lstStyle/>
          <a:p>
            <a:r>
              <a:rPr lang="pt-BR" sz="2400" b="1" dirty="0">
                <a:cs typeface="Arial" pitchFamily="34" charset="0"/>
              </a:rPr>
              <a:t>Balanço Financeiro</a:t>
            </a:r>
            <a:endParaRPr lang="pt-BR" dirty="0"/>
          </a:p>
        </p:txBody>
      </p:sp>
      <p:graphicFrame>
        <p:nvGraphicFramePr>
          <p:cNvPr id="3" name="Tabela 2">
            <a:extLst>
              <a:ext uri="{FF2B5EF4-FFF2-40B4-BE49-F238E27FC236}">
                <a16:creationId xmlns:a16="http://schemas.microsoft.com/office/drawing/2014/main" xmlns="" id="{D3DF2BA3-181A-4B84-BBC8-D4E00D5604CA}"/>
              </a:ext>
            </a:extLst>
          </p:cNvPr>
          <p:cNvGraphicFramePr>
            <a:graphicFrameLocks noGrp="1"/>
          </p:cNvGraphicFramePr>
          <p:nvPr>
            <p:extLst>
              <p:ext uri="{D42A27DB-BD31-4B8C-83A1-F6EECF244321}">
                <p14:modId xmlns:p14="http://schemas.microsoft.com/office/powerpoint/2010/main" xmlns="" val="3456879993"/>
              </p:ext>
            </p:extLst>
          </p:nvPr>
        </p:nvGraphicFramePr>
        <p:xfrm>
          <a:off x="3817257" y="1219587"/>
          <a:ext cx="5979886" cy="4838234"/>
        </p:xfrm>
        <a:graphic>
          <a:graphicData uri="http://schemas.openxmlformats.org/drawingml/2006/table">
            <a:tbl>
              <a:tblPr/>
              <a:tblGrid>
                <a:gridCol w="4294780">
                  <a:extLst>
                    <a:ext uri="{9D8B030D-6E8A-4147-A177-3AD203B41FA5}">
                      <a16:colId xmlns:a16="http://schemas.microsoft.com/office/drawing/2014/main" xmlns="" val="1268854783"/>
                    </a:ext>
                  </a:extLst>
                </a:gridCol>
                <a:gridCol w="1685106">
                  <a:extLst>
                    <a:ext uri="{9D8B030D-6E8A-4147-A177-3AD203B41FA5}">
                      <a16:colId xmlns:a16="http://schemas.microsoft.com/office/drawing/2014/main" xmlns="" val="4194274245"/>
                    </a:ext>
                  </a:extLst>
                </a:gridCol>
              </a:tblGrid>
              <a:tr h="210358">
                <a:tc gridSpan="2">
                  <a:txBody>
                    <a:bodyPr/>
                    <a:lstStyle/>
                    <a:p>
                      <a:pPr algn="ctr" rtl="0" fontAlgn="ctr"/>
                      <a:r>
                        <a:rPr lang="pt-BR" sz="1000" b="1" i="0" u="none" strike="noStrike">
                          <a:solidFill>
                            <a:srgbClr val="FFFFFF"/>
                          </a:solidFill>
                          <a:effectLst/>
                          <a:latin typeface="Franklin Gothic Medium" panose="020B0603020102020204" pitchFamily="34" charset="0"/>
                        </a:rPr>
                        <a:t>DISPÊNDIOS</a:t>
                      </a:r>
                    </a:p>
                  </a:txBody>
                  <a:tcPr marL="9525" marR="9525" marT="9525" marB="0" anchor="ctr">
                    <a:lnL>
                      <a:noFill/>
                    </a:lnL>
                    <a:lnR>
                      <a:noFill/>
                    </a:lnR>
                    <a:lnT>
                      <a:noFill/>
                    </a:lnT>
                    <a:lnB>
                      <a:noFill/>
                    </a:lnB>
                    <a:solidFill>
                      <a:srgbClr val="4682B4"/>
                    </a:solidFill>
                  </a:tcPr>
                </a:tc>
                <a:tc hMerge="1">
                  <a:txBody>
                    <a:bodyPr/>
                    <a:lstStyle/>
                    <a:p>
                      <a:endParaRPr lang="pt-BR"/>
                    </a:p>
                  </a:txBody>
                  <a:tcPr/>
                </a:tc>
                <a:extLst>
                  <a:ext uri="{0D108BD9-81ED-4DB2-BD59-A6C34878D82A}">
                    <a16:rowId xmlns:a16="http://schemas.microsoft.com/office/drawing/2014/main" xmlns="" val="496762523"/>
                  </a:ext>
                </a:extLst>
              </a:tr>
              <a:tr h="210358">
                <a:tc>
                  <a:txBody>
                    <a:bodyPr/>
                    <a:lstStyle/>
                    <a:p>
                      <a:pPr algn="l" rtl="0" fontAlgn="ctr"/>
                      <a:r>
                        <a:rPr lang="pt-BR" sz="1000" b="1" i="0" u="none" strike="noStrike">
                          <a:solidFill>
                            <a:srgbClr val="FFFFFF"/>
                          </a:solidFill>
                          <a:effectLst/>
                          <a:latin typeface="Franklin Gothic Medium" panose="020B0603020102020204" pitchFamily="34" charset="0"/>
                        </a:rPr>
                        <a:t>ESPECIFICAÇÃO</a:t>
                      </a:r>
                    </a:p>
                  </a:txBody>
                  <a:tcPr marL="9525" marR="9525" marT="9525" marB="0" anchor="ctr">
                    <a:lnL>
                      <a:noFill/>
                    </a:lnL>
                    <a:lnR>
                      <a:noFill/>
                    </a:lnR>
                    <a:lnT>
                      <a:noFill/>
                    </a:lnT>
                    <a:lnB>
                      <a:noFill/>
                    </a:lnB>
                    <a:solidFill>
                      <a:srgbClr val="4682B4"/>
                    </a:solidFill>
                  </a:tcPr>
                </a:tc>
                <a:tc>
                  <a:txBody>
                    <a:bodyPr/>
                    <a:lstStyle/>
                    <a:p>
                      <a:pPr algn="r" rtl="0" fontAlgn="ctr"/>
                      <a:r>
                        <a:rPr lang="pt-BR" sz="1000" b="1" i="0" u="none" strike="noStrike">
                          <a:solidFill>
                            <a:srgbClr val="FFFFFF"/>
                          </a:solidFill>
                          <a:effectLst/>
                          <a:latin typeface="Franklin Gothic Medium" panose="020B0603020102020204" pitchFamily="34" charset="0"/>
                        </a:rPr>
                        <a:t>Exercício Atual</a:t>
                      </a:r>
                    </a:p>
                  </a:txBody>
                  <a:tcPr marL="9525" marR="9525" marT="9525" marB="0" anchor="ctr">
                    <a:lnL>
                      <a:noFill/>
                    </a:lnL>
                    <a:lnR>
                      <a:noFill/>
                    </a:lnR>
                    <a:lnT>
                      <a:noFill/>
                    </a:lnT>
                    <a:lnB>
                      <a:noFill/>
                    </a:lnB>
                    <a:solidFill>
                      <a:srgbClr val="4682B4"/>
                    </a:solidFill>
                  </a:tcPr>
                </a:tc>
                <a:extLst>
                  <a:ext uri="{0D108BD9-81ED-4DB2-BD59-A6C34878D82A}">
                    <a16:rowId xmlns:a16="http://schemas.microsoft.com/office/drawing/2014/main" xmlns="" val="147442523"/>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Despesa Orçamentária</a:t>
                      </a:r>
                    </a:p>
                  </a:txBody>
                  <a:tcPr marL="9525" marR="9525" marT="9525"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480.420,08 </a:t>
                      </a:r>
                    </a:p>
                  </a:txBody>
                  <a:tcPr marL="9525" marR="9525" marT="9525" marB="0" anchor="ctr">
                    <a:lnL>
                      <a:noFill/>
                    </a:lnL>
                    <a:lnR>
                      <a:noFill/>
                    </a:lnR>
                    <a:lnT>
                      <a:noFill/>
                    </a:lnT>
                    <a:lnB>
                      <a:noFill/>
                    </a:lnB>
                    <a:solidFill>
                      <a:srgbClr val="EAEAEA"/>
                    </a:solidFill>
                  </a:tcPr>
                </a:tc>
                <a:extLst>
                  <a:ext uri="{0D108BD9-81ED-4DB2-BD59-A6C34878D82A}">
                    <a16:rowId xmlns:a16="http://schemas.microsoft.com/office/drawing/2014/main" xmlns="" val="3655822702"/>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CREDITO EMPENHADO – PAGO</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480.420,08 </a:t>
                      </a:r>
                    </a:p>
                  </a:txBody>
                  <a:tcPr marL="9525" marR="9525" marT="9525" marB="0" anchor="ctr">
                    <a:lnL>
                      <a:noFill/>
                    </a:lnL>
                    <a:lnR>
                      <a:noFill/>
                    </a:lnR>
                    <a:lnT>
                      <a:noFill/>
                    </a:lnT>
                    <a:lnB>
                      <a:noFill/>
                    </a:lnB>
                  </a:tcPr>
                </a:tc>
                <a:extLst>
                  <a:ext uri="{0D108BD9-81ED-4DB2-BD59-A6C34878D82A}">
                    <a16:rowId xmlns:a16="http://schemas.microsoft.com/office/drawing/2014/main" xmlns="" val="2716610201"/>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DESPESA CORRENTE</a:t>
                      </a:r>
                    </a:p>
                  </a:txBody>
                  <a:tcPr marL="9525" marR="9525" marT="9525"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474.120,08 </a:t>
                      </a:r>
                    </a:p>
                  </a:txBody>
                  <a:tcPr marL="9525" marR="9525" marT="9525" marB="0" anchor="ctr">
                    <a:lnL>
                      <a:noFill/>
                    </a:lnL>
                    <a:lnR>
                      <a:noFill/>
                    </a:lnR>
                    <a:lnT>
                      <a:noFill/>
                    </a:lnT>
                    <a:lnB>
                      <a:noFill/>
                    </a:lnB>
                    <a:solidFill>
                      <a:srgbClr val="EAEAEA"/>
                    </a:solidFill>
                  </a:tcPr>
                </a:tc>
                <a:extLst>
                  <a:ext uri="{0D108BD9-81ED-4DB2-BD59-A6C34878D82A}">
                    <a16:rowId xmlns:a16="http://schemas.microsoft.com/office/drawing/2014/main" xmlns="" val="3025366997"/>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PESSOAL</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295.651,32 </a:t>
                      </a:r>
                    </a:p>
                  </a:txBody>
                  <a:tcPr marL="9525" marR="9525" marT="9525" marB="0" anchor="ctr">
                    <a:lnL>
                      <a:noFill/>
                    </a:lnL>
                    <a:lnR>
                      <a:noFill/>
                    </a:lnR>
                    <a:lnT>
                      <a:noFill/>
                    </a:lnT>
                    <a:lnB>
                      <a:noFill/>
                    </a:lnB>
                  </a:tcPr>
                </a:tc>
                <a:extLst>
                  <a:ext uri="{0D108BD9-81ED-4DB2-BD59-A6C34878D82A}">
                    <a16:rowId xmlns:a16="http://schemas.microsoft.com/office/drawing/2014/main" xmlns="" val="3518692594"/>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MATERIAL DE CONSUMO</a:t>
                      </a:r>
                    </a:p>
                  </a:txBody>
                  <a:tcPr marL="9525" marR="9525" marT="9525"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295,49 </a:t>
                      </a:r>
                    </a:p>
                  </a:txBody>
                  <a:tcPr marL="9525" marR="9525" marT="9525" marB="0" anchor="ctr">
                    <a:lnL>
                      <a:noFill/>
                    </a:lnL>
                    <a:lnR>
                      <a:noFill/>
                    </a:lnR>
                    <a:lnT>
                      <a:noFill/>
                    </a:lnT>
                    <a:lnB>
                      <a:noFill/>
                    </a:lnB>
                    <a:solidFill>
                      <a:srgbClr val="EAEAEA"/>
                    </a:solidFill>
                  </a:tcPr>
                </a:tc>
                <a:extLst>
                  <a:ext uri="{0D108BD9-81ED-4DB2-BD59-A6C34878D82A}">
                    <a16:rowId xmlns:a16="http://schemas.microsoft.com/office/drawing/2014/main" xmlns="" val="1570438673"/>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SERVIÇOS DE TERCEIROS - PESSOA FÍSICA</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11.666,30 </a:t>
                      </a:r>
                    </a:p>
                  </a:txBody>
                  <a:tcPr marL="9525" marR="9525" marT="9525" marB="0" anchor="ctr">
                    <a:lnL>
                      <a:noFill/>
                    </a:lnL>
                    <a:lnR>
                      <a:noFill/>
                    </a:lnR>
                    <a:lnT>
                      <a:noFill/>
                    </a:lnT>
                    <a:lnB>
                      <a:noFill/>
                    </a:lnB>
                  </a:tcPr>
                </a:tc>
                <a:extLst>
                  <a:ext uri="{0D108BD9-81ED-4DB2-BD59-A6C34878D82A}">
                    <a16:rowId xmlns:a16="http://schemas.microsoft.com/office/drawing/2014/main" xmlns="" val="1761272702"/>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SERVIÇOS DE TERCEIROS - PESSOA JURÍDICA</a:t>
                      </a:r>
                    </a:p>
                  </a:txBody>
                  <a:tcPr marL="9525" marR="9525" marT="9525"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96.691,02 </a:t>
                      </a:r>
                    </a:p>
                  </a:txBody>
                  <a:tcPr marL="9525" marR="9525" marT="9525" marB="0" anchor="ctr">
                    <a:lnL>
                      <a:noFill/>
                    </a:lnL>
                    <a:lnR>
                      <a:noFill/>
                    </a:lnR>
                    <a:lnT>
                      <a:noFill/>
                    </a:lnT>
                    <a:lnB>
                      <a:noFill/>
                    </a:lnB>
                    <a:solidFill>
                      <a:srgbClr val="EAEAEA"/>
                    </a:solidFill>
                  </a:tcPr>
                </a:tc>
                <a:extLst>
                  <a:ext uri="{0D108BD9-81ED-4DB2-BD59-A6C34878D82A}">
                    <a16:rowId xmlns:a16="http://schemas.microsoft.com/office/drawing/2014/main" xmlns="" val="1284682891"/>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ENCARGOS DIVERSOS</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20.003,35 </a:t>
                      </a:r>
                    </a:p>
                  </a:txBody>
                  <a:tcPr marL="9525" marR="9525" marT="9525" marB="0" anchor="ctr">
                    <a:lnL>
                      <a:noFill/>
                    </a:lnL>
                    <a:lnR>
                      <a:noFill/>
                    </a:lnR>
                    <a:lnT>
                      <a:noFill/>
                    </a:lnT>
                    <a:lnB>
                      <a:noFill/>
                    </a:lnB>
                  </a:tcPr>
                </a:tc>
                <a:extLst>
                  <a:ext uri="{0D108BD9-81ED-4DB2-BD59-A6C34878D82A}">
                    <a16:rowId xmlns:a16="http://schemas.microsoft.com/office/drawing/2014/main" xmlns="" val="1163180518"/>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TRANSFERÊNCIAS CORRENTES</a:t>
                      </a:r>
                    </a:p>
                  </a:txBody>
                  <a:tcPr marL="9525" marR="9525" marT="9525"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49.812,60 </a:t>
                      </a:r>
                    </a:p>
                  </a:txBody>
                  <a:tcPr marL="9525" marR="9525" marT="9525" marB="0" anchor="ctr">
                    <a:lnL>
                      <a:noFill/>
                    </a:lnL>
                    <a:lnR>
                      <a:noFill/>
                    </a:lnR>
                    <a:lnT>
                      <a:noFill/>
                    </a:lnT>
                    <a:lnB>
                      <a:noFill/>
                    </a:lnB>
                    <a:solidFill>
                      <a:srgbClr val="EAEAEA"/>
                    </a:solidFill>
                  </a:tcPr>
                </a:tc>
                <a:extLst>
                  <a:ext uri="{0D108BD9-81ED-4DB2-BD59-A6C34878D82A}">
                    <a16:rowId xmlns:a16="http://schemas.microsoft.com/office/drawing/2014/main" xmlns="" val="1124236061"/>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DESPESA DE CAPITAL</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6.300,00 </a:t>
                      </a:r>
                    </a:p>
                  </a:txBody>
                  <a:tcPr marL="9525" marR="9525" marT="9525" marB="0" anchor="ctr">
                    <a:lnL>
                      <a:noFill/>
                    </a:lnL>
                    <a:lnR>
                      <a:noFill/>
                    </a:lnR>
                    <a:lnT>
                      <a:noFill/>
                    </a:lnT>
                    <a:lnB>
                      <a:noFill/>
                    </a:lnB>
                  </a:tcPr>
                </a:tc>
                <a:extLst>
                  <a:ext uri="{0D108BD9-81ED-4DB2-BD59-A6C34878D82A}">
                    <a16:rowId xmlns:a16="http://schemas.microsoft.com/office/drawing/2014/main" xmlns="" val="332566343"/>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INVESTIMENTOS</a:t>
                      </a:r>
                    </a:p>
                  </a:txBody>
                  <a:tcPr marL="9525" marR="9525" marT="9525"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6.300,00 </a:t>
                      </a:r>
                    </a:p>
                  </a:txBody>
                  <a:tcPr marL="9525" marR="9525" marT="9525" marB="0" anchor="ctr">
                    <a:lnL>
                      <a:noFill/>
                    </a:lnL>
                    <a:lnR>
                      <a:noFill/>
                    </a:lnR>
                    <a:lnT>
                      <a:noFill/>
                    </a:lnT>
                    <a:lnB>
                      <a:noFill/>
                    </a:lnB>
                    <a:solidFill>
                      <a:srgbClr val="EAEAEA"/>
                    </a:solidFill>
                  </a:tcPr>
                </a:tc>
                <a:extLst>
                  <a:ext uri="{0D108BD9-81ED-4DB2-BD59-A6C34878D82A}">
                    <a16:rowId xmlns:a16="http://schemas.microsoft.com/office/drawing/2014/main" xmlns="" val="1524807438"/>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Transferências Financeiras Concedidas</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   </a:t>
                      </a:r>
                    </a:p>
                  </a:txBody>
                  <a:tcPr marL="9525" marR="9525" marT="9525" marB="0" anchor="ctr">
                    <a:lnL>
                      <a:noFill/>
                    </a:lnL>
                    <a:lnR>
                      <a:noFill/>
                    </a:lnR>
                    <a:lnT>
                      <a:noFill/>
                    </a:lnT>
                    <a:lnB>
                      <a:noFill/>
                    </a:lnB>
                  </a:tcPr>
                </a:tc>
                <a:extLst>
                  <a:ext uri="{0D108BD9-81ED-4DB2-BD59-A6C34878D82A}">
                    <a16:rowId xmlns:a16="http://schemas.microsoft.com/office/drawing/2014/main" xmlns="" val="2671744964"/>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Pagamentos Extraorçamentários</a:t>
                      </a:r>
                    </a:p>
                  </a:txBody>
                  <a:tcPr marL="9525" marR="9525" marT="9525"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447.470,91 </a:t>
                      </a:r>
                    </a:p>
                  </a:txBody>
                  <a:tcPr marL="9525" marR="9525" marT="9525" marB="0" anchor="ctr">
                    <a:lnL>
                      <a:noFill/>
                    </a:lnL>
                    <a:lnR>
                      <a:noFill/>
                    </a:lnR>
                    <a:lnT>
                      <a:noFill/>
                    </a:lnT>
                    <a:lnB>
                      <a:noFill/>
                    </a:lnB>
                    <a:solidFill>
                      <a:srgbClr val="EAEAEA"/>
                    </a:solidFill>
                  </a:tcPr>
                </a:tc>
                <a:extLst>
                  <a:ext uri="{0D108BD9-81ED-4DB2-BD59-A6C34878D82A}">
                    <a16:rowId xmlns:a16="http://schemas.microsoft.com/office/drawing/2014/main" xmlns="" val="273650909"/>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Pagamentos de Restos a Pagar Não Processados</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20.806,83 </a:t>
                      </a:r>
                    </a:p>
                  </a:txBody>
                  <a:tcPr marL="9525" marR="9525" marT="9525" marB="0" anchor="ctr">
                    <a:lnL>
                      <a:noFill/>
                    </a:lnL>
                    <a:lnR>
                      <a:noFill/>
                    </a:lnR>
                    <a:lnT>
                      <a:noFill/>
                    </a:lnT>
                    <a:lnB>
                      <a:noFill/>
                    </a:lnB>
                  </a:tcPr>
                </a:tc>
                <a:extLst>
                  <a:ext uri="{0D108BD9-81ED-4DB2-BD59-A6C34878D82A}">
                    <a16:rowId xmlns:a16="http://schemas.microsoft.com/office/drawing/2014/main" xmlns="" val="726912347"/>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Pagamentos de Restos a Pagar Processados</a:t>
                      </a:r>
                    </a:p>
                  </a:txBody>
                  <a:tcPr marL="9525" marR="9525" marT="9525"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6.212,21 </a:t>
                      </a:r>
                    </a:p>
                  </a:txBody>
                  <a:tcPr marL="9525" marR="9525" marT="9525" marB="0" anchor="ctr">
                    <a:lnL>
                      <a:noFill/>
                    </a:lnL>
                    <a:lnR>
                      <a:noFill/>
                    </a:lnR>
                    <a:lnT>
                      <a:noFill/>
                    </a:lnT>
                    <a:lnB>
                      <a:noFill/>
                    </a:lnB>
                    <a:solidFill>
                      <a:srgbClr val="EAEAEA"/>
                    </a:solidFill>
                  </a:tcPr>
                </a:tc>
                <a:extLst>
                  <a:ext uri="{0D108BD9-81ED-4DB2-BD59-A6C34878D82A}">
                    <a16:rowId xmlns:a16="http://schemas.microsoft.com/office/drawing/2014/main" xmlns="" val="3193060039"/>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Depósitos Restituíveis e Valores Vinculados</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39.346,40 </a:t>
                      </a:r>
                    </a:p>
                  </a:txBody>
                  <a:tcPr marL="9525" marR="9525" marT="9525" marB="0" anchor="ctr">
                    <a:lnL>
                      <a:noFill/>
                    </a:lnL>
                    <a:lnR>
                      <a:noFill/>
                    </a:lnR>
                    <a:lnT>
                      <a:noFill/>
                    </a:lnT>
                    <a:lnB>
                      <a:noFill/>
                    </a:lnB>
                  </a:tcPr>
                </a:tc>
                <a:extLst>
                  <a:ext uri="{0D108BD9-81ED-4DB2-BD59-A6C34878D82A}">
                    <a16:rowId xmlns:a16="http://schemas.microsoft.com/office/drawing/2014/main" xmlns="" val="2242173477"/>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Outros Pagamentos Extraorçamentários</a:t>
                      </a:r>
                    </a:p>
                  </a:txBody>
                  <a:tcPr marL="9525" marR="9525" marT="9525"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381.105,47 </a:t>
                      </a:r>
                    </a:p>
                  </a:txBody>
                  <a:tcPr marL="9525" marR="9525" marT="9525" marB="0" anchor="ctr">
                    <a:lnL>
                      <a:noFill/>
                    </a:lnL>
                    <a:lnR>
                      <a:noFill/>
                    </a:lnR>
                    <a:lnT>
                      <a:noFill/>
                    </a:lnT>
                    <a:lnB>
                      <a:noFill/>
                    </a:lnB>
                    <a:solidFill>
                      <a:srgbClr val="EAEAEA"/>
                    </a:solidFill>
                  </a:tcPr>
                </a:tc>
                <a:extLst>
                  <a:ext uri="{0D108BD9-81ED-4DB2-BD59-A6C34878D82A}">
                    <a16:rowId xmlns:a16="http://schemas.microsoft.com/office/drawing/2014/main" xmlns="" val="500514690"/>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Saldo em espécie para o Exercício Seguinte</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1.077.197,26 </a:t>
                      </a:r>
                    </a:p>
                  </a:txBody>
                  <a:tcPr marL="9525" marR="9525" marT="9525" marB="0" anchor="ctr">
                    <a:lnL>
                      <a:noFill/>
                    </a:lnL>
                    <a:lnR>
                      <a:noFill/>
                    </a:lnR>
                    <a:lnT>
                      <a:noFill/>
                    </a:lnT>
                    <a:lnB>
                      <a:noFill/>
                    </a:lnB>
                  </a:tcPr>
                </a:tc>
                <a:extLst>
                  <a:ext uri="{0D108BD9-81ED-4DB2-BD59-A6C34878D82A}">
                    <a16:rowId xmlns:a16="http://schemas.microsoft.com/office/drawing/2014/main" xmlns="" val="1733103653"/>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Caixa e Equivalente de Caixa</a:t>
                      </a:r>
                    </a:p>
                  </a:txBody>
                  <a:tcPr marL="9525" marR="9525" marT="9525"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1.077.197,26 </a:t>
                      </a:r>
                    </a:p>
                  </a:txBody>
                  <a:tcPr marL="9525" marR="9525" marT="9525" marB="0" anchor="ctr">
                    <a:lnL>
                      <a:noFill/>
                    </a:lnL>
                    <a:lnR>
                      <a:noFill/>
                    </a:lnR>
                    <a:lnT>
                      <a:noFill/>
                    </a:lnT>
                    <a:lnB>
                      <a:noFill/>
                    </a:lnB>
                    <a:solidFill>
                      <a:srgbClr val="EAEAEA"/>
                    </a:solidFill>
                  </a:tcPr>
                </a:tc>
                <a:extLst>
                  <a:ext uri="{0D108BD9-81ED-4DB2-BD59-A6C34878D82A}">
                    <a16:rowId xmlns:a16="http://schemas.microsoft.com/office/drawing/2014/main" xmlns="" val="4084433408"/>
                  </a:ext>
                </a:extLst>
              </a:tr>
              <a:tr h="210358">
                <a:tc>
                  <a:txBody>
                    <a:bodyPr/>
                    <a:lstStyle/>
                    <a:p>
                      <a:pPr algn="l" rtl="0" fontAlgn="ctr"/>
                      <a:r>
                        <a:rPr lang="pt-BR" sz="1000" b="0" i="0" u="none" strike="noStrike">
                          <a:solidFill>
                            <a:srgbClr val="000000"/>
                          </a:solidFill>
                          <a:effectLst/>
                          <a:latin typeface="Franklin Gothic Medium" panose="020B0603020102020204" pitchFamily="34" charset="0"/>
                        </a:rPr>
                        <a:t>Depósitos. Rest. Vlrs Vinculados</a:t>
                      </a:r>
                    </a:p>
                  </a:txBody>
                  <a:tcPr marL="9525" marR="9525" marT="9525"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                                -   </a:t>
                      </a:r>
                    </a:p>
                  </a:txBody>
                  <a:tcPr marL="9525" marR="9525" marT="9525" marB="0" anchor="ctr">
                    <a:lnL>
                      <a:noFill/>
                    </a:lnL>
                    <a:lnR>
                      <a:noFill/>
                    </a:lnR>
                    <a:lnT>
                      <a:noFill/>
                    </a:lnT>
                    <a:lnB>
                      <a:noFill/>
                    </a:lnB>
                  </a:tcPr>
                </a:tc>
                <a:extLst>
                  <a:ext uri="{0D108BD9-81ED-4DB2-BD59-A6C34878D82A}">
                    <a16:rowId xmlns:a16="http://schemas.microsoft.com/office/drawing/2014/main" xmlns="" val="1818299397"/>
                  </a:ext>
                </a:extLst>
              </a:tr>
              <a:tr h="210358">
                <a:tc>
                  <a:txBody>
                    <a:bodyPr/>
                    <a:lstStyle/>
                    <a:p>
                      <a:pPr algn="l" rtl="0" fontAlgn="ctr"/>
                      <a:r>
                        <a:rPr lang="pt-BR" sz="1000" b="1" i="0" u="none" strike="noStrike">
                          <a:solidFill>
                            <a:srgbClr val="FFFFFF"/>
                          </a:solidFill>
                          <a:effectLst/>
                          <a:latin typeface="Franklin Gothic Medium" panose="020B0603020102020204" pitchFamily="34" charset="0"/>
                        </a:rPr>
                        <a:t>TOTAL</a:t>
                      </a:r>
                    </a:p>
                  </a:txBody>
                  <a:tcPr marL="9525" marR="9525" marT="9525" marB="0" anchor="ctr">
                    <a:lnL>
                      <a:noFill/>
                    </a:lnL>
                    <a:lnR>
                      <a:noFill/>
                    </a:lnR>
                    <a:lnT>
                      <a:noFill/>
                    </a:lnT>
                    <a:lnB>
                      <a:noFill/>
                    </a:lnB>
                    <a:solidFill>
                      <a:srgbClr val="4682B4"/>
                    </a:solidFill>
                  </a:tcPr>
                </a:tc>
                <a:tc>
                  <a:txBody>
                    <a:bodyPr/>
                    <a:lstStyle/>
                    <a:p>
                      <a:pPr algn="r" rtl="0" fontAlgn="ctr"/>
                      <a:r>
                        <a:rPr lang="pt-BR" sz="1000" b="1" i="0" u="none" strike="noStrike" dirty="0">
                          <a:solidFill>
                            <a:srgbClr val="FFFFFF"/>
                          </a:solidFill>
                          <a:effectLst/>
                          <a:latin typeface="Franklin Gothic Medium" panose="020B0603020102020204" pitchFamily="34" charset="0"/>
                        </a:rPr>
                        <a:t>  2.005.088,25 </a:t>
                      </a:r>
                    </a:p>
                  </a:txBody>
                  <a:tcPr marL="9525" marR="9525" marT="9525" marB="0" anchor="ctr">
                    <a:lnL>
                      <a:noFill/>
                    </a:lnL>
                    <a:lnR>
                      <a:noFill/>
                    </a:lnR>
                    <a:lnT>
                      <a:noFill/>
                    </a:lnT>
                    <a:lnB>
                      <a:noFill/>
                    </a:lnB>
                    <a:solidFill>
                      <a:srgbClr val="4682B4"/>
                    </a:solidFill>
                  </a:tcPr>
                </a:tc>
                <a:extLst>
                  <a:ext uri="{0D108BD9-81ED-4DB2-BD59-A6C34878D82A}">
                    <a16:rowId xmlns:a16="http://schemas.microsoft.com/office/drawing/2014/main" xmlns="" val="4100063431"/>
                  </a:ext>
                </a:extLst>
              </a:tr>
            </a:tbl>
          </a:graphicData>
        </a:graphic>
      </p:graphicFrame>
    </p:spTree>
    <p:extLst>
      <p:ext uri="{BB962C8B-B14F-4D97-AF65-F5344CB8AC3E}">
        <p14:creationId xmlns:p14="http://schemas.microsoft.com/office/powerpoint/2010/main" xmlns="" val="33577159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xmlns="" id="{1548E85C-AE7A-443C-B21A-2DE45DEE306B}"/>
              </a:ext>
            </a:extLst>
          </p:cNvPr>
          <p:cNvSpPr>
            <a:spLocks noGrp="1"/>
          </p:cNvSpPr>
          <p:nvPr>
            <p:ph sz="half" idx="14"/>
          </p:nvPr>
        </p:nvSpPr>
        <p:spPr/>
        <p:txBody>
          <a:bodyPr/>
          <a:lstStyle/>
          <a:p>
            <a:r>
              <a:rPr lang="pt-BR" sz="2400" b="1" dirty="0">
                <a:cs typeface="Arial" pitchFamily="34" charset="0"/>
              </a:rPr>
              <a:t>Variações Patrimoniais</a:t>
            </a:r>
            <a:endParaRPr lang="pt-BR" dirty="0"/>
          </a:p>
        </p:txBody>
      </p:sp>
      <p:graphicFrame>
        <p:nvGraphicFramePr>
          <p:cNvPr id="4" name="Tabela 3">
            <a:extLst>
              <a:ext uri="{FF2B5EF4-FFF2-40B4-BE49-F238E27FC236}">
                <a16:creationId xmlns:a16="http://schemas.microsoft.com/office/drawing/2014/main" xmlns="" id="{925A6810-956C-4CD5-99B2-05F4F73B8FCF}"/>
              </a:ext>
            </a:extLst>
          </p:cNvPr>
          <p:cNvGraphicFramePr>
            <a:graphicFrameLocks noGrp="1"/>
          </p:cNvGraphicFramePr>
          <p:nvPr>
            <p:extLst>
              <p:ext uri="{D42A27DB-BD31-4B8C-83A1-F6EECF244321}">
                <p14:modId xmlns:p14="http://schemas.microsoft.com/office/powerpoint/2010/main" xmlns="" val="86401887"/>
              </p:ext>
            </p:extLst>
          </p:nvPr>
        </p:nvGraphicFramePr>
        <p:xfrm>
          <a:off x="314325" y="1384478"/>
          <a:ext cx="11598275" cy="4616276"/>
        </p:xfrm>
        <a:graphic>
          <a:graphicData uri="http://schemas.openxmlformats.org/drawingml/2006/table">
            <a:tbl>
              <a:tblPr/>
              <a:tblGrid>
                <a:gridCol w="4376066">
                  <a:extLst>
                    <a:ext uri="{9D8B030D-6E8A-4147-A177-3AD203B41FA5}">
                      <a16:colId xmlns:a16="http://schemas.microsoft.com/office/drawing/2014/main" xmlns="" val="3811063783"/>
                    </a:ext>
                  </a:extLst>
                </a:gridCol>
                <a:gridCol w="978652">
                  <a:extLst>
                    <a:ext uri="{9D8B030D-6E8A-4147-A177-3AD203B41FA5}">
                      <a16:colId xmlns:a16="http://schemas.microsoft.com/office/drawing/2014/main" xmlns="" val="3965841415"/>
                    </a:ext>
                  </a:extLst>
                </a:gridCol>
                <a:gridCol w="1152085">
                  <a:extLst>
                    <a:ext uri="{9D8B030D-6E8A-4147-A177-3AD203B41FA5}">
                      <a16:colId xmlns:a16="http://schemas.microsoft.com/office/drawing/2014/main" xmlns="" val="3198414082"/>
                    </a:ext>
                  </a:extLst>
                </a:gridCol>
                <a:gridCol w="2960735">
                  <a:extLst>
                    <a:ext uri="{9D8B030D-6E8A-4147-A177-3AD203B41FA5}">
                      <a16:colId xmlns:a16="http://schemas.microsoft.com/office/drawing/2014/main" xmlns="" val="3933620277"/>
                    </a:ext>
                  </a:extLst>
                </a:gridCol>
                <a:gridCol w="978652">
                  <a:extLst>
                    <a:ext uri="{9D8B030D-6E8A-4147-A177-3AD203B41FA5}">
                      <a16:colId xmlns:a16="http://schemas.microsoft.com/office/drawing/2014/main" xmlns="" val="2594800784"/>
                    </a:ext>
                  </a:extLst>
                </a:gridCol>
                <a:gridCol w="1152085">
                  <a:extLst>
                    <a:ext uri="{9D8B030D-6E8A-4147-A177-3AD203B41FA5}">
                      <a16:colId xmlns:a16="http://schemas.microsoft.com/office/drawing/2014/main" xmlns="" val="351350470"/>
                    </a:ext>
                  </a:extLst>
                </a:gridCol>
              </a:tblGrid>
              <a:tr h="182394">
                <a:tc>
                  <a:txBody>
                    <a:bodyPr/>
                    <a:lstStyle/>
                    <a:p>
                      <a:pPr algn="ctr" rtl="0" fontAlgn="t"/>
                      <a:r>
                        <a:rPr lang="pt-BR" sz="1000" b="1" i="0" u="none" strike="noStrike" dirty="0">
                          <a:solidFill>
                            <a:srgbClr val="FFFFFF"/>
                          </a:solidFill>
                          <a:effectLst/>
                          <a:latin typeface="Franklin Gothic Medium" panose="020B0603020102020204" pitchFamily="34" charset="0"/>
                        </a:rPr>
                        <a:t>AUMENTATIVA</a:t>
                      </a:r>
                    </a:p>
                  </a:txBody>
                  <a:tcPr marL="8426" marR="8426" marT="8426" marB="0">
                    <a:lnL>
                      <a:noFill/>
                    </a:lnL>
                    <a:lnR>
                      <a:noFill/>
                    </a:lnR>
                    <a:lnT>
                      <a:noFill/>
                    </a:lnT>
                    <a:lnB>
                      <a:noFill/>
                    </a:lnB>
                    <a:solidFill>
                      <a:srgbClr val="4682B4"/>
                    </a:solidFill>
                  </a:tcPr>
                </a:tc>
                <a:tc>
                  <a:txBody>
                    <a:bodyPr/>
                    <a:lstStyle/>
                    <a:p>
                      <a:pPr algn="l" rtl="0" fontAlgn="ctr"/>
                      <a:r>
                        <a:rPr lang="pt-BR" sz="1000" b="1" i="0" u="none" strike="noStrike" dirty="0">
                          <a:solidFill>
                            <a:srgbClr val="FFFFFF"/>
                          </a:solidFill>
                          <a:effectLst/>
                          <a:latin typeface="Franklin Gothic Medium" panose="020B0603020102020204" pitchFamily="34" charset="0"/>
                        </a:rPr>
                        <a:t>Exercício Atual</a:t>
                      </a:r>
                    </a:p>
                  </a:txBody>
                  <a:tcPr marL="8426" marR="8426" marT="8426" marB="0" anchor="ctr">
                    <a:lnL>
                      <a:noFill/>
                    </a:lnL>
                    <a:lnR>
                      <a:noFill/>
                    </a:lnR>
                    <a:lnT>
                      <a:noFill/>
                    </a:lnT>
                    <a:lnB>
                      <a:noFill/>
                    </a:lnB>
                    <a:solidFill>
                      <a:srgbClr val="4682B4"/>
                    </a:solidFill>
                  </a:tcPr>
                </a:tc>
                <a:tc>
                  <a:txBody>
                    <a:bodyPr/>
                    <a:lstStyle/>
                    <a:p>
                      <a:pPr algn="r" rtl="0" fontAlgn="ctr"/>
                      <a:r>
                        <a:rPr lang="pt-BR" sz="1000" b="1" i="0" u="none" strike="noStrike" dirty="0">
                          <a:solidFill>
                            <a:srgbClr val="FFFFFF"/>
                          </a:solidFill>
                          <a:effectLst/>
                          <a:latin typeface="Franklin Gothic Medium" panose="020B0603020102020204" pitchFamily="34" charset="0"/>
                        </a:rPr>
                        <a:t>Exercício Anterior</a:t>
                      </a:r>
                    </a:p>
                  </a:txBody>
                  <a:tcPr marL="8426" marR="8426" marT="8426" marB="0" anchor="ctr">
                    <a:lnL>
                      <a:noFill/>
                    </a:lnL>
                    <a:lnR>
                      <a:noFill/>
                    </a:lnR>
                    <a:lnT>
                      <a:noFill/>
                    </a:lnT>
                    <a:lnB>
                      <a:noFill/>
                    </a:lnB>
                    <a:solidFill>
                      <a:srgbClr val="4682B4"/>
                    </a:solidFill>
                  </a:tcPr>
                </a:tc>
                <a:tc>
                  <a:txBody>
                    <a:bodyPr/>
                    <a:lstStyle/>
                    <a:p>
                      <a:pPr algn="ctr" rtl="0" fontAlgn="t"/>
                      <a:r>
                        <a:rPr lang="pt-BR" sz="1000" b="1" i="0" u="none" strike="noStrike" dirty="0">
                          <a:solidFill>
                            <a:srgbClr val="FFFFFF"/>
                          </a:solidFill>
                          <a:effectLst/>
                          <a:latin typeface="Franklin Gothic Medium" panose="020B0603020102020204" pitchFamily="34" charset="0"/>
                        </a:rPr>
                        <a:t>DIMINUTIVA</a:t>
                      </a:r>
                    </a:p>
                  </a:txBody>
                  <a:tcPr marL="8426" marR="8426" marT="8426" marB="0">
                    <a:lnL>
                      <a:noFill/>
                    </a:lnL>
                    <a:lnR>
                      <a:noFill/>
                    </a:lnR>
                    <a:lnT>
                      <a:noFill/>
                    </a:lnT>
                    <a:lnB>
                      <a:noFill/>
                    </a:lnB>
                    <a:solidFill>
                      <a:srgbClr val="4682B4"/>
                    </a:solidFill>
                  </a:tcPr>
                </a:tc>
                <a:tc>
                  <a:txBody>
                    <a:bodyPr/>
                    <a:lstStyle/>
                    <a:p>
                      <a:pPr algn="l" rtl="0" fontAlgn="ctr"/>
                      <a:r>
                        <a:rPr lang="pt-BR" sz="1000" b="1" i="0" u="none" strike="noStrike">
                          <a:solidFill>
                            <a:srgbClr val="FFFFFF"/>
                          </a:solidFill>
                          <a:effectLst/>
                          <a:latin typeface="Franklin Gothic Medium" panose="020B0603020102020204" pitchFamily="34" charset="0"/>
                        </a:rPr>
                        <a:t>Exercício Atual</a:t>
                      </a:r>
                    </a:p>
                  </a:txBody>
                  <a:tcPr marL="8426" marR="8426" marT="8426" marB="0" anchor="ctr">
                    <a:lnL>
                      <a:noFill/>
                    </a:lnL>
                    <a:lnR>
                      <a:noFill/>
                    </a:lnR>
                    <a:lnT>
                      <a:noFill/>
                    </a:lnT>
                    <a:lnB>
                      <a:noFill/>
                    </a:lnB>
                    <a:solidFill>
                      <a:srgbClr val="4682B4"/>
                    </a:solidFill>
                  </a:tcPr>
                </a:tc>
                <a:tc>
                  <a:txBody>
                    <a:bodyPr/>
                    <a:lstStyle/>
                    <a:p>
                      <a:pPr algn="r" rtl="0" fontAlgn="ctr"/>
                      <a:r>
                        <a:rPr lang="pt-BR" sz="1000" b="1" i="0" u="none" strike="noStrike">
                          <a:solidFill>
                            <a:srgbClr val="FFFFFF"/>
                          </a:solidFill>
                          <a:effectLst/>
                          <a:latin typeface="Franklin Gothic Medium" panose="020B0603020102020204" pitchFamily="34" charset="0"/>
                        </a:rPr>
                        <a:t>Exercício Anterior</a:t>
                      </a:r>
                    </a:p>
                  </a:txBody>
                  <a:tcPr marL="8426" marR="8426" marT="8426" marB="0" anchor="ctr">
                    <a:lnL>
                      <a:noFill/>
                    </a:lnL>
                    <a:lnR>
                      <a:noFill/>
                    </a:lnR>
                    <a:lnT>
                      <a:noFill/>
                    </a:lnT>
                    <a:lnB>
                      <a:noFill/>
                    </a:lnB>
                    <a:solidFill>
                      <a:srgbClr val="4682B4"/>
                    </a:solidFill>
                  </a:tcPr>
                </a:tc>
                <a:extLst>
                  <a:ext uri="{0D108BD9-81ED-4DB2-BD59-A6C34878D82A}">
                    <a16:rowId xmlns:a16="http://schemas.microsoft.com/office/drawing/2014/main" xmlns="" val="3245146636"/>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CONTRIBUIÇÕES</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477.995,35</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559.975,02</a:t>
                      </a:r>
                    </a:p>
                  </a:txBody>
                  <a:tcPr marL="8426" marR="8426" marT="8426" marB="0" anchor="ctr">
                    <a:lnL>
                      <a:noFill/>
                    </a:lnL>
                    <a:lnR>
                      <a:noFill/>
                    </a:lnR>
                    <a:lnT>
                      <a:noFill/>
                    </a:lnT>
                    <a:lnB>
                      <a:noFill/>
                    </a:lnB>
                  </a:tcPr>
                </a:tc>
                <a:tc>
                  <a:txBody>
                    <a:bodyPr/>
                    <a:lstStyle/>
                    <a:p>
                      <a:pPr algn="l" rtl="0" fontAlgn="ctr"/>
                      <a:r>
                        <a:rPr lang="pt-BR" sz="1000" b="0" i="0" u="none" strike="noStrike" dirty="0">
                          <a:solidFill>
                            <a:srgbClr val="000000"/>
                          </a:solidFill>
                          <a:effectLst/>
                          <a:latin typeface="Franklin Gothic Medium" panose="020B0603020102020204" pitchFamily="34" charset="0"/>
                        </a:rPr>
                        <a:t>PESSOAL E ENCARGOS</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338.824,17</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311.296,27</a:t>
                      </a:r>
                    </a:p>
                  </a:txBody>
                  <a:tcPr marL="8426" marR="8426" marT="8426" marB="0" anchor="ctr">
                    <a:lnL>
                      <a:noFill/>
                    </a:lnL>
                    <a:lnR>
                      <a:noFill/>
                    </a:lnR>
                    <a:lnT>
                      <a:noFill/>
                    </a:lnT>
                    <a:lnB>
                      <a:noFill/>
                    </a:lnB>
                  </a:tcPr>
                </a:tc>
                <a:extLst>
                  <a:ext uri="{0D108BD9-81ED-4DB2-BD59-A6C34878D82A}">
                    <a16:rowId xmlns:a16="http://schemas.microsoft.com/office/drawing/2014/main" xmlns="" val="3499328317"/>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CONTRIBUIÇÕES SOCIAIS</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477.995,35</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559.975,02</a:t>
                      </a:r>
                    </a:p>
                  </a:txBody>
                  <a:tcPr marL="8426" marR="8426" marT="8426" marB="0" anchor="ctr">
                    <a:lnL>
                      <a:noFill/>
                    </a:lnL>
                    <a:lnR>
                      <a:noFill/>
                    </a:lnR>
                    <a:lnT>
                      <a:noFill/>
                    </a:lnT>
                    <a:lnB>
                      <a:noFill/>
                    </a:lnB>
                    <a:solidFill>
                      <a:srgbClr val="EAEAEA"/>
                    </a:solidFill>
                  </a:tcPr>
                </a:tc>
                <a:tc>
                  <a:txBody>
                    <a:bodyPr/>
                    <a:lstStyle/>
                    <a:p>
                      <a:pPr algn="l" rtl="0" fontAlgn="ctr"/>
                      <a:r>
                        <a:rPr lang="pt-BR" sz="1000" b="0" i="0" u="none" strike="noStrike">
                          <a:solidFill>
                            <a:srgbClr val="000000"/>
                          </a:solidFill>
                          <a:effectLst/>
                          <a:latin typeface="Franklin Gothic Medium" panose="020B0603020102020204" pitchFamily="34" charset="0"/>
                        </a:rPr>
                        <a:t>REMUNERAÇÃO DE PESSOAL</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338.824,17</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311.296,27</a:t>
                      </a:r>
                    </a:p>
                  </a:txBody>
                  <a:tcPr marL="8426" marR="8426" marT="8426" marB="0" anchor="ctr">
                    <a:lnL>
                      <a:noFill/>
                    </a:lnL>
                    <a:lnR>
                      <a:noFill/>
                    </a:lnR>
                    <a:lnT>
                      <a:noFill/>
                    </a:lnT>
                    <a:lnB>
                      <a:noFill/>
                    </a:lnB>
                    <a:solidFill>
                      <a:srgbClr val="EAEAEA"/>
                    </a:solidFill>
                  </a:tcPr>
                </a:tc>
                <a:extLst>
                  <a:ext uri="{0D108BD9-81ED-4DB2-BD59-A6C34878D82A}">
                    <a16:rowId xmlns:a16="http://schemas.microsoft.com/office/drawing/2014/main" xmlns="" val="4202934605"/>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CONTRIBUIÇÕES SOCIAIS</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477.995,35</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559.975,02</a:t>
                      </a:r>
                    </a:p>
                  </a:txBody>
                  <a:tcPr marL="8426" marR="8426" marT="8426" marB="0" anchor="ctr">
                    <a:lnL>
                      <a:noFill/>
                    </a:lnL>
                    <a:lnR>
                      <a:noFill/>
                    </a:lnR>
                    <a:lnT>
                      <a:noFill/>
                    </a:lnT>
                    <a:lnB>
                      <a:noFill/>
                    </a:lnB>
                  </a:tcPr>
                </a:tc>
                <a:tc>
                  <a:txBody>
                    <a:bodyPr/>
                    <a:lstStyle/>
                    <a:p>
                      <a:pPr algn="l" rtl="0" fontAlgn="ctr"/>
                      <a:r>
                        <a:rPr lang="pt-BR" sz="1000" b="0" i="0" u="none" strike="noStrike">
                          <a:solidFill>
                            <a:srgbClr val="000000"/>
                          </a:solidFill>
                          <a:effectLst/>
                          <a:latin typeface="Franklin Gothic Medium" panose="020B0603020102020204" pitchFamily="34" charset="0"/>
                        </a:rPr>
                        <a:t>REMUNERAÇÃO A PESSOAL - RPPS</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338.824,17</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311.296,27</a:t>
                      </a:r>
                    </a:p>
                  </a:txBody>
                  <a:tcPr marL="8426" marR="8426" marT="8426" marB="0" anchor="ctr">
                    <a:lnL>
                      <a:noFill/>
                    </a:lnL>
                    <a:lnR>
                      <a:noFill/>
                    </a:lnR>
                    <a:lnT>
                      <a:noFill/>
                    </a:lnT>
                    <a:lnB>
                      <a:noFill/>
                    </a:lnB>
                  </a:tcPr>
                </a:tc>
                <a:extLst>
                  <a:ext uri="{0D108BD9-81ED-4DB2-BD59-A6C34878D82A}">
                    <a16:rowId xmlns:a16="http://schemas.microsoft.com/office/drawing/2014/main" xmlns="" val="3318616066"/>
                  </a:ext>
                </a:extLst>
              </a:tr>
              <a:tr h="191575">
                <a:tc>
                  <a:txBody>
                    <a:bodyPr/>
                    <a:lstStyle/>
                    <a:p>
                      <a:pPr algn="l" rtl="0" fontAlgn="ctr"/>
                      <a:r>
                        <a:rPr lang="pt-BR" sz="1000" b="0" i="0" u="none" strike="noStrike">
                          <a:solidFill>
                            <a:srgbClr val="000000"/>
                          </a:solidFill>
                          <a:effectLst/>
                          <a:latin typeface="Franklin Gothic Medium" panose="020B0603020102020204" pitchFamily="34" charset="0"/>
                        </a:rPr>
                        <a:t>EXPLORAÇÃO E VENDA DE BENS, SERVIÇOS E DIREITOS</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349.923,05</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216.896,90</a:t>
                      </a:r>
                    </a:p>
                  </a:txBody>
                  <a:tcPr marL="8426" marR="8426" marT="8426" marB="0" anchor="ctr">
                    <a:lnL>
                      <a:noFill/>
                    </a:lnL>
                    <a:lnR>
                      <a:noFill/>
                    </a:lnR>
                    <a:lnT>
                      <a:noFill/>
                    </a:lnT>
                    <a:lnB>
                      <a:noFill/>
                    </a:lnB>
                    <a:solidFill>
                      <a:srgbClr val="EAEAEA"/>
                    </a:solidFill>
                  </a:tcPr>
                </a:tc>
                <a:tc>
                  <a:txBody>
                    <a:bodyPr/>
                    <a:lstStyle/>
                    <a:p>
                      <a:pPr algn="l" rtl="0" fontAlgn="ctr"/>
                      <a:r>
                        <a:rPr lang="pt-BR" sz="1000" b="0" i="0" u="none" strike="noStrike" dirty="0">
                          <a:solidFill>
                            <a:srgbClr val="000000"/>
                          </a:solidFill>
                          <a:effectLst/>
                          <a:latin typeface="Franklin Gothic Medium" panose="020B0603020102020204" pitchFamily="34" charset="0"/>
                        </a:rPr>
                        <a:t>USO DE BENS, SERV. E CONSUMO DE CAPITAL FIXO</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165.285,73</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169.565,46</a:t>
                      </a:r>
                    </a:p>
                  </a:txBody>
                  <a:tcPr marL="8426" marR="8426" marT="8426" marB="0" anchor="ctr">
                    <a:lnL>
                      <a:noFill/>
                    </a:lnL>
                    <a:lnR>
                      <a:noFill/>
                    </a:lnR>
                    <a:lnT>
                      <a:noFill/>
                    </a:lnT>
                    <a:lnB>
                      <a:noFill/>
                    </a:lnB>
                    <a:solidFill>
                      <a:srgbClr val="EAEAEA"/>
                    </a:solidFill>
                  </a:tcPr>
                </a:tc>
                <a:extLst>
                  <a:ext uri="{0D108BD9-81ED-4DB2-BD59-A6C34878D82A}">
                    <a16:rowId xmlns:a16="http://schemas.microsoft.com/office/drawing/2014/main" xmlns="" val="191859601"/>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EXPLORAÇÃO DE BENS DIREITOS E PRESTAÇÃO DE SERVIÇOS</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349.923,05</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216.896,90</a:t>
                      </a:r>
                    </a:p>
                  </a:txBody>
                  <a:tcPr marL="8426" marR="8426" marT="8426" marB="0" anchor="ctr">
                    <a:lnL>
                      <a:noFill/>
                    </a:lnL>
                    <a:lnR>
                      <a:noFill/>
                    </a:lnR>
                    <a:lnT>
                      <a:noFill/>
                    </a:lnT>
                    <a:lnB>
                      <a:noFill/>
                    </a:lnB>
                  </a:tcPr>
                </a:tc>
                <a:tc>
                  <a:txBody>
                    <a:bodyPr/>
                    <a:lstStyle/>
                    <a:p>
                      <a:pPr algn="l" rtl="0" fontAlgn="ctr"/>
                      <a:r>
                        <a:rPr lang="pt-BR" sz="1000" b="0" i="0" u="none" strike="noStrike">
                          <a:solidFill>
                            <a:srgbClr val="000000"/>
                          </a:solidFill>
                          <a:effectLst/>
                          <a:latin typeface="Franklin Gothic Medium" panose="020B0603020102020204" pitchFamily="34" charset="0"/>
                        </a:rPr>
                        <a:t>USO DE MATERIAL DE CONSUMO</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295,49</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3.303,80</a:t>
                      </a:r>
                    </a:p>
                  </a:txBody>
                  <a:tcPr marL="8426" marR="8426" marT="8426" marB="0" anchor="ctr">
                    <a:lnL>
                      <a:noFill/>
                    </a:lnL>
                    <a:lnR>
                      <a:noFill/>
                    </a:lnR>
                    <a:lnT>
                      <a:noFill/>
                    </a:lnT>
                    <a:lnB>
                      <a:noFill/>
                    </a:lnB>
                  </a:tcPr>
                </a:tc>
                <a:extLst>
                  <a:ext uri="{0D108BD9-81ED-4DB2-BD59-A6C34878D82A}">
                    <a16:rowId xmlns:a16="http://schemas.microsoft.com/office/drawing/2014/main" xmlns="" val="1458820513"/>
                  </a:ext>
                </a:extLst>
              </a:tr>
              <a:tr h="173493">
                <a:tc>
                  <a:txBody>
                    <a:bodyPr/>
                    <a:lstStyle/>
                    <a:p>
                      <a:pPr algn="l" rtl="0" fontAlgn="ctr"/>
                      <a:r>
                        <a:rPr lang="pt-BR" sz="1000" b="0" i="0" u="none" strike="noStrike" dirty="0">
                          <a:solidFill>
                            <a:srgbClr val="000000"/>
                          </a:solidFill>
                          <a:effectLst/>
                          <a:latin typeface="Franklin Gothic Medium" panose="020B0603020102020204" pitchFamily="34" charset="0"/>
                        </a:rPr>
                        <a:t>VALOR BRUTO DE EXPLORAÇÃO DE BENS E DIREITOS E PREST. DE SERVIÇOS</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349.923,05</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216.896,90</a:t>
                      </a:r>
                    </a:p>
                  </a:txBody>
                  <a:tcPr marL="8426" marR="8426" marT="8426" marB="0" anchor="ctr">
                    <a:lnL>
                      <a:noFill/>
                    </a:lnL>
                    <a:lnR>
                      <a:noFill/>
                    </a:lnR>
                    <a:lnT>
                      <a:noFill/>
                    </a:lnT>
                    <a:lnB>
                      <a:noFill/>
                    </a:lnB>
                    <a:solidFill>
                      <a:srgbClr val="EAEAEA"/>
                    </a:solidFill>
                  </a:tcPr>
                </a:tc>
                <a:tc>
                  <a:txBody>
                    <a:bodyPr/>
                    <a:lstStyle/>
                    <a:p>
                      <a:pPr algn="l" rtl="0" fontAlgn="ctr"/>
                      <a:r>
                        <a:rPr lang="pt-BR" sz="1000" b="0" i="0" u="none" strike="noStrike">
                          <a:solidFill>
                            <a:srgbClr val="000000"/>
                          </a:solidFill>
                          <a:effectLst/>
                          <a:latin typeface="Franklin Gothic Medium" panose="020B0603020102020204" pitchFamily="34" charset="0"/>
                        </a:rPr>
                        <a:t>CONSUMO DE MATERIAL</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295,49</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3.303,80</a:t>
                      </a:r>
                    </a:p>
                  </a:txBody>
                  <a:tcPr marL="8426" marR="8426" marT="8426" marB="0" anchor="ctr">
                    <a:lnL>
                      <a:noFill/>
                    </a:lnL>
                    <a:lnR>
                      <a:noFill/>
                    </a:lnR>
                    <a:lnT>
                      <a:noFill/>
                    </a:lnT>
                    <a:lnB>
                      <a:noFill/>
                    </a:lnB>
                    <a:solidFill>
                      <a:srgbClr val="EAEAEA"/>
                    </a:solidFill>
                  </a:tcPr>
                </a:tc>
                <a:extLst>
                  <a:ext uri="{0D108BD9-81ED-4DB2-BD59-A6C34878D82A}">
                    <a16:rowId xmlns:a16="http://schemas.microsoft.com/office/drawing/2014/main" xmlns="" val="225664059"/>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VARIAÇÕES PATRIMONIAIS AUMENTATIVAS FINANCEIRAS</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52.027,59</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30.169,04</a:t>
                      </a:r>
                    </a:p>
                  </a:txBody>
                  <a:tcPr marL="8426" marR="8426" marT="8426" marB="0" anchor="ctr">
                    <a:lnL>
                      <a:noFill/>
                    </a:lnL>
                    <a:lnR>
                      <a:noFill/>
                    </a:lnR>
                    <a:lnT>
                      <a:noFill/>
                    </a:lnT>
                    <a:lnB>
                      <a:noFill/>
                    </a:lnB>
                  </a:tcPr>
                </a:tc>
                <a:tc>
                  <a:txBody>
                    <a:bodyPr/>
                    <a:lstStyle/>
                    <a:p>
                      <a:pPr algn="l" rtl="0" fontAlgn="ctr"/>
                      <a:r>
                        <a:rPr lang="pt-BR" sz="1000" b="0" i="0" u="none" strike="noStrike">
                          <a:solidFill>
                            <a:srgbClr val="000000"/>
                          </a:solidFill>
                          <a:effectLst/>
                          <a:latin typeface="Franklin Gothic Medium" panose="020B0603020102020204" pitchFamily="34" charset="0"/>
                        </a:rPr>
                        <a:t>SERVIÇOS</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139.911,02</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141.203,08</a:t>
                      </a:r>
                    </a:p>
                  </a:txBody>
                  <a:tcPr marL="8426" marR="8426" marT="8426" marB="0" anchor="ctr">
                    <a:lnL>
                      <a:noFill/>
                    </a:lnL>
                    <a:lnR>
                      <a:noFill/>
                    </a:lnR>
                    <a:lnT>
                      <a:noFill/>
                    </a:lnT>
                    <a:lnB>
                      <a:noFill/>
                    </a:lnB>
                  </a:tcPr>
                </a:tc>
                <a:extLst>
                  <a:ext uri="{0D108BD9-81ED-4DB2-BD59-A6C34878D82A}">
                    <a16:rowId xmlns:a16="http://schemas.microsoft.com/office/drawing/2014/main" xmlns="" val="1414635283"/>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JUROS E ENCARGOS DE MORA</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19.527,66</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13.819,38</a:t>
                      </a:r>
                    </a:p>
                  </a:txBody>
                  <a:tcPr marL="8426" marR="8426" marT="8426" marB="0" anchor="ctr">
                    <a:lnL>
                      <a:noFill/>
                    </a:lnL>
                    <a:lnR>
                      <a:noFill/>
                    </a:lnR>
                    <a:lnT>
                      <a:noFill/>
                    </a:lnT>
                    <a:lnB>
                      <a:noFill/>
                    </a:lnB>
                    <a:solidFill>
                      <a:srgbClr val="EAEAEA"/>
                    </a:solidFill>
                  </a:tcPr>
                </a:tc>
                <a:tc>
                  <a:txBody>
                    <a:bodyPr/>
                    <a:lstStyle/>
                    <a:p>
                      <a:pPr algn="l" rtl="0" fontAlgn="ctr"/>
                      <a:r>
                        <a:rPr lang="pt-BR" sz="1000" b="0" i="0" u="none" strike="noStrike">
                          <a:solidFill>
                            <a:srgbClr val="000000"/>
                          </a:solidFill>
                          <a:effectLst/>
                          <a:latin typeface="Franklin Gothic Medium" panose="020B0603020102020204" pitchFamily="34" charset="0"/>
                        </a:rPr>
                        <a:t>DIARIAS</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6.000,00</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3.750,00</a:t>
                      </a:r>
                    </a:p>
                  </a:txBody>
                  <a:tcPr marL="8426" marR="8426" marT="8426" marB="0" anchor="ctr">
                    <a:lnL>
                      <a:noFill/>
                    </a:lnL>
                    <a:lnR>
                      <a:noFill/>
                    </a:lnR>
                    <a:lnT>
                      <a:noFill/>
                    </a:lnT>
                    <a:lnB>
                      <a:noFill/>
                    </a:lnB>
                    <a:solidFill>
                      <a:srgbClr val="EAEAEA"/>
                    </a:solidFill>
                  </a:tcPr>
                </a:tc>
                <a:extLst>
                  <a:ext uri="{0D108BD9-81ED-4DB2-BD59-A6C34878D82A}">
                    <a16:rowId xmlns:a16="http://schemas.microsoft.com/office/drawing/2014/main" xmlns="" val="1176360685"/>
                  </a:ext>
                </a:extLst>
              </a:tr>
              <a:tr h="238540">
                <a:tc>
                  <a:txBody>
                    <a:bodyPr/>
                    <a:lstStyle/>
                    <a:p>
                      <a:pPr algn="l" rtl="0" fontAlgn="ctr"/>
                      <a:r>
                        <a:rPr lang="pt-BR" sz="1000" b="0" i="0" u="none" strike="noStrike">
                          <a:solidFill>
                            <a:srgbClr val="000000"/>
                          </a:solidFill>
                          <a:effectLst/>
                          <a:latin typeface="Franklin Gothic Medium" panose="020B0603020102020204" pitchFamily="34" charset="0"/>
                        </a:rPr>
                        <a:t>JUROS E ENCARGOS DE MORA SOBRE FORNECIMENTOS DE BENS E SERVIÇOS</a:t>
                      </a:r>
                    </a:p>
                  </a:txBody>
                  <a:tcPr marL="8426" marR="8426" marT="8426" marB="0" anchor="ctr">
                    <a:lnL>
                      <a:noFill/>
                    </a:lnL>
                    <a:lnR>
                      <a:noFill/>
                    </a:lnR>
                    <a:lnT>
                      <a:noFill/>
                    </a:lnT>
                    <a:lnB>
                      <a:noFill/>
                    </a:lnB>
                  </a:tcPr>
                </a:tc>
                <a:tc>
                  <a:txBody>
                    <a:bodyPr/>
                    <a:lstStyle/>
                    <a:p>
                      <a:pPr algn="r" rtl="0" fontAlgn="ctr"/>
                      <a:r>
                        <a:rPr lang="pt-BR" sz="1000" b="0" i="0" u="none" strike="noStrike" dirty="0">
                          <a:solidFill>
                            <a:srgbClr val="000000"/>
                          </a:solidFill>
                          <a:effectLst/>
                          <a:latin typeface="Franklin Gothic Medium" panose="020B0603020102020204" pitchFamily="34" charset="0"/>
                        </a:rPr>
                        <a:t>19.527,66</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13.819,38</a:t>
                      </a:r>
                    </a:p>
                  </a:txBody>
                  <a:tcPr marL="8426" marR="8426" marT="8426" marB="0" anchor="ctr">
                    <a:lnL>
                      <a:noFill/>
                    </a:lnL>
                    <a:lnR>
                      <a:noFill/>
                    </a:lnR>
                    <a:lnT>
                      <a:noFill/>
                    </a:lnT>
                    <a:lnB>
                      <a:noFill/>
                    </a:lnB>
                  </a:tcPr>
                </a:tc>
                <a:tc>
                  <a:txBody>
                    <a:bodyPr/>
                    <a:lstStyle/>
                    <a:p>
                      <a:pPr algn="l" rtl="0" fontAlgn="ctr"/>
                      <a:r>
                        <a:rPr lang="pt-BR" sz="1000" b="0" i="0" u="none" strike="noStrike">
                          <a:solidFill>
                            <a:srgbClr val="000000"/>
                          </a:solidFill>
                          <a:effectLst/>
                          <a:latin typeface="Franklin Gothic Medium" panose="020B0603020102020204" pitchFamily="34" charset="0"/>
                        </a:rPr>
                        <a:t>SERVIÇOS TERCEIROS - PESSOAS FÍSICAS</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12.466,30</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21.356,78</a:t>
                      </a:r>
                    </a:p>
                  </a:txBody>
                  <a:tcPr marL="8426" marR="8426" marT="8426" marB="0" anchor="ctr">
                    <a:lnL>
                      <a:noFill/>
                    </a:lnL>
                    <a:lnR>
                      <a:noFill/>
                    </a:lnR>
                    <a:lnT>
                      <a:noFill/>
                    </a:lnT>
                    <a:lnB>
                      <a:noFill/>
                    </a:lnB>
                  </a:tcPr>
                </a:tc>
                <a:extLst>
                  <a:ext uri="{0D108BD9-81ED-4DB2-BD59-A6C34878D82A}">
                    <a16:rowId xmlns:a16="http://schemas.microsoft.com/office/drawing/2014/main" xmlns="" val="3278964169"/>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OUTRAS VARIAÇÕES PATRIMONIAIS AUMENTATIVAS - FINANCEIRAS</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32.499,93</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16.349,66</a:t>
                      </a:r>
                    </a:p>
                  </a:txBody>
                  <a:tcPr marL="8426" marR="8426" marT="8426" marB="0" anchor="ctr">
                    <a:lnL>
                      <a:noFill/>
                    </a:lnL>
                    <a:lnR>
                      <a:noFill/>
                    </a:lnR>
                    <a:lnT>
                      <a:noFill/>
                    </a:lnT>
                    <a:lnB>
                      <a:noFill/>
                    </a:lnB>
                    <a:solidFill>
                      <a:srgbClr val="EAEAEA"/>
                    </a:solidFill>
                  </a:tcPr>
                </a:tc>
                <a:tc>
                  <a:txBody>
                    <a:bodyPr/>
                    <a:lstStyle/>
                    <a:p>
                      <a:pPr algn="l" rtl="0" fontAlgn="ctr"/>
                      <a:r>
                        <a:rPr lang="pt-BR" sz="1000" b="0" i="0" u="none" strike="noStrike">
                          <a:solidFill>
                            <a:srgbClr val="000000"/>
                          </a:solidFill>
                          <a:effectLst/>
                          <a:latin typeface="Franklin Gothic Medium" panose="020B0603020102020204" pitchFamily="34" charset="0"/>
                        </a:rPr>
                        <a:t>SERVIÇOS TERCEIROS - PESSOAS JURÍDICAS</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121.444,72</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116.096,30</a:t>
                      </a:r>
                    </a:p>
                  </a:txBody>
                  <a:tcPr marL="8426" marR="8426" marT="8426" marB="0" anchor="ctr">
                    <a:lnL>
                      <a:noFill/>
                    </a:lnL>
                    <a:lnR>
                      <a:noFill/>
                    </a:lnR>
                    <a:lnT>
                      <a:noFill/>
                    </a:lnT>
                    <a:lnB>
                      <a:noFill/>
                    </a:lnB>
                    <a:solidFill>
                      <a:srgbClr val="EAEAEA"/>
                    </a:solidFill>
                  </a:tcPr>
                </a:tc>
                <a:extLst>
                  <a:ext uri="{0D108BD9-81ED-4DB2-BD59-A6C34878D82A}">
                    <a16:rowId xmlns:a16="http://schemas.microsoft.com/office/drawing/2014/main" xmlns="" val="3642604659"/>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MULTAS SOBRE ANUIDADES </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32.499,93</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16.349,66</a:t>
                      </a:r>
                    </a:p>
                  </a:txBody>
                  <a:tcPr marL="8426" marR="8426" marT="8426" marB="0" anchor="ctr">
                    <a:lnL>
                      <a:noFill/>
                    </a:lnL>
                    <a:lnR>
                      <a:noFill/>
                    </a:lnR>
                    <a:lnT>
                      <a:noFill/>
                    </a:lnT>
                    <a:lnB>
                      <a:noFill/>
                    </a:lnB>
                  </a:tcPr>
                </a:tc>
                <a:tc>
                  <a:txBody>
                    <a:bodyPr/>
                    <a:lstStyle/>
                    <a:p>
                      <a:pPr algn="l" rtl="0" fontAlgn="ctr"/>
                      <a:r>
                        <a:rPr lang="pt-BR" sz="1000" b="0" i="0" u="none" strike="noStrike">
                          <a:solidFill>
                            <a:srgbClr val="000000"/>
                          </a:solidFill>
                          <a:effectLst/>
                          <a:latin typeface="Franklin Gothic Medium" panose="020B0603020102020204" pitchFamily="34" charset="0"/>
                        </a:rPr>
                        <a:t>DEPRECIACAO, AMORTIZACAO E EXAUSTAO</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25.079,22</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25.058,58</a:t>
                      </a:r>
                    </a:p>
                  </a:txBody>
                  <a:tcPr marL="8426" marR="8426" marT="8426" marB="0" anchor="ctr">
                    <a:lnL>
                      <a:noFill/>
                    </a:lnL>
                    <a:lnR>
                      <a:noFill/>
                    </a:lnR>
                    <a:lnT>
                      <a:noFill/>
                    </a:lnT>
                    <a:lnB>
                      <a:noFill/>
                    </a:lnB>
                  </a:tcPr>
                </a:tc>
                <a:extLst>
                  <a:ext uri="{0D108BD9-81ED-4DB2-BD59-A6C34878D82A}">
                    <a16:rowId xmlns:a16="http://schemas.microsoft.com/office/drawing/2014/main" xmlns="" val="3805061914"/>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TRANSFERÊNCIAS RECEBIDAS</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43.197,96</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8426" marR="8426" marT="8426" marB="0" anchor="ctr">
                    <a:lnL>
                      <a:noFill/>
                    </a:lnL>
                    <a:lnR>
                      <a:noFill/>
                    </a:lnR>
                    <a:lnT>
                      <a:noFill/>
                    </a:lnT>
                    <a:lnB>
                      <a:noFill/>
                    </a:lnB>
                    <a:solidFill>
                      <a:srgbClr val="EAEAEA"/>
                    </a:solidFill>
                  </a:tcPr>
                </a:tc>
                <a:tc>
                  <a:txBody>
                    <a:bodyPr/>
                    <a:lstStyle/>
                    <a:p>
                      <a:pPr algn="l" rtl="0" fontAlgn="ctr"/>
                      <a:r>
                        <a:rPr lang="pt-BR" sz="1000" b="0" i="0" u="none" strike="noStrike">
                          <a:solidFill>
                            <a:srgbClr val="000000"/>
                          </a:solidFill>
                          <a:effectLst/>
                          <a:latin typeface="Franklin Gothic Medium" panose="020B0603020102020204" pitchFamily="34" charset="0"/>
                        </a:rPr>
                        <a:t>DEPRECIACAO</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25.079,22</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25.058,58</a:t>
                      </a:r>
                    </a:p>
                  </a:txBody>
                  <a:tcPr marL="8426" marR="8426" marT="8426" marB="0" anchor="ctr">
                    <a:lnL>
                      <a:noFill/>
                    </a:lnL>
                    <a:lnR>
                      <a:noFill/>
                    </a:lnR>
                    <a:lnT>
                      <a:noFill/>
                    </a:lnT>
                    <a:lnB>
                      <a:noFill/>
                    </a:lnB>
                    <a:solidFill>
                      <a:srgbClr val="EAEAEA"/>
                    </a:solidFill>
                  </a:tcPr>
                </a:tc>
                <a:extLst>
                  <a:ext uri="{0D108BD9-81ED-4DB2-BD59-A6C34878D82A}">
                    <a16:rowId xmlns:a16="http://schemas.microsoft.com/office/drawing/2014/main" xmlns="" val="2505777977"/>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TRANSFERÊNCIAS DE PESSOAS FISICAS</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43.197,96</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8426" marR="8426" marT="8426" marB="0" anchor="ctr">
                    <a:lnL>
                      <a:noFill/>
                    </a:lnL>
                    <a:lnR>
                      <a:noFill/>
                    </a:lnR>
                    <a:lnT>
                      <a:noFill/>
                    </a:lnT>
                    <a:lnB>
                      <a:noFill/>
                    </a:lnB>
                  </a:tcPr>
                </a:tc>
                <a:tc>
                  <a:txBody>
                    <a:bodyPr/>
                    <a:lstStyle/>
                    <a:p>
                      <a:pPr algn="l" rtl="0" fontAlgn="ctr"/>
                      <a:r>
                        <a:rPr lang="pt-BR" sz="1000" b="0" i="0" u="none" strike="noStrike">
                          <a:solidFill>
                            <a:srgbClr val="000000"/>
                          </a:solidFill>
                          <a:effectLst/>
                          <a:latin typeface="Franklin Gothic Medium" panose="020B0603020102020204" pitchFamily="34" charset="0"/>
                        </a:rPr>
                        <a:t>TRANSFERÊNCIAS CONCEDIDAS</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70.619,43</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37.899,53</a:t>
                      </a:r>
                    </a:p>
                  </a:txBody>
                  <a:tcPr marL="8426" marR="8426" marT="8426" marB="0" anchor="ctr">
                    <a:lnL>
                      <a:noFill/>
                    </a:lnL>
                    <a:lnR>
                      <a:noFill/>
                    </a:lnR>
                    <a:lnT>
                      <a:noFill/>
                    </a:lnT>
                    <a:lnB>
                      <a:noFill/>
                    </a:lnB>
                  </a:tcPr>
                </a:tc>
                <a:extLst>
                  <a:ext uri="{0D108BD9-81ED-4DB2-BD59-A6C34878D82A}">
                    <a16:rowId xmlns:a16="http://schemas.microsoft.com/office/drawing/2014/main" xmlns="" val="2381376980"/>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TRANSFERÊNCIAS DE PESSOAS FISICAS</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43.197,96</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8426" marR="8426" marT="8426" marB="0" anchor="ctr">
                    <a:lnL>
                      <a:noFill/>
                    </a:lnL>
                    <a:lnR>
                      <a:noFill/>
                    </a:lnR>
                    <a:lnT>
                      <a:noFill/>
                    </a:lnT>
                    <a:lnB>
                      <a:noFill/>
                    </a:lnB>
                    <a:solidFill>
                      <a:srgbClr val="EAEAEA"/>
                    </a:solidFill>
                  </a:tcPr>
                </a:tc>
                <a:tc>
                  <a:txBody>
                    <a:bodyPr/>
                    <a:lstStyle/>
                    <a:p>
                      <a:pPr algn="l" rtl="0" fontAlgn="ctr"/>
                      <a:r>
                        <a:rPr lang="pt-BR" sz="1000" b="0" i="0" u="none" strike="noStrike">
                          <a:solidFill>
                            <a:srgbClr val="000000"/>
                          </a:solidFill>
                          <a:effectLst/>
                          <a:latin typeface="Franklin Gothic Medium" panose="020B0603020102020204" pitchFamily="34" charset="0"/>
                        </a:rPr>
                        <a:t>TRANSFERÊNCIAS INTRAGOVERNAMENTAIS</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70.619,43</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37.899,53</a:t>
                      </a:r>
                    </a:p>
                  </a:txBody>
                  <a:tcPr marL="8426" marR="8426" marT="8426" marB="0" anchor="ctr">
                    <a:lnL>
                      <a:noFill/>
                    </a:lnL>
                    <a:lnR>
                      <a:noFill/>
                    </a:lnR>
                    <a:lnT>
                      <a:noFill/>
                    </a:lnT>
                    <a:lnB>
                      <a:noFill/>
                    </a:lnB>
                    <a:solidFill>
                      <a:srgbClr val="EAEAEA"/>
                    </a:solidFill>
                  </a:tcPr>
                </a:tc>
                <a:extLst>
                  <a:ext uri="{0D108BD9-81ED-4DB2-BD59-A6C34878D82A}">
                    <a16:rowId xmlns:a16="http://schemas.microsoft.com/office/drawing/2014/main" xmlns="" val="2954952350"/>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OUTRAS VARIAÇÕES PATRIMONIAIS AUMENTATIVAS</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10.320,31</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3.307,92</a:t>
                      </a:r>
                    </a:p>
                  </a:txBody>
                  <a:tcPr marL="8426" marR="8426" marT="8426" marB="0" anchor="ctr">
                    <a:lnL>
                      <a:noFill/>
                    </a:lnL>
                    <a:lnR>
                      <a:noFill/>
                    </a:lnR>
                    <a:lnT>
                      <a:noFill/>
                    </a:lnT>
                    <a:lnB>
                      <a:noFill/>
                    </a:lnB>
                  </a:tcPr>
                </a:tc>
                <a:tc>
                  <a:txBody>
                    <a:bodyPr/>
                    <a:lstStyle/>
                    <a:p>
                      <a:pPr algn="l" rtl="0" fontAlgn="ctr"/>
                      <a:r>
                        <a:rPr lang="pt-BR" sz="1000" b="0" i="0" u="none" strike="noStrike">
                          <a:solidFill>
                            <a:srgbClr val="000000"/>
                          </a:solidFill>
                          <a:effectLst/>
                          <a:latin typeface="Franklin Gothic Medium" panose="020B0603020102020204" pitchFamily="34" charset="0"/>
                        </a:rPr>
                        <a:t>TRANSFERÊNCIAS INTRAGOVERNAMENTAIS</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70.619,43</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37.899,53</a:t>
                      </a:r>
                    </a:p>
                  </a:txBody>
                  <a:tcPr marL="8426" marR="8426" marT="8426" marB="0" anchor="ctr">
                    <a:lnL>
                      <a:noFill/>
                    </a:lnL>
                    <a:lnR>
                      <a:noFill/>
                    </a:lnR>
                    <a:lnT>
                      <a:noFill/>
                    </a:lnT>
                    <a:lnB>
                      <a:noFill/>
                    </a:lnB>
                  </a:tcPr>
                </a:tc>
                <a:extLst>
                  <a:ext uri="{0D108BD9-81ED-4DB2-BD59-A6C34878D82A}">
                    <a16:rowId xmlns:a16="http://schemas.microsoft.com/office/drawing/2014/main" xmlns="" val="263801510"/>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VARIAÇÃO PATRIMONIAL AUMENTATIVA A CLASSIFICAR</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1.701,34</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8426" marR="8426" marT="8426" marB="0" anchor="ctr">
                    <a:lnL>
                      <a:noFill/>
                    </a:lnL>
                    <a:lnR>
                      <a:noFill/>
                    </a:lnR>
                    <a:lnT>
                      <a:noFill/>
                    </a:lnT>
                    <a:lnB>
                      <a:noFill/>
                    </a:lnB>
                    <a:solidFill>
                      <a:srgbClr val="EAEAEA"/>
                    </a:solidFill>
                  </a:tcPr>
                </a:tc>
                <a:tc>
                  <a:txBody>
                    <a:bodyPr/>
                    <a:lstStyle/>
                    <a:p>
                      <a:pPr algn="l" rtl="0" fontAlgn="ctr"/>
                      <a:r>
                        <a:rPr lang="pt-BR" sz="1000" b="0" i="0" u="none" strike="noStrike">
                          <a:solidFill>
                            <a:srgbClr val="000000"/>
                          </a:solidFill>
                          <a:effectLst/>
                          <a:latin typeface="Franklin Gothic Medium" panose="020B0603020102020204" pitchFamily="34" charset="0"/>
                        </a:rPr>
                        <a:t> </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a:t>
                      </a:r>
                    </a:p>
                  </a:txBody>
                  <a:tcPr marL="8426" marR="8426" marT="8426" marB="0" anchor="ctr">
                    <a:lnL>
                      <a:noFill/>
                    </a:lnL>
                    <a:lnR>
                      <a:noFill/>
                    </a:lnR>
                    <a:lnT>
                      <a:noFill/>
                    </a:lnT>
                    <a:lnB>
                      <a:noFill/>
                    </a:lnB>
                    <a:solidFill>
                      <a:srgbClr val="EAEAEA"/>
                    </a:solidFill>
                  </a:tcPr>
                </a:tc>
                <a:extLst>
                  <a:ext uri="{0D108BD9-81ED-4DB2-BD59-A6C34878D82A}">
                    <a16:rowId xmlns:a16="http://schemas.microsoft.com/office/drawing/2014/main" xmlns="" val="22751698"/>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RECEITAS NÃO IDENTIFICADAS </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1.701,34</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0,00</a:t>
                      </a:r>
                    </a:p>
                  </a:txBody>
                  <a:tcPr marL="8426" marR="8426" marT="8426" marB="0" anchor="ctr">
                    <a:lnL>
                      <a:noFill/>
                    </a:lnL>
                    <a:lnR>
                      <a:noFill/>
                    </a:lnR>
                    <a:lnT>
                      <a:noFill/>
                    </a:lnT>
                    <a:lnB>
                      <a:noFill/>
                    </a:lnB>
                  </a:tcPr>
                </a:tc>
                <a:tc>
                  <a:txBody>
                    <a:bodyPr/>
                    <a:lstStyle/>
                    <a:p>
                      <a:pPr algn="l" rtl="0" fontAlgn="ctr"/>
                      <a:endParaRPr lang="pt-BR" sz="1000" b="0" i="0" u="none" strike="noStrike">
                        <a:solidFill>
                          <a:srgbClr val="000000"/>
                        </a:solidFill>
                        <a:effectLst/>
                        <a:latin typeface="Franklin Gothic Medium" panose="020B0603020102020204" pitchFamily="34" charset="0"/>
                      </a:endParaRPr>
                    </a:p>
                  </a:txBody>
                  <a:tcPr marL="8426" marR="8426" marT="8426" marB="0" anchor="ctr">
                    <a:lnL>
                      <a:noFill/>
                    </a:lnL>
                    <a:lnR>
                      <a:noFill/>
                    </a:lnR>
                    <a:lnT>
                      <a:noFill/>
                    </a:lnT>
                    <a:lnB>
                      <a:noFill/>
                    </a:lnB>
                  </a:tcPr>
                </a:tc>
                <a:tc>
                  <a:txBody>
                    <a:bodyPr/>
                    <a:lstStyle/>
                    <a:p>
                      <a:pPr algn="r" rtl="0" fontAlgn="ctr"/>
                      <a:endParaRPr lang="pt-BR" sz="1000" b="0" i="0" u="none" strike="noStrike">
                        <a:solidFill>
                          <a:srgbClr val="000000"/>
                        </a:solidFill>
                        <a:effectLst/>
                        <a:latin typeface="Franklin Gothic Medium" panose="020B0603020102020204" pitchFamily="34" charset="0"/>
                      </a:endParaRPr>
                    </a:p>
                  </a:txBody>
                  <a:tcPr marL="8426" marR="8426" marT="8426" marB="0" anchor="ctr">
                    <a:lnL>
                      <a:noFill/>
                    </a:lnL>
                    <a:lnR>
                      <a:noFill/>
                    </a:lnR>
                    <a:lnT>
                      <a:noFill/>
                    </a:lnT>
                    <a:lnB>
                      <a:noFill/>
                    </a:lnB>
                  </a:tcPr>
                </a:tc>
                <a:tc>
                  <a:txBody>
                    <a:bodyPr/>
                    <a:lstStyle/>
                    <a:p>
                      <a:pPr algn="r" rtl="0" fontAlgn="ctr"/>
                      <a:endParaRPr lang="pt-BR" sz="1000" b="0" i="0" u="none" strike="noStrike">
                        <a:solidFill>
                          <a:srgbClr val="000000"/>
                        </a:solidFill>
                        <a:effectLst/>
                        <a:latin typeface="Franklin Gothic Medium" panose="020B0603020102020204" pitchFamily="34" charset="0"/>
                      </a:endParaRPr>
                    </a:p>
                  </a:txBody>
                  <a:tcPr marL="8426" marR="8426" marT="8426" marB="0" anchor="ctr">
                    <a:lnL>
                      <a:noFill/>
                    </a:lnL>
                    <a:lnR>
                      <a:noFill/>
                    </a:lnR>
                    <a:lnT>
                      <a:noFill/>
                    </a:lnT>
                    <a:lnB>
                      <a:noFill/>
                    </a:lnB>
                  </a:tcPr>
                </a:tc>
                <a:extLst>
                  <a:ext uri="{0D108BD9-81ED-4DB2-BD59-A6C34878D82A}">
                    <a16:rowId xmlns:a16="http://schemas.microsoft.com/office/drawing/2014/main" xmlns="" val="213564780"/>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DIVERSAS VARIAÇÕES PATRIMONIAIS AUMENTATIVAS</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8.618,97</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3.307,92</a:t>
                      </a:r>
                    </a:p>
                  </a:txBody>
                  <a:tcPr marL="8426" marR="8426" marT="8426" marB="0" anchor="ctr">
                    <a:lnL>
                      <a:noFill/>
                    </a:lnL>
                    <a:lnR>
                      <a:noFill/>
                    </a:lnR>
                    <a:lnT>
                      <a:noFill/>
                    </a:lnT>
                    <a:lnB>
                      <a:noFill/>
                    </a:lnB>
                    <a:solidFill>
                      <a:srgbClr val="EAEAEA"/>
                    </a:solidFill>
                  </a:tcPr>
                </a:tc>
                <a:tc>
                  <a:txBody>
                    <a:bodyPr/>
                    <a:lstStyle/>
                    <a:p>
                      <a:pPr algn="l" rtl="0" fontAlgn="ctr"/>
                      <a:r>
                        <a:rPr lang="pt-BR" sz="1000" b="0" i="0" u="none" strike="noStrike">
                          <a:solidFill>
                            <a:srgbClr val="000000"/>
                          </a:solidFill>
                          <a:effectLst/>
                          <a:latin typeface="Franklin Gothic Medium" panose="020B0603020102020204" pitchFamily="34" charset="0"/>
                        </a:rPr>
                        <a:t> </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a:t>
                      </a:r>
                    </a:p>
                  </a:txBody>
                  <a:tcPr marL="8426" marR="8426" marT="8426" marB="0" anchor="ctr">
                    <a:lnL>
                      <a:noFill/>
                    </a:lnL>
                    <a:lnR>
                      <a:noFill/>
                    </a:lnR>
                    <a:lnT>
                      <a:noFill/>
                    </a:lnT>
                    <a:lnB>
                      <a:noFill/>
                    </a:lnB>
                    <a:solidFill>
                      <a:srgbClr val="EAEAEA"/>
                    </a:solidFill>
                  </a:tcPr>
                </a:tc>
                <a:extLst>
                  <a:ext uri="{0D108BD9-81ED-4DB2-BD59-A6C34878D82A}">
                    <a16:rowId xmlns:a16="http://schemas.microsoft.com/office/drawing/2014/main" xmlns="" val="3318548117"/>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MULTAS ADMINISTRATIVAS</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5.341,12</a:t>
                      </a:r>
                    </a:p>
                  </a:txBody>
                  <a:tcPr marL="8426" marR="8426" marT="8426" marB="0" anchor="ctr">
                    <a:lnL>
                      <a:noFill/>
                    </a:lnL>
                    <a:lnR>
                      <a:noFill/>
                    </a:lnR>
                    <a:lnT>
                      <a:noFill/>
                    </a:lnT>
                    <a:lnB>
                      <a:noFill/>
                    </a:lnB>
                  </a:tcPr>
                </a:tc>
                <a:tc>
                  <a:txBody>
                    <a:bodyPr/>
                    <a:lstStyle/>
                    <a:p>
                      <a:pPr algn="r" rtl="0" fontAlgn="ctr"/>
                      <a:r>
                        <a:rPr lang="pt-BR" sz="1000" b="0" i="0" u="none" strike="noStrike">
                          <a:solidFill>
                            <a:srgbClr val="000000"/>
                          </a:solidFill>
                          <a:effectLst/>
                          <a:latin typeface="Franklin Gothic Medium" panose="020B0603020102020204" pitchFamily="34" charset="0"/>
                        </a:rPr>
                        <a:t>1.524,45</a:t>
                      </a:r>
                    </a:p>
                  </a:txBody>
                  <a:tcPr marL="8426" marR="8426" marT="8426" marB="0" anchor="ctr">
                    <a:lnL>
                      <a:noFill/>
                    </a:lnL>
                    <a:lnR>
                      <a:noFill/>
                    </a:lnR>
                    <a:lnT>
                      <a:noFill/>
                    </a:lnT>
                    <a:lnB>
                      <a:noFill/>
                    </a:lnB>
                  </a:tcPr>
                </a:tc>
                <a:tc>
                  <a:txBody>
                    <a:bodyPr/>
                    <a:lstStyle/>
                    <a:p>
                      <a:pPr algn="l" rtl="0" fontAlgn="ctr"/>
                      <a:endParaRPr lang="pt-BR" sz="1000" b="0" i="0" u="none" strike="noStrike">
                        <a:solidFill>
                          <a:srgbClr val="000000"/>
                        </a:solidFill>
                        <a:effectLst/>
                        <a:latin typeface="Franklin Gothic Medium" panose="020B0603020102020204" pitchFamily="34" charset="0"/>
                      </a:endParaRPr>
                    </a:p>
                  </a:txBody>
                  <a:tcPr marL="8426" marR="8426" marT="8426" marB="0" anchor="ctr">
                    <a:lnL>
                      <a:noFill/>
                    </a:lnL>
                    <a:lnR>
                      <a:noFill/>
                    </a:lnR>
                    <a:lnT>
                      <a:noFill/>
                    </a:lnT>
                    <a:lnB>
                      <a:noFill/>
                    </a:lnB>
                  </a:tcPr>
                </a:tc>
                <a:tc>
                  <a:txBody>
                    <a:bodyPr/>
                    <a:lstStyle/>
                    <a:p>
                      <a:pPr algn="r" rtl="0" fontAlgn="ctr"/>
                      <a:endParaRPr lang="pt-BR" sz="1000" b="0" i="0" u="none" strike="noStrike">
                        <a:solidFill>
                          <a:srgbClr val="000000"/>
                        </a:solidFill>
                        <a:effectLst/>
                        <a:latin typeface="Franklin Gothic Medium" panose="020B0603020102020204" pitchFamily="34" charset="0"/>
                      </a:endParaRPr>
                    </a:p>
                  </a:txBody>
                  <a:tcPr marL="8426" marR="8426" marT="8426" marB="0" anchor="ctr">
                    <a:lnL>
                      <a:noFill/>
                    </a:lnL>
                    <a:lnR>
                      <a:noFill/>
                    </a:lnR>
                    <a:lnT>
                      <a:noFill/>
                    </a:lnT>
                    <a:lnB>
                      <a:noFill/>
                    </a:lnB>
                  </a:tcPr>
                </a:tc>
                <a:tc>
                  <a:txBody>
                    <a:bodyPr/>
                    <a:lstStyle/>
                    <a:p>
                      <a:pPr algn="r" rtl="0" fontAlgn="ctr"/>
                      <a:endParaRPr lang="pt-BR" sz="1000" b="0" i="0" u="none" strike="noStrike">
                        <a:solidFill>
                          <a:srgbClr val="000000"/>
                        </a:solidFill>
                        <a:effectLst/>
                        <a:latin typeface="Franklin Gothic Medium" panose="020B0603020102020204" pitchFamily="34" charset="0"/>
                      </a:endParaRPr>
                    </a:p>
                  </a:txBody>
                  <a:tcPr marL="8426" marR="8426" marT="8426" marB="0" anchor="ctr">
                    <a:lnL>
                      <a:noFill/>
                    </a:lnL>
                    <a:lnR>
                      <a:noFill/>
                    </a:lnR>
                    <a:lnT>
                      <a:noFill/>
                    </a:lnT>
                    <a:lnB>
                      <a:noFill/>
                    </a:lnB>
                  </a:tcPr>
                </a:tc>
                <a:extLst>
                  <a:ext uri="{0D108BD9-81ED-4DB2-BD59-A6C34878D82A}">
                    <a16:rowId xmlns:a16="http://schemas.microsoft.com/office/drawing/2014/main" xmlns="" val="2700021942"/>
                  </a:ext>
                </a:extLst>
              </a:tr>
              <a:tr h="182394">
                <a:tc>
                  <a:txBody>
                    <a:bodyPr/>
                    <a:lstStyle/>
                    <a:p>
                      <a:pPr algn="l" rtl="0" fontAlgn="ctr"/>
                      <a:r>
                        <a:rPr lang="pt-BR" sz="1000" b="0" i="0" u="none" strike="noStrike">
                          <a:solidFill>
                            <a:srgbClr val="000000"/>
                          </a:solidFill>
                          <a:effectLst/>
                          <a:latin typeface="Franklin Gothic Medium" panose="020B0603020102020204" pitchFamily="34" charset="0"/>
                        </a:rPr>
                        <a:t>INDENIZAÇÕES</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3.277,85</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1.783,47</a:t>
                      </a:r>
                    </a:p>
                  </a:txBody>
                  <a:tcPr marL="8426" marR="8426" marT="8426" marB="0" anchor="ctr">
                    <a:lnL>
                      <a:noFill/>
                    </a:lnL>
                    <a:lnR>
                      <a:noFill/>
                    </a:lnR>
                    <a:lnT>
                      <a:noFill/>
                    </a:lnT>
                    <a:lnB>
                      <a:noFill/>
                    </a:lnB>
                    <a:solidFill>
                      <a:srgbClr val="EAEAEA"/>
                    </a:solidFill>
                  </a:tcPr>
                </a:tc>
                <a:tc>
                  <a:txBody>
                    <a:bodyPr/>
                    <a:lstStyle/>
                    <a:p>
                      <a:pPr algn="l" rtl="0" fontAlgn="ctr"/>
                      <a:r>
                        <a:rPr lang="pt-BR" sz="1000" b="0" i="0" u="none" strike="noStrike">
                          <a:solidFill>
                            <a:srgbClr val="000000"/>
                          </a:solidFill>
                          <a:effectLst/>
                          <a:latin typeface="Franklin Gothic Medium" panose="020B0603020102020204" pitchFamily="34" charset="0"/>
                        </a:rPr>
                        <a:t> </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a:t>
                      </a:r>
                    </a:p>
                  </a:txBody>
                  <a:tcPr marL="8426" marR="8426" marT="8426" marB="0" anchor="ctr">
                    <a:lnL>
                      <a:noFill/>
                    </a:lnL>
                    <a:lnR>
                      <a:noFill/>
                    </a:lnR>
                    <a:lnT>
                      <a:noFill/>
                    </a:lnT>
                    <a:lnB>
                      <a:noFill/>
                    </a:lnB>
                    <a:solidFill>
                      <a:srgbClr val="EAEAEA"/>
                    </a:solidFill>
                  </a:tcPr>
                </a:tc>
                <a:tc>
                  <a:txBody>
                    <a:bodyPr/>
                    <a:lstStyle/>
                    <a:p>
                      <a:pPr algn="r" rtl="0" fontAlgn="ctr"/>
                      <a:r>
                        <a:rPr lang="pt-BR" sz="1000" b="0" i="0" u="none" strike="noStrike">
                          <a:solidFill>
                            <a:srgbClr val="000000"/>
                          </a:solidFill>
                          <a:effectLst/>
                          <a:latin typeface="Franklin Gothic Medium" panose="020B0603020102020204" pitchFamily="34" charset="0"/>
                        </a:rPr>
                        <a:t> </a:t>
                      </a:r>
                    </a:p>
                  </a:txBody>
                  <a:tcPr marL="8426" marR="8426" marT="8426" marB="0" anchor="ctr">
                    <a:lnL>
                      <a:noFill/>
                    </a:lnL>
                    <a:lnR>
                      <a:noFill/>
                    </a:lnR>
                    <a:lnT>
                      <a:noFill/>
                    </a:lnT>
                    <a:lnB>
                      <a:noFill/>
                    </a:lnB>
                    <a:solidFill>
                      <a:srgbClr val="EAEAEA"/>
                    </a:solidFill>
                  </a:tcPr>
                </a:tc>
                <a:extLst>
                  <a:ext uri="{0D108BD9-81ED-4DB2-BD59-A6C34878D82A}">
                    <a16:rowId xmlns:a16="http://schemas.microsoft.com/office/drawing/2014/main" xmlns="" val="3314740387"/>
                  </a:ext>
                </a:extLst>
              </a:tr>
              <a:tr h="182394">
                <a:tc>
                  <a:txBody>
                    <a:bodyPr/>
                    <a:lstStyle/>
                    <a:p>
                      <a:pPr algn="l" rtl="0" fontAlgn="ctr"/>
                      <a:r>
                        <a:rPr lang="pt-BR" sz="1000" b="1" i="0" u="none" strike="noStrike">
                          <a:solidFill>
                            <a:srgbClr val="434343"/>
                          </a:solidFill>
                          <a:effectLst/>
                          <a:latin typeface="Franklin Gothic Medium" panose="020B0603020102020204" pitchFamily="34" charset="0"/>
                        </a:rPr>
                        <a:t>Total das Variações Ativas :</a:t>
                      </a:r>
                    </a:p>
                  </a:txBody>
                  <a:tcPr marL="8426" marR="8426" marT="8426" marB="0" anchor="ctr">
                    <a:lnL>
                      <a:noFill/>
                    </a:lnL>
                    <a:lnR>
                      <a:noFill/>
                    </a:lnR>
                    <a:lnT>
                      <a:noFill/>
                    </a:lnT>
                    <a:lnB>
                      <a:noFill/>
                    </a:lnB>
                  </a:tcPr>
                </a:tc>
                <a:tc>
                  <a:txBody>
                    <a:bodyPr/>
                    <a:lstStyle/>
                    <a:p>
                      <a:pPr algn="r" rtl="0" fontAlgn="ctr"/>
                      <a:r>
                        <a:rPr lang="pt-BR" sz="1000" b="1" i="0" u="none" strike="noStrike">
                          <a:solidFill>
                            <a:srgbClr val="434343"/>
                          </a:solidFill>
                          <a:effectLst/>
                          <a:latin typeface="Franklin Gothic Medium" panose="020B0603020102020204" pitchFamily="34" charset="0"/>
                        </a:rPr>
                        <a:t>   933.464,26 </a:t>
                      </a:r>
                    </a:p>
                  </a:txBody>
                  <a:tcPr marL="8426" marR="8426" marT="8426" marB="0" anchor="ctr">
                    <a:lnL>
                      <a:noFill/>
                    </a:lnL>
                    <a:lnR>
                      <a:noFill/>
                    </a:lnR>
                    <a:lnT>
                      <a:noFill/>
                    </a:lnT>
                    <a:lnB>
                      <a:noFill/>
                    </a:lnB>
                  </a:tcPr>
                </a:tc>
                <a:tc>
                  <a:txBody>
                    <a:bodyPr/>
                    <a:lstStyle/>
                    <a:p>
                      <a:pPr algn="r" rtl="0" fontAlgn="ctr"/>
                      <a:r>
                        <a:rPr lang="pt-BR" sz="1000" b="1" i="0" u="none" strike="noStrike">
                          <a:solidFill>
                            <a:srgbClr val="434343"/>
                          </a:solidFill>
                          <a:effectLst/>
                          <a:latin typeface="Franklin Gothic Medium" panose="020B0603020102020204" pitchFamily="34" charset="0"/>
                        </a:rPr>
                        <a:t>        810.348,88 </a:t>
                      </a:r>
                    </a:p>
                  </a:txBody>
                  <a:tcPr marL="8426" marR="8426" marT="8426" marB="0" anchor="ctr">
                    <a:lnL>
                      <a:noFill/>
                    </a:lnL>
                    <a:lnR>
                      <a:noFill/>
                    </a:lnR>
                    <a:lnT>
                      <a:noFill/>
                    </a:lnT>
                    <a:lnB>
                      <a:noFill/>
                    </a:lnB>
                  </a:tcPr>
                </a:tc>
                <a:tc>
                  <a:txBody>
                    <a:bodyPr/>
                    <a:lstStyle/>
                    <a:p>
                      <a:pPr algn="l" rtl="0" fontAlgn="ctr"/>
                      <a:r>
                        <a:rPr lang="pt-BR" sz="1000" b="1" i="0" u="none" strike="noStrike">
                          <a:solidFill>
                            <a:srgbClr val="434343"/>
                          </a:solidFill>
                          <a:effectLst/>
                          <a:latin typeface="Franklin Gothic Medium" panose="020B0603020102020204" pitchFamily="34" charset="0"/>
                        </a:rPr>
                        <a:t>Total das Variações Passivas :</a:t>
                      </a:r>
                    </a:p>
                  </a:txBody>
                  <a:tcPr marL="8426" marR="8426" marT="8426" marB="0" anchor="ctr">
                    <a:lnL>
                      <a:noFill/>
                    </a:lnL>
                    <a:lnR>
                      <a:noFill/>
                    </a:lnR>
                    <a:lnT>
                      <a:noFill/>
                    </a:lnT>
                    <a:lnB>
                      <a:noFill/>
                    </a:lnB>
                  </a:tcPr>
                </a:tc>
                <a:tc>
                  <a:txBody>
                    <a:bodyPr/>
                    <a:lstStyle/>
                    <a:p>
                      <a:pPr algn="r" rtl="0" fontAlgn="ctr"/>
                      <a:r>
                        <a:rPr lang="pt-BR" sz="1000" b="1" i="0" u="none" strike="noStrike">
                          <a:solidFill>
                            <a:srgbClr val="434343"/>
                          </a:solidFill>
                          <a:effectLst/>
                          <a:latin typeface="Franklin Gothic Medium" panose="020B0603020102020204" pitchFamily="34" charset="0"/>
                        </a:rPr>
                        <a:t>   574.729,33 </a:t>
                      </a:r>
                    </a:p>
                  </a:txBody>
                  <a:tcPr marL="8426" marR="8426" marT="8426" marB="0" anchor="ctr">
                    <a:lnL>
                      <a:noFill/>
                    </a:lnL>
                    <a:lnR>
                      <a:noFill/>
                    </a:lnR>
                    <a:lnT>
                      <a:noFill/>
                    </a:lnT>
                    <a:lnB>
                      <a:noFill/>
                    </a:lnB>
                  </a:tcPr>
                </a:tc>
                <a:tc>
                  <a:txBody>
                    <a:bodyPr/>
                    <a:lstStyle/>
                    <a:p>
                      <a:pPr algn="r" rtl="0" fontAlgn="ctr"/>
                      <a:r>
                        <a:rPr lang="pt-BR" sz="1000" b="1" i="0" u="none" strike="noStrike">
                          <a:solidFill>
                            <a:srgbClr val="434343"/>
                          </a:solidFill>
                          <a:effectLst/>
                          <a:latin typeface="Franklin Gothic Medium" panose="020B0603020102020204" pitchFamily="34" charset="0"/>
                        </a:rPr>
                        <a:t>        518.761,26 </a:t>
                      </a:r>
                    </a:p>
                  </a:txBody>
                  <a:tcPr marL="8426" marR="8426" marT="8426" marB="0" anchor="ctr">
                    <a:lnL>
                      <a:noFill/>
                    </a:lnL>
                    <a:lnR>
                      <a:noFill/>
                    </a:lnR>
                    <a:lnT>
                      <a:noFill/>
                    </a:lnT>
                    <a:lnB>
                      <a:noFill/>
                    </a:lnB>
                  </a:tcPr>
                </a:tc>
                <a:extLst>
                  <a:ext uri="{0D108BD9-81ED-4DB2-BD59-A6C34878D82A}">
                    <a16:rowId xmlns:a16="http://schemas.microsoft.com/office/drawing/2014/main" xmlns="" val="541038044"/>
                  </a:ext>
                </a:extLst>
              </a:tr>
              <a:tr h="182394">
                <a:tc>
                  <a:txBody>
                    <a:bodyPr/>
                    <a:lstStyle/>
                    <a:p>
                      <a:pPr algn="ctr" rtl="0" fontAlgn="ctr"/>
                      <a:r>
                        <a:rPr lang="pt-BR" sz="1000" b="1" i="0" u="none" strike="noStrike">
                          <a:solidFill>
                            <a:srgbClr val="434343"/>
                          </a:solidFill>
                          <a:effectLst/>
                          <a:latin typeface="Franklin Gothic Medium" panose="020B0603020102020204" pitchFamily="34" charset="0"/>
                        </a:rPr>
                        <a:t>RESULTADO PATRIMONIAL</a:t>
                      </a:r>
                    </a:p>
                  </a:txBody>
                  <a:tcPr marL="8426" marR="8426" marT="8426" marB="0" anchor="ctr">
                    <a:lnL>
                      <a:noFill/>
                    </a:lnL>
                    <a:lnR>
                      <a:noFill/>
                    </a:lnR>
                    <a:lnT>
                      <a:noFill/>
                    </a:lnT>
                    <a:lnB>
                      <a:noFill/>
                    </a:lnB>
                    <a:solidFill>
                      <a:srgbClr val="E1E1E1"/>
                    </a:solidFill>
                  </a:tcPr>
                </a:tc>
                <a:tc>
                  <a:txBody>
                    <a:bodyPr/>
                    <a:lstStyle/>
                    <a:p>
                      <a:pPr algn="ctr" rtl="0" fontAlgn="ctr"/>
                      <a:r>
                        <a:rPr lang="pt-BR" sz="1000" b="1" i="0" u="none" strike="noStrike">
                          <a:solidFill>
                            <a:srgbClr val="434343"/>
                          </a:solidFill>
                          <a:effectLst/>
                          <a:latin typeface="Franklin Gothic Medium" panose="020B0603020102020204" pitchFamily="34" charset="0"/>
                        </a:rPr>
                        <a:t> </a:t>
                      </a:r>
                    </a:p>
                  </a:txBody>
                  <a:tcPr marL="8426" marR="8426" marT="8426" marB="0" anchor="ctr">
                    <a:lnL>
                      <a:noFill/>
                    </a:lnL>
                    <a:lnR>
                      <a:noFill/>
                    </a:lnR>
                    <a:lnT>
                      <a:noFill/>
                    </a:lnT>
                    <a:lnB>
                      <a:noFill/>
                    </a:lnB>
                    <a:solidFill>
                      <a:srgbClr val="E1E1E1"/>
                    </a:solidFill>
                  </a:tcPr>
                </a:tc>
                <a:tc>
                  <a:txBody>
                    <a:bodyPr/>
                    <a:lstStyle/>
                    <a:p>
                      <a:pPr algn="ctr" rtl="0" fontAlgn="ctr"/>
                      <a:r>
                        <a:rPr lang="pt-BR" sz="1000" b="1" i="0" u="none" strike="noStrike">
                          <a:solidFill>
                            <a:srgbClr val="434343"/>
                          </a:solidFill>
                          <a:effectLst/>
                          <a:latin typeface="Franklin Gothic Medium" panose="020B0603020102020204" pitchFamily="34" charset="0"/>
                        </a:rPr>
                        <a:t> </a:t>
                      </a:r>
                    </a:p>
                  </a:txBody>
                  <a:tcPr marL="8426" marR="8426" marT="8426" marB="0" anchor="ctr">
                    <a:lnL>
                      <a:noFill/>
                    </a:lnL>
                    <a:lnR>
                      <a:noFill/>
                    </a:lnR>
                    <a:lnT>
                      <a:noFill/>
                    </a:lnT>
                    <a:lnB>
                      <a:noFill/>
                    </a:lnB>
                    <a:solidFill>
                      <a:srgbClr val="E1E1E1"/>
                    </a:solidFill>
                  </a:tcPr>
                </a:tc>
                <a:tc>
                  <a:txBody>
                    <a:bodyPr/>
                    <a:lstStyle/>
                    <a:p>
                      <a:pPr algn="ctr" rtl="0" fontAlgn="ctr"/>
                      <a:r>
                        <a:rPr lang="pt-BR" sz="1000" b="1" i="0" u="none" strike="noStrike">
                          <a:solidFill>
                            <a:srgbClr val="434343"/>
                          </a:solidFill>
                          <a:effectLst/>
                          <a:latin typeface="Franklin Gothic Medium" panose="020B0603020102020204" pitchFamily="34" charset="0"/>
                        </a:rPr>
                        <a:t> </a:t>
                      </a:r>
                    </a:p>
                  </a:txBody>
                  <a:tcPr marL="8426" marR="8426" marT="8426" marB="0" anchor="ctr">
                    <a:lnL>
                      <a:noFill/>
                    </a:lnL>
                    <a:lnR>
                      <a:noFill/>
                    </a:lnR>
                    <a:lnT>
                      <a:noFill/>
                    </a:lnT>
                    <a:lnB>
                      <a:noFill/>
                    </a:lnB>
                    <a:solidFill>
                      <a:srgbClr val="E1E1E1"/>
                    </a:solidFill>
                  </a:tcPr>
                </a:tc>
                <a:tc>
                  <a:txBody>
                    <a:bodyPr/>
                    <a:lstStyle/>
                    <a:p>
                      <a:pPr algn="ctr" rtl="0" fontAlgn="ctr"/>
                      <a:r>
                        <a:rPr lang="pt-BR" sz="1000" b="1" i="0" u="none" strike="noStrike">
                          <a:solidFill>
                            <a:srgbClr val="434343"/>
                          </a:solidFill>
                          <a:effectLst/>
                          <a:latin typeface="Franklin Gothic Medium" panose="020B0603020102020204" pitchFamily="34" charset="0"/>
                        </a:rPr>
                        <a:t> </a:t>
                      </a:r>
                    </a:p>
                  </a:txBody>
                  <a:tcPr marL="8426" marR="8426" marT="8426" marB="0" anchor="ctr">
                    <a:lnL>
                      <a:noFill/>
                    </a:lnL>
                    <a:lnR>
                      <a:noFill/>
                    </a:lnR>
                    <a:lnT>
                      <a:noFill/>
                    </a:lnT>
                    <a:lnB>
                      <a:noFill/>
                    </a:lnB>
                    <a:solidFill>
                      <a:srgbClr val="E1E1E1"/>
                    </a:solidFill>
                  </a:tcPr>
                </a:tc>
                <a:tc>
                  <a:txBody>
                    <a:bodyPr/>
                    <a:lstStyle/>
                    <a:p>
                      <a:pPr algn="ctr" rtl="0" fontAlgn="ctr"/>
                      <a:r>
                        <a:rPr lang="pt-BR" sz="1000" b="1" i="0" u="none" strike="noStrike">
                          <a:solidFill>
                            <a:srgbClr val="434343"/>
                          </a:solidFill>
                          <a:effectLst/>
                          <a:latin typeface="Franklin Gothic Medium" panose="020B0603020102020204" pitchFamily="34" charset="0"/>
                        </a:rPr>
                        <a:t> </a:t>
                      </a:r>
                    </a:p>
                  </a:txBody>
                  <a:tcPr marL="8426" marR="8426" marT="8426" marB="0" anchor="ctr">
                    <a:lnL>
                      <a:noFill/>
                    </a:lnL>
                    <a:lnR>
                      <a:noFill/>
                    </a:lnR>
                    <a:lnT>
                      <a:noFill/>
                    </a:lnT>
                    <a:lnB>
                      <a:noFill/>
                    </a:lnB>
                    <a:solidFill>
                      <a:srgbClr val="E1E1E1"/>
                    </a:solidFill>
                  </a:tcPr>
                </a:tc>
                <a:extLst>
                  <a:ext uri="{0D108BD9-81ED-4DB2-BD59-A6C34878D82A}">
                    <a16:rowId xmlns:a16="http://schemas.microsoft.com/office/drawing/2014/main" xmlns="" val="1395629755"/>
                  </a:ext>
                </a:extLst>
              </a:tr>
              <a:tr h="182394">
                <a:tc>
                  <a:txBody>
                    <a:bodyPr/>
                    <a:lstStyle/>
                    <a:p>
                      <a:pPr algn="l" rtl="0" fontAlgn="ctr"/>
                      <a:r>
                        <a:rPr lang="pt-BR" sz="1000" b="1" i="0" u="none" strike="noStrike">
                          <a:solidFill>
                            <a:srgbClr val="434343"/>
                          </a:solidFill>
                          <a:effectLst/>
                          <a:latin typeface="Franklin Gothic Medium" panose="020B0603020102020204" pitchFamily="34" charset="0"/>
                        </a:rPr>
                        <a:t>Déficit do Exercício</a:t>
                      </a:r>
                    </a:p>
                  </a:txBody>
                  <a:tcPr marL="8426" marR="8426" marT="8426" marB="0" anchor="ctr">
                    <a:lnL>
                      <a:noFill/>
                    </a:lnL>
                    <a:lnR>
                      <a:noFill/>
                    </a:lnR>
                    <a:lnT>
                      <a:noFill/>
                    </a:lnT>
                    <a:lnB>
                      <a:noFill/>
                    </a:lnB>
                  </a:tcPr>
                </a:tc>
                <a:tc>
                  <a:txBody>
                    <a:bodyPr/>
                    <a:lstStyle/>
                    <a:p>
                      <a:pPr algn="r" rtl="0" fontAlgn="ctr"/>
                      <a:endParaRPr lang="pt-BR" sz="1000" b="1" i="0" u="none" strike="noStrike">
                        <a:solidFill>
                          <a:srgbClr val="434343"/>
                        </a:solidFill>
                        <a:effectLst/>
                        <a:latin typeface="Franklin Gothic Medium" panose="020B0603020102020204" pitchFamily="34" charset="0"/>
                      </a:endParaRPr>
                    </a:p>
                  </a:txBody>
                  <a:tcPr marL="8426" marR="8426" marT="8426" marB="0" anchor="ctr">
                    <a:lnL>
                      <a:noFill/>
                    </a:lnL>
                    <a:lnR>
                      <a:noFill/>
                    </a:lnR>
                    <a:lnT>
                      <a:noFill/>
                    </a:lnT>
                    <a:lnB>
                      <a:noFill/>
                    </a:lnB>
                  </a:tcPr>
                </a:tc>
                <a:tc>
                  <a:txBody>
                    <a:bodyPr/>
                    <a:lstStyle/>
                    <a:p>
                      <a:pPr algn="r" rtl="0" fontAlgn="ctr"/>
                      <a:endParaRPr lang="pt-BR" sz="1000" b="1" i="0" u="none" strike="noStrike">
                        <a:solidFill>
                          <a:srgbClr val="434343"/>
                        </a:solidFill>
                        <a:effectLst/>
                        <a:latin typeface="Franklin Gothic Medium" panose="020B0603020102020204" pitchFamily="34" charset="0"/>
                      </a:endParaRPr>
                    </a:p>
                  </a:txBody>
                  <a:tcPr marL="8426" marR="8426" marT="8426" marB="0" anchor="ctr">
                    <a:lnL>
                      <a:noFill/>
                    </a:lnL>
                    <a:lnR>
                      <a:noFill/>
                    </a:lnR>
                    <a:lnT>
                      <a:noFill/>
                    </a:lnT>
                    <a:lnB>
                      <a:noFill/>
                    </a:lnB>
                  </a:tcPr>
                </a:tc>
                <a:tc>
                  <a:txBody>
                    <a:bodyPr/>
                    <a:lstStyle/>
                    <a:p>
                      <a:pPr algn="l" rtl="0" fontAlgn="ctr"/>
                      <a:r>
                        <a:rPr lang="pt-BR" sz="1000" b="1" i="0" u="none" strike="noStrike">
                          <a:solidFill>
                            <a:srgbClr val="434343"/>
                          </a:solidFill>
                          <a:effectLst/>
                          <a:latin typeface="Franklin Gothic Medium" panose="020B0603020102020204" pitchFamily="34" charset="0"/>
                        </a:rPr>
                        <a:t>Superávit do Exercício</a:t>
                      </a:r>
                    </a:p>
                  </a:txBody>
                  <a:tcPr marL="8426" marR="8426" marT="8426" marB="0" anchor="ctr">
                    <a:lnL>
                      <a:noFill/>
                    </a:lnL>
                    <a:lnR>
                      <a:noFill/>
                    </a:lnR>
                    <a:lnT>
                      <a:noFill/>
                    </a:lnT>
                    <a:lnB>
                      <a:noFill/>
                    </a:lnB>
                  </a:tcPr>
                </a:tc>
                <a:tc>
                  <a:txBody>
                    <a:bodyPr/>
                    <a:lstStyle/>
                    <a:p>
                      <a:pPr algn="r" rtl="0" fontAlgn="ctr"/>
                      <a:r>
                        <a:rPr lang="pt-BR" sz="1000" b="1" i="0" u="none" strike="noStrike">
                          <a:solidFill>
                            <a:srgbClr val="434343"/>
                          </a:solidFill>
                          <a:effectLst/>
                          <a:latin typeface="Franklin Gothic Medium" panose="020B0603020102020204" pitchFamily="34" charset="0"/>
                        </a:rPr>
                        <a:t>   358.734,93 </a:t>
                      </a:r>
                    </a:p>
                  </a:txBody>
                  <a:tcPr marL="8426" marR="8426" marT="8426" marB="0" anchor="ctr">
                    <a:lnL>
                      <a:noFill/>
                    </a:lnL>
                    <a:lnR>
                      <a:noFill/>
                    </a:lnR>
                    <a:lnT>
                      <a:noFill/>
                    </a:lnT>
                    <a:lnB>
                      <a:noFill/>
                    </a:lnB>
                  </a:tcPr>
                </a:tc>
                <a:tc>
                  <a:txBody>
                    <a:bodyPr/>
                    <a:lstStyle/>
                    <a:p>
                      <a:pPr algn="r" rtl="0" fontAlgn="ctr"/>
                      <a:r>
                        <a:rPr lang="pt-BR" sz="1000" b="1" i="0" u="none" strike="noStrike">
                          <a:solidFill>
                            <a:srgbClr val="434343"/>
                          </a:solidFill>
                          <a:effectLst/>
                          <a:latin typeface="Franklin Gothic Medium" panose="020B0603020102020204" pitchFamily="34" charset="0"/>
                        </a:rPr>
                        <a:t>        291.587,62 </a:t>
                      </a:r>
                    </a:p>
                  </a:txBody>
                  <a:tcPr marL="8426" marR="8426" marT="8426" marB="0" anchor="ctr">
                    <a:lnL>
                      <a:noFill/>
                    </a:lnL>
                    <a:lnR>
                      <a:noFill/>
                    </a:lnR>
                    <a:lnT>
                      <a:noFill/>
                    </a:lnT>
                    <a:lnB>
                      <a:noFill/>
                    </a:lnB>
                  </a:tcPr>
                </a:tc>
                <a:extLst>
                  <a:ext uri="{0D108BD9-81ED-4DB2-BD59-A6C34878D82A}">
                    <a16:rowId xmlns:a16="http://schemas.microsoft.com/office/drawing/2014/main" xmlns="" val="467821867"/>
                  </a:ext>
                </a:extLst>
              </a:tr>
              <a:tr h="182394">
                <a:tc>
                  <a:txBody>
                    <a:bodyPr/>
                    <a:lstStyle/>
                    <a:p>
                      <a:pPr algn="l" rtl="0" fontAlgn="t"/>
                      <a:r>
                        <a:rPr lang="pt-BR" sz="1000" b="1" i="0" u="none" strike="noStrike">
                          <a:solidFill>
                            <a:srgbClr val="FFFFFF"/>
                          </a:solidFill>
                          <a:effectLst/>
                          <a:latin typeface="Franklin Gothic Medium" panose="020B0603020102020204" pitchFamily="34" charset="0"/>
                        </a:rPr>
                        <a:t>Total</a:t>
                      </a:r>
                    </a:p>
                  </a:txBody>
                  <a:tcPr marL="8426" marR="8426" marT="8426" marB="0">
                    <a:lnL>
                      <a:noFill/>
                    </a:lnL>
                    <a:lnR>
                      <a:noFill/>
                    </a:lnR>
                    <a:lnT>
                      <a:noFill/>
                    </a:lnT>
                    <a:lnB>
                      <a:noFill/>
                    </a:lnB>
                    <a:solidFill>
                      <a:srgbClr val="4682B4"/>
                    </a:solidFill>
                  </a:tcPr>
                </a:tc>
                <a:tc>
                  <a:txBody>
                    <a:bodyPr/>
                    <a:lstStyle/>
                    <a:p>
                      <a:pPr algn="r" rtl="0" fontAlgn="t"/>
                      <a:r>
                        <a:rPr lang="pt-BR" sz="1000" b="1" i="0" u="none" strike="noStrike">
                          <a:solidFill>
                            <a:srgbClr val="FFFFFF"/>
                          </a:solidFill>
                          <a:effectLst/>
                          <a:latin typeface="Franklin Gothic Medium" panose="020B0603020102020204" pitchFamily="34" charset="0"/>
                        </a:rPr>
                        <a:t>   933.464,26 </a:t>
                      </a:r>
                    </a:p>
                  </a:txBody>
                  <a:tcPr marL="8426" marR="8426" marT="8426" marB="0">
                    <a:lnL>
                      <a:noFill/>
                    </a:lnL>
                    <a:lnR>
                      <a:noFill/>
                    </a:lnR>
                    <a:lnT>
                      <a:noFill/>
                    </a:lnT>
                    <a:lnB>
                      <a:noFill/>
                    </a:lnB>
                    <a:solidFill>
                      <a:srgbClr val="4682B4"/>
                    </a:solidFill>
                  </a:tcPr>
                </a:tc>
                <a:tc>
                  <a:txBody>
                    <a:bodyPr/>
                    <a:lstStyle/>
                    <a:p>
                      <a:pPr algn="r" rtl="0" fontAlgn="t"/>
                      <a:r>
                        <a:rPr lang="pt-BR" sz="1000" b="1" i="0" u="none" strike="noStrike">
                          <a:solidFill>
                            <a:srgbClr val="FFFFFF"/>
                          </a:solidFill>
                          <a:effectLst/>
                          <a:latin typeface="Franklin Gothic Medium" panose="020B0603020102020204" pitchFamily="34" charset="0"/>
                        </a:rPr>
                        <a:t>        810.348,88 </a:t>
                      </a:r>
                    </a:p>
                  </a:txBody>
                  <a:tcPr marL="8426" marR="8426" marT="8426" marB="0">
                    <a:lnL>
                      <a:noFill/>
                    </a:lnL>
                    <a:lnR>
                      <a:noFill/>
                    </a:lnR>
                    <a:lnT>
                      <a:noFill/>
                    </a:lnT>
                    <a:lnB>
                      <a:noFill/>
                    </a:lnB>
                    <a:solidFill>
                      <a:srgbClr val="4682B4"/>
                    </a:solidFill>
                  </a:tcPr>
                </a:tc>
                <a:tc>
                  <a:txBody>
                    <a:bodyPr/>
                    <a:lstStyle/>
                    <a:p>
                      <a:pPr algn="l" rtl="0" fontAlgn="t"/>
                      <a:r>
                        <a:rPr lang="pt-BR" sz="1000" b="1" i="0" u="none" strike="noStrike">
                          <a:solidFill>
                            <a:srgbClr val="FFFFFF"/>
                          </a:solidFill>
                          <a:effectLst/>
                          <a:latin typeface="Franklin Gothic Medium" panose="020B0603020102020204" pitchFamily="34" charset="0"/>
                        </a:rPr>
                        <a:t>Total</a:t>
                      </a:r>
                    </a:p>
                  </a:txBody>
                  <a:tcPr marL="8426" marR="8426" marT="8426" marB="0">
                    <a:lnL>
                      <a:noFill/>
                    </a:lnL>
                    <a:lnR>
                      <a:noFill/>
                    </a:lnR>
                    <a:lnT>
                      <a:noFill/>
                    </a:lnT>
                    <a:lnB>
                      <a:noFill/>
                    </a:lnB>
                    <a:solidFill>
                      <a:srgbClr val="4682B4"/>
                    </a:solidFill>
                  </a:tcPr>
                </a:tc>
                <a:tc>
                  <a:txBody>
                    <a:bodyPr/>
                    <a:lstStyle/>
                    <a:p>
                      <a:pPr algn="r" rtl="0" fontAlgn="t"/>
                      <a:r>
                        <a:rPr lang="pt-BR" sz="1000" b="1" i="0" u="none" strike="noStrike">
                          <a:solidFill>
                            <a:srgbClr val="FFFFFF"/>
                          </a:solidFill>
                          <a:effectLst/>
                          <a:latin typeface="Franklin Gothic Medium" panose="020B0603020102020204" pitchFamily="34" charset="0"/>
                        </a:rPr>
                        <a:t>   933.464,26 </a:t>
                      </a:r>
                    </a:p>
                  </a:txBody>
                  <a:tcPr marL="8426" marR="8426" marT="8426" marB="0">
                    <a:lnL>
                      <a:noFill/>
                    </a:lnL>
                    <a:lnR>
                      <a:noFill/>
                    </a:lnR>
                    <a:lnT>
                      <a:noFill/>
                    </a:lnT>
                    <a:lnB>
                      <a:noFill/>
                    </a:lnB>
                    <a:solidFill>
                      <a:srgbClr val="4682B4"/>
                    </a:solidFill>
                  </a:tcPr>
                </a:tc>
                <a:tc>
                  <a:txBody>
                    <a:bodyPr/>
                    <a:lstStyle/>
                    <a:p>
                      <a:pPr algn="r" rtl="0" fontAlgn="t"/>
                      <a:r>
                        <a:rPr lang="pt-BR" sz="1000" b="1" i="0" u="none" strike="noStrike" dirty="0">
                          <a:solidFill>
                            <a:srgbClr val="FFFFFF"/>
                          </a:solidFill>
                          <a:effectLst/>
                          <a:latin typeface="Franklin Gothic Medium" panose="020B0603020102020204" pitchFamily="34" charset="0"/>
                        </a:rPr>
                        <a:t>        810.348,88 </a:t>
                      </a:r>
                    </a:p>
                  </a:txBody>
                  <a:tcPr marL="8426" marR="8426" marT="8426" marB="0">
                    <a:lnL>
                      <a:noFill/>
                    </a:lnL>
                    <a:lnR>
                      <a:noFill/>
                    </a:lnR>
                    <a:lnT>
                      <a:noFill/>
                    </a:lnT>
                    <a:lnB>
                      <a:noFill/>
                    </a:lnB>
                    <a:solidFill>
                      <a:srgbClr val="4682B4"/>
                    </a:solidFill>
                  </a:tcPr>
                </a:tc>
                <a:extLst>
                  <a:ext uri="{0D108BD9-81ED-4DB2-BD59-A6C34878D82A}">
                    <a16:rowId xmlns:a16="http://schemas.microsoft.com/office/drawing/2014/main" xmlns="" val="824277259"/>
                  </a:ext>
                </a:extLst>
              </a:tr>
            </a:tbl>
          </a:graphicData>
        </a:graphic>
      </p:graphicFrame>
    </p:spTree>
    <p:extLst>
      <p:ext uri="{BB962C8B-B14F-4D97-AF65-F5344CB8AC3E}">
        <p14:creationId xmlns:p14="http://schemas.microsoft.com/office/powerpoint/2010/main" xmlns="" val="413135707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11497</Words>
  <Application>Microsoft Office PowerPoint</Application>
  <PresentationFormat>Personalizar</PresentationFormat>
  <Paragraphs>2213</Paragraphs>
  <Slides>97</Slides>
  <Notes>10</Notes>
  <HiddenSlides>0</HiddenSlides>
  <MMClips>0</MMClips>
  <ScaleCrop>false</ScaleCrop>
  <HeadingPairs>
    <vt:vector size="4" baseType="variant">
      <vt:variant>
        <vt:lpstr>Tema</vt:lpstr>
      </vt:variant>
      <vt:variant>
        <vt:i4>1</vt:i4>
      </vt:variant>
      <vt:variant>
        <vt:lpstr>Títulos de slides</vt:lpstr>
      </vt:variant>
      <vt:variant>
        <vt:i4>97</vt:i4>
      </vt:variant>
    </vt:vector>
  </HeadingPairs>
  <TitlesOfParts>
    <vt:vector size="98"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fernando cavalcanti</dc:creator>
  <cp:lastModifiedBy>Getec</cp:lastModifiedBy>
  <cp:revision>3</cp:revision>
  <dcterms:created xsi:type="dcterms:W3CDTF">2021-09-20T17:47:25Z</dcterms:created>
  <dcterms:modified xsi:type="dcterms:W3CDTF">2021-10-01T21:49:24Z</dcterms:modified>
</cp:coreProperties>
</file>