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335" r:id="rId3"/>
    <p:sldId id="316" r:id="rId4"/>
    <p:sldId id="320" r:id="rId5"/>
    <p:sldId id="317" r:id="rId6"/>
    <p:sldId id="329" r:id="rId7"/>
    <p:sldId id="324" r:id="rId8"/>
    <p:sldId id="338" r:id="rId9"/>
    <p:sldId id="336" r:id="rId10"/>
    <p:sldId id="333" r:id="rId11"/>
    <p:sldId id="337" r:id="rId12"/>
    <p:sldId id="340" r:id="rId13"/>
    <p:sldId id="334" r:id="rId14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E7B"/>
    <a:srgbClr val="006666"/>
    <a:srgbClr val="342F2C"/>
    <a:srgbClr val="92B3BC"/>
    <a:srgbClr val="F4F5E4"/>
    <a:srgbClr val="D07643"/>
    <a:srgbClr val="C96D2B"/>
    <a:srgbClr val="DF6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03942B-D5BE-4DDB-8872-E57CD5402B90}" v="26" dt="2020-11-26T21:22:12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 snapToGrid="0" snapToObjects="1" showGuides="1">
      <p:cViewPr varScale="1">
        <p:scale>
          <a:sx n="78" d="100"/>
          <a:sy n="78" d="100"/>
        </p:scale>
        <p:origin x="147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U" userId="08991f59-6bf4-452e-a8c7-e6174ecf5b51" providerId="ADAL" clId="{E403942B-D5BE-4DDB-8872-E57CD5402B90}"/>
    <pc:docChg chg="undo custSel addSld delSld modSld sldOrd">
      <pc:chgData name="CAU" userId="08991f59-6bf4-452e-a8c7-e6174ecf5b51" providerId="ADAL" clId="{E403942B-D5BE-4DDB-8872-E57CD5402B90}" dt="2020-11-26T21:22:20.106" v="214" actId="47"/>
      <pc:docMkLst>
        <pc:docMk/>
      </pc:docMkLst>
      <pc:sldChg chg="modSp add del mod">
        <pc:chgData name="CAU" userId="08991f59-6bf4-452e-a8c7-e6174ecf5b51" providerId="ADAL" clId="{E403942B-D5BE-4DDB-8872-E57CD5402B90}" dt="2020-11-26T20:27:38.707" v="13" actId="47"/>
        <pc:sldMkLst>
          <pc:docMk/>
          <pc:sldMk cId="2304675167" sldId="310"/>
        </pc:sldMkLst>
        <pc:spChg chg="mod">
          <ac:chgData name="CAU" userId="08991f59-6bf4-452e-a8c7-e6174ecf5b51" providerId="ADAL" clId="{E403942B-D5BE-4DDB-8872-E57CD5402B90}" dt="2020-11-26T20:11:18.075" v="3" actId="20577"/>
          <ac:spMkLst>
            <pc:docMk/>
            <pc:sldMk cId="2304675167" sldId="310"/>
            <ac:spMk id="4" creationId="{00000000-0000-0000-0000-000000000000}"/>
          </ac:spMkLst>
        </pc:spChg>
      </pc:sldChg>
      <pc:sldChg chg="modSp add del mod">
        <pc:chgData name="CAU" userId="08991f59-6bf4-452e-a8c7-e6174ecf5b51" providerId="ADAL" clId="{E403942B-D5BE-4DDB-8872-E57CD5402B90}" dt="2020-11-26T20:27:58.971" v="14" actId="20577"/>
        <pc:sldMkLst>
          <pc:docMk/>
          <pc:sldMk cId="3317834107" sldId="316"/>
        </pc:sldMkLst>
        <pc:spChg chg="mod">
          <ac:chgData name="CAU" userId="08991f59-6bf4-452e-a8c7-e6174ecf5b51" providerId="ADAL" clId="{E403942B-D5BE-4DDB-8872-E57CD5402B90}" dt="2020-11-26T20:27:58.971" v="14" actId="20577"/>
          <ac:spMkLst>
            <pc:docMk/>
            <pc:sldMk cId="3317834107" sldId="316"/>
            <ac:spMk id="5" creationId="{00000000-0000-0000-0000-000000000000}"/>
          </ac:spMkLst>
        </pc:spChg>
      </pc:sldChg>
      <pc:sldChg chg="add">
        <pc:chgData name="CAU" userId="08991f59-6bf4-452e-a8c7-e6174ecf5b51" providerId="ADAL" clId="{E403942B-D5BE-4DDB-8872-E57CD5402B90}" dt="2020-11-26T20:27:34.914" v="12"/>
        <pc:sldMkLst>
          <pc:docMk/>
          <pc:sldMk cId="1984013809" sldId="317"/>
        </pc:sldMkLst>
      </pc:sldChg>
      <pc:sldChg chg="del">
        <pc:chgData name="CAU" userId="08991f59-6bf4-452e-a8c7-e6174ecf5b51" providerId="ADAL" clId="{E403942B-D5BE-4DDB-8872-E57CD5402B90}" dt="2020-11-26T20:16:23.016" v="10" actId="47"/>
        <pc:sldMkLst>
          <pc:docMk/>
          <pc:sldMk cId="2297303515" sldId="317"/>
        </pc:sldMkLst>
      </pc:sldChg>
      <pc:sldChg chg="del">
        <pc:chgData name="CAU" userId="08991f59-6bf4-452e-a8c7-e6174ecf5b51" providerId="ADAL" clId="{E403942B-D5BE-4DDB-8872-E57CD5402B90}" dt="2020-11-26T20:16:23.016" v="10" actId="47"/>
        <pc:sldMkLst>
          <pc:docMk/>
          <pc:sldMk cId="2297303515" sldId="318"/>
        </pc:sldMkLst>
      </pc:sldChg>
      <pc:sldChg chg="del">
        <pc:chgData name="CAU" userId="08991f59-6bf4-452e-a8c7-e6174ecf5b51" providerId="ADAL" clId="{E403942B-D5BE-4DDB-8872-E57CD5402B90}" dt="2020-11-26T20:16:23.016" v="10" actId="47"/>
        <pc:sldMkLst>
          <pc:docMk/>
          <pc:sldMk cId="2297303515" sldId="319"/>
        </pc:sldMkLst>
      </pc:sldChg>
      <pc:sldChg chg="add del">
        <pc:chgData name="CAU" userId="08991f59-6bf4-452e-a8c7-e6174ecf5b51" providerId="ADAL" clId="{E403942B-D5BE-4DDB-8872-E57CD5402B90}" dt="2020-11-26T20:27:34.914" v="12"/>
        <pc:sldMkLst>
          <pc:docMk/>
          <pc:sldMk cId="2297303515" sldId="320"/>
        </pc:sldMkLst>
      </pc:sldChg>
      <pc:sldChg chg="del">
        <pc:chgData name="CAU" userId="08991f59-6bf4-452e-a8c7-e6174ecf5b51" providerId="ADAL" clId="{E403942B-D5BE-4DDB-8872-E57CD5402B90}" dt="2020-11-26T20:16:23.016" v="10" actId="47"/>
        <pc:sldMkLst>
          <pc:docMk/>
          <pc:sldMk cId="2297303515" sldId="321"/>
        </pc:sldMkLst>
      </pc:sldChg>
      <pc:sldChg chg="del">
        <pc:chgData name="CAU" userId="08991f59-6bf4-452e-a8c7-e6174ecf5b51" providerId="ADAL" clId="{E403942B-D5BE-4DDB-8872-E57CD5402B90}" dt="2020-11-26T20:16:23.016" v="10" actId="47"/>
        <pc:sldMkLst>
          <pc:docMk/>
          <pc:sldMk cId="466018224" sldId="322"/>
        </pc:sldMkLst>
      </pc:sldChg>
      <pc:sldChg chg="del">
        <pc:chgData name="CAU" userId="08991f59-6bf4-452e-a8c7-e6174ecf5b51" providerId="ADAL" clId="{E403942B-D5BE-4DDB-8872-E57CD5402B90}" dt="2020-11-26T20:16:23.016" v="10" actId="47"/>
        <pc:sldMkLst>
          <pc:docMk/>
          <pc:sldMk cId="3295010221" sldId="323"/>
        </pc:sldMkLst>
      </pc:sldChg>
      <pc:sldChg chg="addSp delSp modSp add del mod">
        <pc:chgData name="CAU" userId="08991f59-6bf4-452e-a8c7-e6174ecf5b51" providerId="ADAL" clId="{E403942B-D5BE-4DDB-8872-E57CD5402B90}" dt="2020-11-26T20:44:32.324" v="138" actId="2084"/>
        <pc:sldMkLst>
          <pc:docMk/>
          <pc:sldMk cId="2221454221" sldId="324"/>
        </pc:sldMkLst>
        <pc:graphicFrameChg chg="add del mod">
          <ac:chgData name="CAU" userId="08991f59-6bf4-452e-a8c7-e6174ecf5b51" providerId="ADAL" clId="{E403942B-D5BE-4DDB-8872-E57CD5402B90}" dt="2020-11-26T20:28:37.723" v="24"/>
          <ac:graphicFrameMkLst>
            <pc:docMk/>
            <pc:sldMk cId="2221454221" sldId="324"/>
            <ac:graphicFrameMk id="2" creationId="{787359CB-9B2C-4C96-8122-BE30520FCFC3}"/>
          </ac:graphicFrameMkLst>
        </pc:graphicFrameChg>
        <pc:graphicFrameChg chg="add mod modGraphic">
          <ac:chgData name="CAU" userId="08991f59-6bf4-452e-a8c7-e6174ecf5b51" providerId="ADAL" clId="{E403942B-D5BE-4DDB-8872-E57CD5402B90}" dt="2020-11-26T20:44:32.324" v="138" actId="2084"/>
          <ac:graphicFrameMkLst>
            <pc:docMk/>
            <pc:sldMk cId="2221454221" sldId="324"/>
            <ac:graphicFrameMk id="3" creationId="{B664BC29-D980-4740-9276-E2F234A079C3}"/>
          </ac:graphicFrameMkLst>
        </pc:graphicFrameChg>
        <pc:graphicFrameChg chg="del modGraphic">
          <ac:chgData name="CAU" userId="08991f59-6bf4-452e-a8c7-e6174ecf5b51" providerId="ADAL" clId="{E403942B-D5BE-4DDB-8872-E57CD5402B90}" dt="2020-11-26T20:28:13.505" v="22" actId="478"/>
          <ac:graphicFrameMkLst>
            <pc:docMk/>
            <pc:sldMk cId="2221454221" sldId="324"/>
            <ac:graphicFrameMk id="8" creationId="{8E8A21F1-33B5-40DB-9E8E-45E04521D613}"/>
          </ac:graphicFrameMkLst>
        </pc:graphicFrameChg>
      </pc:sldChg>
      <pc:sldChg chg="del">
        <pc:chgData name="CAU" userId="08991f59-6bf4-452e-a8c7-e6174ecf5b51" providerId="ADAL" clId="{E403942B-D5BE-4DDB-8872-E57CD5402B90}" dt="2020-11-26T20:16:23.016" v="10" actId="47"/>
        <pc:sldMkLst>
          <pc:docMk/>
          <pc:sldMk cId="2221454221" sldId="325"/>
        </pc:sldMkLst>
      </pc:sldChg>
      <pc:sldChg chg="del">
        <pc:chgData name="CAU" userId="08991f59-6bf4-452e-a8c7-e6174ecf5b51" providerId="ADAL" clId="{E403942B-D5BE-4DDB-8872-E57CD5402B90}" dt="2020-11-26T20:16:23.016" v="10" actId="47"/>
        <pc:sldMkLst>
          <pc:docMk/>
          <pc:sldMk cId="2221454221" sldId="326"/>
        </pc:sldMkLst>
      </pc:sldChg>
      <pc:sldChg chg="del">
        <pc:chgData name="CAU" userId="08991f59-6bf4-452e-a8c7-e6174ecf5b51" providerId="ADAL" clId="{E403942B-D5BE-4DDB-8872-E57CD5402B90}" dt="2020-11-26T20:16:23.016" v="10" actId="47"/>
        <pc:sldMkLst>
          <pc:docMk/>
          <pc:sldMk cId="2221454221" sldId="327"/>
        </pc:sldMkLst>
      </pc:sldChg>
      <pc:sldChg chg="del">
        <pc:chgData name="CAU" userId="08991f59-6bf4-452e-a8c7-e6174ecf5b51" providerId="ADAL" clId="{E403942B-D5BE-4DDB-8872-E57CD5402B90}" dt="2020-11-26T20:16:23.016" v="10" actId="47"/>
        <pc:sldMkLst>
          <pc:docMk/>
          <pc:sldMk cId="3125159244" sldId="328"/>
        </pc:sldMkLst>
      </pc:sldChg>
      <pc:sldChg chg="add del">
        <pc:chgData name="CAU" userId="08991f59-6bf4-452e-a8c7-e6174ecf5b51" providerId="ADAL" clId="{E403942B-D5BE-4DDB-8872-E57CD5402B90}" dt="2020-11-26T20:27:34.914" v="12"/>
        <pc:sldMkLst>
          <pc:docMk/>
          <pc:sldMk cId="1912163168" sldId="329"/>
        </pc:sldMkLst>
      </pc:sldChg>
      <pc:sldChg chg="del">
        <pc:chgData name="CAU" userId="08991f59-6bf4-452e-a8c7-e6174ecf5b51" providerId="ADAL" clId="{E403942B-D5BE-4DDB-8872-E57CD5402B90}" dt="2020-11-26T20:16:23.016" v="10" actId="47"/>
        <pc:sldMkLst>
          <pc:docMk/>
          <pc:sldMk cId="3925871922" sldId="330"/>
        </pc:sldMkLst>
      </pc:sldChg>
      <pc:sldChg chg="add del">
        <pc:chgData name="CAU" userId="08991f59-6bf4-452e-a8c7-e6174ecf5b51" providerId="ADAL" clId="{E403942B-D5BE-4DDB-8872-E57CD5402B90}" dt="2020-11-26T20:27:34.914" v="12"/>
        <pc:sldMkLst>
          <pc:docMk/>
          <pc:sldMk cId="2647462278" sldId="333"/>
        </pc:sldMkLst>
      </pc:sldChg>
      <pc:sldChg chg="add del">
        <pc:chgData name="CAU" userId="08991f59-6bf4-452e-a8c7-e6174ecf5b51" providerId="ADAL" clId="{E403942B-D5BE-4DDB-8872-E57CD5402B90}" dt="2020-11-26T20:27:34.914" v="12"/>
        <pc:sldMkLst>
          <pc:docMk/>
          <pc:sldMk cId="1509705580" sldId="334"/>
        </pc:sldMkLst>
      </pc:sldChg>
      <pc:sldChg chg="modSp add mod">
        <pc:chgData name="CAU" userId="08991f59-6bf4-452e-a8c7-e6174ecf5b51" providerId="ADAL" clId="{E403942B-D5BE-4DDB-8872-E57CD5402B90}" dt="2020-11-26T20:16:03.557" v="9" actId="20577"/>
        <pc:sldMkLst>
          <pc:docMk/>
          <pc:sldMk cId="356203953" sldId="335"/>
        </pc:sldMkLst>
        <pc:spChg chg="mod">
          <ac:chgData name="CAU" userId="08991f59-6bf4-452e-a8c7-e6174ecf5b51" providerId="ADAL" clId="{E403942B-D5BE-4DDB-8872-E57CD5402B90}" dt="2020-11-26T20:16:03.557" v="9" actId="20577"/>
          <ac:spMkLst>
            <pc:docMk/>
            <pc:sldMk cId="356203953" sldId="335"/>
            <ac:spMk id="4" creationId="{00000000-0000-0000-0000-000000000000}"/>
          </ac:spMkLst>
        </pc:spChg>
      </pc:sldChg>
      <pc:sldChg chg="add del">
        <pc:chgData name="CAU" userId="08991f59-6bf4-452e-a8c7-e6174ecf5b51" providerId="ADAL" clId="{E403942B-D5BE-4DDB-8872-E57CD5402B90}" dt="2020-11-26T20:27:33.596" v="11" actId="47"/>
        <pc:sldMkLst>
          <pc:docMk/>
          <pc:sldMk cId="1496419630" sldId="336"/>
        </pc:sldMkLst>
      </pc:sldChg>
      <pc:sldChg chg="addSp delSp modSp add mod">
        <pc:chgData name="CAU" userId="08991f59-6bf4-452e-a8c7-e6174ecf5b51" providerId="ADAL" clId="{E403942B-D5BE-4DDB-8872-E57CD5402B90}" dt="2020-11-26T20:45:44.959" v="153" actId="122"/>
        <pc:sldMkLst>
          <pc:docMk/>
          <pc:sldMk cId="3186854640" sldId="336"/>
        </pc:sldMkLst>
        <pc:graphicFrameChg chg="add del mod">
          <ac:chgData name="CAU" userId="08991f59-6bf4-452e-a8c7-e6174ecf5b51" providerId="ADAL" clId="{E403942B-D5BE-4DDB-8872-E57CD5402B90}" dt="2020-11-26T20:44:58.822" v="141"/>
          <ac:graphicFrameMkLst>
            <pc:docMk/>
            <pc:sldMk cId="3186854640" sldId="336"/>
            <ac:graphicFrameMk id="2" creationId="{25664CC2-7047-470D-8503-97F89D66422F}"/>
          </ac:graphicFrameMkLst>
        </pc:graphicFrameChg>
        <pc:graphicFrameChg chg="del">
          <ac:chgData name="CAU" userId="08991f59-6bf4-452e-a8c7-e6174ecf5b51" providerId="ADAL" clId="{E403942B-D5BE-4DDB-8872-E57CD5402B90}" dt="2020-11-26T20:44:42.475" v="139" actId="478"/>
          <ac:graphicFrameMkLst>
            <pc:docMk/>
            <pc:sldMk cId="3186854640" sldId="336"/>
            <ac:graphicFrameMk id="3" creationId="{00000000-0000-0000-0000-000000000000}"/>
          </ac:graphicFrameMkLst>
        </pc:graphicFrameChg>
        <pc:graphicFrameChg chg="add mod modGraphic">
          <ac:chgData name="CAU" userId="08991f59-6bf4-452e-a8c7-e6174ecf5b51" providerId="ADAL" clId="{E403942B-D5BE-4DDB-8872-E57CD5402B90}" dt="2020-11-26T20:45:44.959" v="153" actId="122"/>
          <ac:graphicFrameMkLst>
            <pc:docMk/>
            <pc:sldMk cId="3186854640" sldId="336"/>
            <ac:graphicFrameMk id="5" creationId="{D347FE2C-EF48-4862-BBAE-0D099A4005BF}"/>
          </ac:graphicFrameMkLst>
        </pc:graphicFrameChg>
      </pc:sldChg>
      <pc:sldChg chg="add del">
        <pc:chgData name="CAU" userId="08991f59-6bf4-452e-a8c7-e6174ecf5b51" providerId="ADAL" clId="{E403942B-D5BE-4DDB-8872-E57CD5402B90}" dt="2020-11-26T20:27:33.596" v="11" actId="47"/>
        <pc:sldMkLst>
          <pc:docMk/>
          <pc:sldMk cId="506360208" sldId="337"/>
        </pc:sldMkLst>
      </pc:sldChg>
      <pc:sldChg chg="addSp delSp modSp add mod">
        <pc:chgData name="CAU" userId="08991f59-6bf4-452e-a8c7-e6174ecf5b51" providerId="ADAL" clId="{E403942B-D5BE-4DDB-8872-E57CD5402B90}" dt="2020-11-26T20:48:00.476" v="197" actId="403"/>
        <pc:sldMkLst>
          <pc:docMk/>
          <pc:sldMk cId="3692108767" sldId="337"/>
        </pc:sldMkLst>
        <pc:graphicFrameChg chg="add del mod">
          <ac:chgData name="CAU" userId="08991f59-6bf4-452e-a8c7-e6174ecf5b51" providerId="ADAL" clId="{E403942B-D5BE-4DDB-8872-E57CD5402B90}" dt="2020-11-26T20:46:16.062" v="167"/>
          <ac:graphicFrameMkLst>
            <pc:docMk/>
            <pc:sldMk cId="3692108767" sldId="337"/>
            <ac:graphicFrameMk id="2" creationId="{326581CE-47A4-44D6-9786-6254B1AB8425}"/>
          </ac:graphicFrameMkLst>
        </pc:graphicFrameChg>
        <pc:graphicFrameChg chg="add mod modGraphic">
          <ac:chgData name="CAU" userId="08991f59-6bf4-452e-a8c7-e6174ecf5b51" providerId="ADAL" clId="{E403942B-D5BE-4DDB-8872-E57CD5402B90}" dt="2020-11-26T20:48:00.476" v="197" actId="403"/>
          <ac:graphicFrameMkLst>
            <pc:docMk/>
            <pc:sldMk cId="3692108767" sldId="337"/>
            <ac:graphicFrameMk id="3" creationId="{60DB7558-585F-4576-A24A-C60E894B844E}"/>
          </ac:graphicFrameMkLst>
        </pc:graphicFrameChg>
        <pc:graphicFrameChg chg="del modGraphic">
          <ac:chgData name="CAU" userId="08991f59-6bf4-452e-a8c7-e6174ecf5b51" providerId="ADAL" clId="{E403942B-D5BE-4DDB-8872-E57CD5402B90}" dt="2020-11-26T20:46:13.123" v="165" actId="478"/>
          <ac:graphicFrameMkLst>
            <pc:docMk/>
            <pc:sldMk cId="3692108767" sldId="337"/>
            <ac:graphicFrameMk id="8" creationId="{00000000-0000-0000-0000-000000000000}"/>
          </ac:graphicFrameMkLst>
        </pc:graphicFrameChg>
      </pc:sldChg>
      <pc:sldChg chg="modSp add mod">
        <pc:chgData name="CAU" userId="08991f59-6bf4-452e-a8c7-e6174ecf5b51" providerId="ADAL" clId="{E403942B-D5BE-4DDB-8872-E57CD5402B90}" dt="2020-11-26T20:41:22.561" v="83" actId="113"/>
        <pc:sldMkLst>
          <pc:docMk/>
          <pc:sldMk cId="608559728" sldId="338"/>
        </pc:sldMkLst>
        <pc:graphicFrameChg chg="mod modGraphic">
          <ac:chgData name="CAU" userId="08991f59-6bf4-452e-a8c7-e6174ecf5b51" providerId="ADAL" clId="{E403942B-D5BE-4DDB-8872-E57CD5402B90}" dt="2020-11-26T20:41:22.561" v="83" actId="113"/>
          <ac:graphicFrameMkLst>
            <pc:docMk/>
            <pc:sldMk cId="608559728" sldId="338"/>
            <ac:graphicFrameMk id="3" creationId="{B664BC29-D980-4740-9276-E2F234A079C3}"/>
          </ac:graphicFrameMkLst>
        </pc:graphicFrameChg>
      </pc:sldChg>
      <pc:sldChg chg="add del">
        <pc:chgData name="CAU" userId="08991f59-6bf4-452e-a8c7-e6174ecf5b51" providerId="ADAL" clId="{E403942B-D5BE-4DDB-8872-E57CD5402B90}" dt="2020-11-26T20:27:33.596" v="11" actId="47"/>
        <pc:sldMkLst>
          <pc:docMk/>
          <pc:sldMk cId="3122180778" sldId="338"/>
        </pc:sldMkLst>
      </pc:sldChg>
      <pc:sldChg chg="add del">
        <pc:chgData name="CAU" userId="08991f59-6bf4-452e-a8c7-e6174ecf5b51" providerId="ADAL" clId="{E403942B-D5BE-4DDB-8872-E57CD5402B90}" dt="2020-11-26T20:27:33.596" v="11" actId="47"/>
        <pc:sldMkLst>
          <pc:docMk/>
          <pc:sldMk cId="2924195914" sldId="339"/>
        </pc:sldMkLst>
      </pc:sldChg>
      <pc:sldChg chg="new del">
        <pc:chgData name="CAU" userId="08991f59-6bf4-452e-a8c7-e6174ecf5b51" providerId="ADAL" clId="{E403942B-D5BE-4DDB-8872-E57CD5402B90}" dt="2020-11-26T20:48:31.289" v="200" actId="47"/>
        <pc:sldMkLst>
          <pc:docMk/>
          <pc:sldMk cId="4293448993" sldId="339"/>
        </pc:sldMkLst>
      </pc:sldChg>
      <pc:sldChg chg="addSp delSp modSp add mod">
        <pc:chgData name="CAU" userId="08991f59-6bf4-452e-a8c7-e6174ecf5b51" providerId="ADAL" clId="{E403942B-D5BE-4DDB-8872-E57CD5402B90}" dt="2020-11-26T20:49:03.225" v="210" actId="2084"/>
        <pc:sldMkLst>
          <pc:docMk/>
          <pc:sldMk cId="1123994896" sldId="340"/>
        </pc:sldMkLst>
        <pc:graphicFrameChg chg="add del mod">
          <ac:chgData name="CAU" userId="08991f59-6bf4-452e-a8c7-e6174ecf5b51" providerId="ADAL" clId="{E403942B-D5BE-4DDB-8872-E57CD5402B90}" dt="2020-11-26T20:48:37.246" v="204"/>
          <ac:graphicFrameMkLst>
            <pc:docMk/>
            <pc:sldMk cId="1123994896" sldId="340"/>
            <ac:graphicFrameMk id="2" creationId="{8FAC3CE4-2EC5-4FC1-8307-F2D480F953A8}"/>
          </ac:graphicFrameMkLst>
        </pc:graphicFrameChg>
        <pc:graphicFrameChg chg="del modGraphic">
          <ac:chgData name="CAU" userId="08991f59-6bf4-452e-a8c7-e6174ecf5b51" providerId="ADAL" clId="{E403942B-D5BE-4DDB-8872-E57CD5402B90}" dt="2020-11-26T20:48:33.641" v="202" actId="478"/>
          <ac:graphicFrameMkLst>
            <pc:docMk/>
            <pc:sldMk cId="1123994896" sldId="340"/>
            <ac:graphicFrameMk id="3" creationId="{60DB7558-585F-4576-A24A-C60E894B844E}"/>
          </ac:graphicFrameMkLst>
        </pc:graphicFrameChg>
        <pc:graphicFrameChg chg="add mod modGraphic">
          <ac:chgData name="CAU" userId="08991f59-6bf4-452e-a8c7-e6174ecf5b51" providerId="ADAL" clId="{E403942B-D5BE-4DDB-8872-E57CD5402B90}" dt="2020-11-26T20:49:03.225" v="210" actId="2084"/>
          <ac:graphicFrameMkLst>
            <pc:docMk/>
            <pc:sldMk cId="1123994896" sldId="340"/>
            <ac:graphicFrameMk id="5" creationId="{5A43EF15-241B-4628-9601-96794807CDFC}"/>
          </ac:graphicFrameMkLst>
        </pc:graphicFrameChg>
      </pc:sldChg>
      <pc:sldChg chg="add del">
        <pc:chgData name="CAU" userId="08991f59-6bf4-452e-a8c7-e6174ecf5b51" providerId="ADAL" clId="{E403942B-D5BE-4DDB-8872-E57CD5402B90}" dt="2020-11-26T20:27:33.596" v="11" actId="47"/>
        <pc:sldMkLst>
          <pc:docMk/>
          <pc:sldMk cId="3514395504" sldId="340"/>
        </pc:sldMkLst>
      </pc:sldChg>
      <pc:sldChg chg="add del">
        <pc:chgData name="CAU" userId="08991f59-6bf4-452e-a8c7-e6174ecf5b51" providerId="ADAL" clId="{E403942B-D5BE-4DDB-8872-E57CD5402B90}" dt="2020-11-26T20:27:33.596" v="11" actId="47"/>
        <pc:sldMkLst>
          <pc:docMk/>
          <pc:sldMk cId="1288073274" sldId="341"/>
        </pc:sldMkLst>
      </pc:sldChg>
      <pc:sldChg chg="add del ord">
        <pc:chgData name="CAU" userId="08991f59-6bf4-452e-a8c7-e6174ecf5b51" providerId="ADAL" clId="{E403942B-D5BE-4DDB-8872-E57CD5402B90}" dt="2020-11-26T21:22:20.106" v="214" actId="47"/>
        <pc:sldMkLst>
          <pc:docMk/>
          <pc:sldMk cId="1742413269" sldId="341"/>
        </pc:sldMkLst>
      </pc:sldChg>
      <pc:sldChg chg="add del">
        <pc:chgData name="CAU" userId="08991f59-6bf4-452e-a8c7-e6174ecf5b51" providerId="ADAL" clId="{E403942B-D5BE-4DDB-8872-E57CD5402B90}" dt="2020-11-26T20:27:33.596" v="11" actId="47"/>
        <pc:sldMkLst>
          <pc:docMk/>
          <pc:sldMk cId="2960997332" sldId="342"/>
        </pc:sldMkLst>
      </pc:sldChg>
      <pc:sldChg chg="add del">
        <pc:chgData name="CAU" userId="08991f59-6bf4-452e-a8c7-e6174ecf5b51" providerId="ADAL" clId="{E403942B-D5BE-4DDB-8872-E57CD5402B90}" dt="2020-11-26T20:27:33.596" v="11" actId="47"/>
        <pc:sldMkLst>
          <pc:docMk/>
          <pc:sldMk cId="2796394295" sldId="343"/>
        </pc:sldMkLst>
      </pc:sldChg>
      <pc:sldChg chg="add del">
        <pc:chgData name="CAU" userId="08991f59-6bf4-452e-a8c7-e6174ecf5b51" providerId="ADAL" clId="{E403942B-D5BE-4DDB-8872-E57CD5402B90}" dt="2020-11-26T20:27:33.596" v="11" actId="47"/>
        <pc:sldMkLst>
          <pc:docMk/>
          <pc:sldMk cId="3692108767" sldId="344"/>
        </pc:sldMkLst>
      </pc:sldChg>
      <pc:sldChg chg="add del">
        <pc:chgData name="CAU" userId="08991f59-6bf4-452e-a8c7-e6174ecf5b51" providerId="ADAL" clId="{E403942B-D5BE-4DDB-8872-E57CD5402B90}" dt="2020-11-26T20:27:33.596" v="11" actId="47"/>
        <pc:sldMkLst>
          <pc:docMk/>
          <pc:sldMk cId="252712398" sldId="345"/>
        </pc:sldMkLst>
      </pc:sldChg>
      <pc:sldChg chg="add del">
        <pc:chgData name="CAU" userId="08991f59-6bf4-452e-a8c7-e6174ecf5b51" providerId="ADAL" clId="{E403942B-D5BE-4DDB-8872-E57CD5402B90}" dt="2020-11-26T20:27:33.596" v="11" actId="47"/>
        <pc:sldMkLst>
          <pc:docMk/>
          <pc:sldMk cId="3951894490" sldId="3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C8A89E8-CCDB-48FF-A4A4-004293D079CD}" type="datetime1">
              <a:rPr lang="pt-BR"/>
              <a:pPr/>
              <a:t>26/11/2020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BF5CB77-EAE0-4BC3-A839-8862F16F145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665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88902A7-8584-4DB8-AC24-C780A58C9FC5}" type="datetime1">
              <a:rPr lang="pt-BR"/>
              <a:pPr/>
              <a:t>26/11/2020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7E5979F-1650-4F12-951B-43C7BA89AF6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556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AU-AL-powerpoint-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5588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6300" y="4114800"/>
            <a:ext cx="5308600" cy="22415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rgbClr val="92B3BC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752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U-AL-powerpoint-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50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977900"/>
            <a:ext cx="9144000" cy="588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533400" y="2082800"/>
            <a:ext cx="8178800" cy="42735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003299"/>
            <a:ext cx="8178799" cy="10795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92B3BC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Rodapé</a:t>
            </a:r>
            <a:endParaRPr 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6BBD91A-BFC0-47BF-8252-C1E6A4B10A1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7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977900"/>
            <a:ext cx="9144000" cy="588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533400" y="2082800"/>
            <a:ext cx="8153400" cy="427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003299"/>
            <a:ext cx="8153401" cy="10795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92B3BC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8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06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3400" y="1384300"/>
            <a:ext cx="81788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226E7B"/>
              </a:buClr>
              <a:buFont typeface="Arial" charset="0"/>
              <a:buChar char="•"/>
              <a:defRPr/>
            </a:pPr>
            <a:r>
              <a:rPr lang="en-US">
                <a:latin typeface="Calibri (Body)" charset="0"/>
                <a:cs typeface="Calibri (Body)" charset="0"/>
              </a:rPr>
              <a:t>Click to edit Master text styles</a:t>
            </a:r>
          </a:p>
          <a:p>
            <a:pPr lvl="1">
              <a:spcBef>
                <a:spcPct val="20000"/>
              </a:spcBef>
              <a:buClr>
                <a:srgbClr val="226E7B"/>
              </a:buClr>
              <a:buFont typeface="Arial" charset="0"/>
              <a:buChar char="–"/>
              <a:defRPr/>
            </a:pPr>
            <a:r>
              <a:rPr lang="en-US" sz="2200">
                <a:latin typeface="Calibri (Body)" charset="0"/>
                <a:cs typeface="Calibri (Body)" charset="0"/>
              </a:rPr>
              <a:t>Second level</a:t>
            </a:r>
          </a:p>
          <a:p>
            <a:pPr lvl="2">
              <a:spcBef>
                <a:spcPct val="20000"/>
              </a:spcBef>
              <a:buClr>
                <a:srgbClr val="226E7B"/>
              </a:buClr>
              <a:buFont typeface="Arial" charset="0"/>
              <a:buChar char="•"/>
              <a:defRPr/>
            </a:pPr>
            <a:r>
              <a:rPr lang="en-US" sz="2000">
                <a:latin typeface="Calibri (Body)" charset="0"/>
                <a:cs typeface="Calibri (Body)" charset="0"/>
              </a:rPr>
              <a:t>Third level</a:t>
            </a:r>
          </a:p>
          <a:p>
            <a:pPr lvl="3">
              <a:spcBef>
                <a:spcPct val="20000"/>
              </a:spcBef>
              <a:buClr>
                <a:srgbClr val="226E7B"/>
              </a:buClr>
              <a:buFont typeface="Arial" charset="0"/>
              <a:buChar char="–"/>
              <a:defRPr/>
            </a:pPr>
            <a:r>
              <a:rPr lang="en-US" sz="1800">
                <a:latin typeface="Calibri (Body)" charset="0"/>
                <a:cs typeface="Calibri (Body)" charset="0"/>
              </a:rPr>
              <a:t>Fourth level</a:t>
            </a:r>
          </a:p>
          <a:p>
            <a:pPr lvl="4">
              <a:spcBef>
                <a:spcPct val="20000"/>
              </a:spcBef>
              <a:buClr>
                <a:srgbClr val="226E7B"/>
              </a:buClr>
              <a:buFont typeface="Arial" charset="0"/>
              <a:buChar char="»"/>
              <a:defRPr/>
            </a:pPr>
            <a:r>
              <a:rPr lang="en-US" sz="1600">
                <a:latin typeface="Calibri (Body)" charset="0"/>
                <a:cs typeface="Calibri (Body)" charset="0"/>
              </a:rPr>
              <a:t>Fifth level</a:t>
            </a:r>
            <a:endParaRPr lang="pt-BR" sz="1600">
              <a:latin typeface="Calibri (Body)" charset="0"/>
              <a:cs typeface="Calibri (Body)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56350"/>
            <a:ext cx="58261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Rodapé</a:t>
            </a:r>
            <a:endParaRPr lang="pt-B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59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54E96D-6ED6-44D1-8280-882355396B68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226E7B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26E7B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26E7B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26E7B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26E7B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DF652C"/>
          </a:solidFill>
          <a:latin typeface="Museo 500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DF652C"/>
          </a:solidFill>
          <a:latin typeface="Museo 500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DF652C"/>
          </a:solidFill>
          <a:latin typeface="Museo 500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DF652C"/>
          </a:solidFill>
          <a:latin typeface="Museo 500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–"/>
        <a:defRPr sz="22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–"/>
        <a:defRPr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226E7B"/>
        </a:buClr>
        <a:buFont typeface="Arial" pitchFamily="34" charset="0"/>
        <a:buChar char="»"/>
        <a:defRPr sz="1600" kern="1200">
          <a:solidFill>
            <a:schemeClr val="tx1"/>
          </a:solidFill>
          <a:latin typeface="Calibri (Body)"/>
          <a:ea typeface="ＭＳ Ｐゴシック" charset="-128"/>
          <a:cs typeface="Calibri (Body)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161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1518042"/>
            <a:ext cx="8716297" cy="3100299"/>
          </a:xfrm>
          <a:prstGeom prst="rect">
            <a:avLst/>
          </a:prstGeom>
          <a:solidFill>
            <a:srgbClr val="226E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2789902"/>
            <a:ext cx="8977137" cy="556577"/>
          </a:xfrm>
          <a:prstGeom prst="rect">
            <a:avLst/>
          </a:prstGeom>
        </p:spPr>
        <p:txBody>
          <a:bodyPr wrap="square" lIns="109234" tIns="54617" rIns="109234" bIns="54617">
            <a:spAutoFit/>
          </a:bodyPr>
          <a:lstStyle/>
          <a:p>
            <a:pPr lvl="0">
              <a:buClr>
                <a:srgbClr val="E7E6E6">
                  <a:lumMod val="75000"/>
                </a:srgbClr>
              </a:buClr>
            </a:pPr>
            <a:r>
              <a:rPr lang="pt-BR" sz="2900" b="1" dirty="0">
                <a:solidFill>
                  <a:schemeClr val="bg1"/>
                </a:solidFill>
              </a:rPr>
              <a:t>3 – LIMITES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264746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046341"/>
            <a:ext cx="9144000" cy="387300"/>
          </a:xfrm>
          <a:prstGeom prst="rect">
            <a:avLst/>
          </a:prstGeom>
          <a:solidFill>
            <a:srgbClr val="226E7B"/>
          </a:solidFill>
        </p:spPr>
        <p:txBody>
          <a:bodyPr wrap="square" lIns="109234" tIns="54617" rIns="109234" bIns="54617" rtlCol="0">
            <a:spAutoFit/>
          </a:bodyPr>
          <a:lstStyle/>
          <a:p>
            <a:pPr lvl="0">
              <a:buClr>
                <a:srgbClr val="E7E6E6">
                  <a:lumMod val="75000"/>
                </a:srgbClr>
              </a:buClr>
            </a:pPr>
            <a:r>
              <a:rPr lang="pt-B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4.1 - INDICADORES</a:t>
            </a:r>
            <a:endParaRPr lang="pt-BR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0DB7558-585F-4576-A24A-C60E894B8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31414"/>
              </p:ext>
            </p:extLst>
          </p:nvPr>
        </p:nvGraphicFramePr>
        <p:xfrm>
          <a:off x="176981" y="1543665"/>
          <a:ext cx="8770375" cy="5077378"/>
        </p:xfrm>
        <a:graphic>
          <a:graphicData uri="http://schemas.openxmlformats.org/drawingml/2006/table">
            <a:tbl>
              <a:tblPr/>
              <a:tblGrid>
                <a:gridCol w="3274142">
                  <a:extLst>
                    <a:ext uri="{9D8B030D-6E8A-4147-A177-3AD203B41FA5}">
                      <a16:colId xmlns:a16="http://schemas.microsoft.com/office/drawing/2014/main" val="3256088572"/>
                    </a:ext>
                  </a:extLst>
                </a:gridCol>
                <a:gridCol w="805103">
                  <a:extLst>
                    <a:ext uri="{9D8B030D-6E8A-4147-A177-3AD203B41FA5}">
                      <a16:colId xmlns:a16="http://schemas.microsoft.com/office/drawing/2014/main" val="1033399965"/>
                    </a:ext>
                  </a:extLst>
                </a:gridCol>
                <a:gridCol w="1938097">
                  <a:extLst>
                    <a:ext uri="{9D8B030D-6E8A-4147-A177-3AD203B41FA5}">
                      <a16:colId xmlns:a16="http://schemas.microsoft.com/office/drawing/2014/main" val="3936054687"/>
                    </a:ext>
                  </a:extLst>
                </a:gridCol>
                <a:gridCol w="1661651">
                  <a:extLst>
                    <a:ext uri="{9D8B030D-6E8A-4147-A177-3AD203B41FA5}">
                      <a16:colId xmlns:a16="http://schemas.microsoft.com/office/drawing/2014/main" val="4285983273"/>
                    </a:ext>
                  </a:extLst>
                </a:gridCol>
                <a:gridCol w="1091382">
                  <a:extLst>
                    <a:ext uri="{9D8B030D-6E8A-4147-A177-3AD203B41FA5}">
                      <a16:colId xmlns:a16="http://schemas.microsoft.com/office/drawing/2014/main" val="3490187502"/>
                    </a:ext>
                  </a:extLst>
                </a:gridCol>
              </a:tblGrid>
              <a:tr h="3834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LIMITES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Reprogramação</a:t>
                      </a:r>
                      <a:b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Programação</a:t>
                      </a:r>
                      <a:b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Variação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857010"/>
                  </a:ext>
                </a:extLst>
              </a:tr>
              <a:tr h="3332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Fiscalização</a:t>
                      </a:r>
                      <a:b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(mínimo de 15 % do total da RAL)  </a:t>
                      </a:r>
                      <a:r>
                        <a:rPr lang="pt-BR" sz="1400" b="1" i="0" u="none" strike="noStrike" dirty="0">
                          <a:solidFill>
                            <a:srgbClr val="009999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298.399,19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369.424,60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23,8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01970"/>
                  </a:ext>
                </a:extLst>
              </a:tr>
              <a:tr h="1916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(2,4)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745131"/>
                  </a:ext>
                </a:extLst>
              </a:tr>
              <a:tr h="3332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Atendimento</a:t>
                      </a:r>
                      <a:b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(mínimo de 10 % do total da RAL)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182.101,44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192.444,32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5,7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01870"/>
                  </a:ext>
                </a:extLst>
              </a:tr>
              <a:tr h="303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(4,0)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79293"/>
                  </a:ext>
                </a:extLst>
              </a:tr>
              <a:tr h="3332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Comunicação</a:t>
                      </a:r>
                      <a:b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(mínimo de 3% do total da RAL)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pt-BR" sz="14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pt-BR" sz="1400" b="1" i="0" u="none" strike="noStrike" dirty="0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58.000,00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3,4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509328"/>
                  </a:ext>
                </a:extLst>
              </a:tr>
              <a:tr h="3332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(1,4)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951325"/>
                  </a:ext>
                </a:extLst>
              </a:tr>
              <a:tr h="3332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Patrocínio</a:t>
                      </a:r>
                      <a:b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(máximo de 5% do total da RAL)</a:t>
                      </a:r>
                      <a:r>
                        <a:rPr lang="pt-BR" sz="14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269771"/>
                  </a:ext>
                </a:extLst>
              </a:tr>
              <a:tr h="3332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29704"/>
                  </a:ext>
                </a:extLst>
              </a:tr>
              <a:tr h="3332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Objetivos Estratégicos Locais</a:t>
                      </a:r>
                      <a:b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(mínimo de 6 % do total da RAL)</a:t>
                      </a:r>
                      <a:r>
                        <a:rPr lang="pt-BR" sz="14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223.101,44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307.444,32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37,8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216690"/>
                  </a:ext>
                </a:extLst>
              </a:tr>
              <a:tr h="3332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0,5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55133"/>
                  </a:ext>
                </a:extLst>
              </a:tr>
              <a:tr h="3332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Assistência Técnica</a:t>
                      </a:r>
                      <a:b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(mínimo de 2% do total da RAL)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80.000,00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33,3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846083"/>
                  </a:ext>
                </a:extLst>
              </a:tr>
              <a:tr h="3332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(0,1)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777437"/>
                  </a:ext>
                </a:extLst>
              </a:tr>
              <a:tr h="3332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Reserva de Contingência</a:t>
                      </a:r>
                      <a:b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(até 2 % do total da RAL)   </a:t>
                      </a:r>
                      <a:r>
                        <a:rPr lang="pt-BR" sz="1400" b="1" i="0" u="none" strike="noStrike" dirty="0">
                          <a:solidFill>
                            <a:srgbClr val="00808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53.407,60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968,2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30451"/>
                  </a:ext>
                </a:extLst>
              </a:tr>
              <a:tr h="3332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3,5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87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10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046341"/>
            <a:ext cx="9144000" cy="387300"/>
          </a:xfrm>
          <a:prstGeom prst="rect">
            <a:avLst/>
          </a:prstGeom>
          <a:solidFill>
            <a:srgbClr val="226E7B"/>
          </a:solidFill>
        </p:spPr>
        <p:txBody>
          <a:bodyPr wrap="square" lIns="109234" tIns="54617" rIns="109234" bIns="54617" rtlCol="0">
            <a:spAutoFit/>
          </a:bodyPr>
          <a:lstStyle/>
          <a:p>
            <a:pPr lvl="0">
              <a:buClr>
                <a:srgbClr val="E7E6E6">
                  <a:lumMod val="75000"/>
                </a:srgbClr>
              </a:buClr>
            </a:pPr>
            <a:r>
              <a:rPr lang="pt-B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4.1 - INDICADORES</a:t>
            </a:r>
            <a:endParaRPr lang="pt-BR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A43EF15-241B-4628-9601-96794807C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515317"/>
              </p:ext>
            </p:extLst>
          </p:nvPr>
        </p:nvGraphicFramePr>
        <p:xfrm>
          <a:off x="285135" y="1887795"/>
          <a:ext cx="8406581" cy="4119715"/>
        </p:xfrm>
        <a:graphic>
          <a:graphicData uri="http://schemas.openxmlformats.org/drawingml/2006/table">
            <a:tbl>
              <a:tblPr/>
              <a:tblGrid>
                <a:gridCol w="3753620">
                  <a:extLst>
                    <a:ext uri="{9D8B030D-6E8A-4147-A177-3AD203B41FA5}">
                      <a16:colId xmlns:a16="http://schemas.microsoft.com/office/drawing/2014/main" val="3033255880"/>
                    </a:ext>
                  </a:extLst>
                </a:gridCol>
                <a:gridCol w="1293454">
                  <a:extLst>
                    <a:ext uri="{9D8B030D-6E8A-4147-A177-3AD203B41FA5}">
                      <a16:colId xmlns:a16="http://schemas.microsoft.com/office/drawing/2014/main" val="2952265025"/>
                    </a:ext>
                  </a:extLst>
                </a:gridCol>
                <a:gridCol w="1293454">
                  <a:extLst>
                    <a:ext uri="{9D8B030D-6E8A-4147-A177-3AD203B41FA5}">
                      <a16:colId xmlns:a16="http://schemas.microsoft.com/office/drawing/2014/main" val="2172379686"/>
                    </a:ext>
                  </a:extLst>
                </a:gridCol>
                <a:gridCol w="1293454">
                  <a:extLst>
                    <a:ext uri="{9D8B030D-6E8A-4147-A177-3AD203B41FA5}">
                      <a16:colId xmlns:a16="http://schemas.microsoft.com/office/drawing/2014/main" val="162605626"/>
                    </a:ext>
                  </a:extLst>
                </a:gridCol>
                <a:gridCol w="772599">
                  <a:extLst>
                    <a:ext uri="{9D8B030D-6E8A-4147-A177-3AD203B41FA5}">
                      <a16:colId xmlns:a16="http://schemas.microsoft.com/office/drawing/2014/main" val="3243131605"/>
                    </a:ext>
                  </a:extLst>
                </a:gridCol>
              </a:tblGrid>
              <a:tr h="93629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LIMITES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Reprogramação</a:t>
                      </a:r>
                      <a:b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Programação</a:t>
                      </a:r>
                      <a:b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Variação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790074"/>
                  </a:ext>
                </a:extLst>
              </a:tr>
              <a:tr h="7958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Despesas com Pessoal</a:t>
                      </a:r>
                      <a:b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(máximo de 55% sobre as Receitas Correntes)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635.000,00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665.000,00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4,7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1433"/>
                  </a:ext>
                </a:extLst>
              </a:tr>
              <a:tr h="795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(6,1)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51381"/>
                  </a:ext>
                </a:extLst>
              </a:tr>
              <a:tr h="7958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Capacitação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6871"/>
                          </a:solidFill>
                          <a:effectLst/>
                          <a:latin typeface="Calibri" panose="020F0502020204030204" pitchFamily="34" charset="0"/>
                        </a:rPr>
                        <a:t>(mínimo de 2% e máximo de 4% da Folha de Pagamento)</a:t>
                      </a:r>
                      <a:r>
                        <a:rPr lang="pt-BR" sz="14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pt-BR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339966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895375"/>
                  </a:ext>
                </a:extLst>
              </a:tr>
              <a:tr h="795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(0,1)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481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99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97973"/>
            <a:ext cx="9144000" cy="65858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pt-BR" sz="26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pt-BR" sz="1200" b="0" i="0" u="none" strike="noStrike" baseline="0" dirty="0">
              <a:solidFill>
                <a:srgbClr val="000000"/>
              </a:solidFill>
              <a:latin typeface="Cambria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pt-BR" sz="2800" b="1" i="0" u="none" strike="noStrike" dirty="0">
                <a:solidFill>
                  <a:srgbClr val="215868"/>
                </a:solidFill>
                <a:latin typeface="Arial"/>
                <a:cs typeface="Arial"/>
              </a:rPr>
              <a:t>Gerencia Administrativa e Financeira</a:t>
            </a:r>
            <a:endParaRPr lang="pt-BR" sz="2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73" y="583856"/>
            <a:ext cx="3178486" cy="287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0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97973"/>
            <a:ext cx="9144000" cy="65858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pt-BR" sz="26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pt-BR" sz="1200" b="0" i="0" u="none" strike="noStrike" baseline="0" dirty="0">
              <a:solidFill>
                <a:srgbClr val="000000"/>
              </a:solidFill>
              <a:latin typeface="Cambria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endParaRPr lang="pt-BR" sz="1800" b="1" i="0" u="none" strike="noStrike" baseline="0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>
              <a:defRPr sz="1000"/>
            </a:pPr>
            <a:r>
              <a:rPr lang="pt-BR" sz="3200" b="1" dirty="0">
                <a:solidFill>
                  <a:srgbClr val="215868"/>
                </a:solidFill>
                <a:latin typeface="Arial"/>
                <a:cs typeface="Arial"/>
              </a:rPr>
              <a:t>PLANO DE AÇÃO E ORÇAMENTO DO CAU </a:t>
            </a:r>
          </a:p>
          <a:p>
            <a:pPr algn="ctr">
              <a:defRPr sz="1000"/>
            </a:pPr>
            <a:endParaRPr lang="pt-BR" sz="3200" b="1" dirty="0">
              <a:solidFill>
                <a:srgbClr val="215868"/>
              </a:solidFill>
              <a:latin typeface="Arial"/>
              <a:cs typeface="Arial"/>
            </a:endParaRPr>
          </a:p>
          <a:p>
            <a:pPr algn="ctr">
              <a:defRPr sz="1000"/>
            </a:pPr>
            <a:r>
              <a:rPr lang="pt-BR" sz="3200" b="1" dirty="0">
                <a:solidFill>
                  <a:srgbClr val="215868"/>
                </a:solidFill>
                <a:latin typeface="Arial"/>
                <a:cs typeface="Arial"/>
              </a:rPr>
              <a:t>EXERCÍCIO 2021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73" y="311706"/>
            <a:ext cx="3178486" cy="287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264853"/>
            <a:ext cx="6502400" cy="510410"/>
          </a:xfrm>
          <a:prstGeom prst="rect">
            <a:avLst/>
          </a:prstGeom>
          <a:solidFill>
            <a:srgbClr val="006666"/>
          </a:solidFill>
        </p:spPr>
        <p:txBody>
          <a:bodyPr wrap="square" lIns="109234" tIns="54617" rIns="109234" bIns="54617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SUMÁRIO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" y="1922987"/>
            <a:ext cx="8577942" cy="267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7937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		</a:t>
            </a:r>
          </a:p>
          <a:p>
            <a:pPr marL="0" marR="0" lvl="2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7937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</a:t>
            </a:r>
            <a:r>
              <a:rPr lang="pt-BR" sz="1800" kern="0" dirty="0">
                <a:solidFill>
                  <a:srgbClr val="000000"/>
                </a:solidFill>
              </a:rPr>
              <a:t>RECURSOS DE ARRECADAÇÃO</a:t>
            </a:r>
          </a:p>
          <a:p>
            <a:pPr marL="0" marR="0" lvl="2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7937" algn="l"/>
              </a:tabLst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2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7937" algn="l"/>
              </a:tabLst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2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7937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PLANO DE AÇÃO - PROJETOS E ATIVIDADES</a:t>
            </a:r>
          </a:p>
          <a:p>
            <a:pPr marL="0" marR="0" lvl="2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7937" algn="l"/>
              </a:tabLst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2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7937" algn="l"/>
              </a:tabLst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	</a:t>
            </a:r>
            <a:r>
              <a:rPr lang="pt-BR" sz="1800" kern="0" dirty="0">
                <a:solidFill>
                  <a:srgbClr val="000000"/>
                </a:solidFill>
              </a:rPr>
              <a:t>LIMITES ESTRATÉGICOS</a:t>
            </a:r>
          </a:p>
          <a:p>
            <a:pPr marL="0" marR="0" lvl="2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67937" algn="l"/>
              </a:tabLst>
              <a:defRPr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Elipse 8"/>
          <p:cNvSpPr/>
          <p:nvPr/>
        </p:nvSpPr>
        <p:spPr>
          <a:xfrm>
            <a:off x="476028" y="2166437"/>
            <a:ext cx="493305" cy="453030"/>
          </a:xfrm>
          <a:prstGeom prst="ellipse">
            <a:avLst/>
          </a:prstGeom>
          <a:solidFill>
            <a:srgbClr val="226E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/>
              <a:t>1</a:t>
            </a:r>
          </a:p>
        </p:txBody>
      </p:sp>
      <p:sp>
        <p:nvSpPr>
          <p:cNvPr id="7" name="Elipse 8"/>
          <p:cNvSpPr/>
          <p:nvPr/>
        </p:nvSpPr>
        <p:spPr>
          <a:xfrm>
            <a:off x="476029" y="2994078"/>
            <a:ext cx="493305" cy="453030"/>
          </a:xfrm>
          <a:prstGeom prst="ellipse">
            <a:avLst/>
          </a:prstGeom>
          <a:solidFill>
            <a:srgbClr val="226E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/>
              <a:t>2</a:t>
            </a:r>
          </a:p>
        </p:txBody>
      </p:sp>
      <p:sp>
        <p:nvSpPr>
          <p:cNvPr id="8" name="Elipse 8"/>
          <p:cNvSpPr/>
          <p:nvPr/>
        </p:nvSpPr>
        <p:spPr>
          <a:xfrm>
            <a:off x="476031" y="3790403"/>
            <a:ext cx="493305" cy="453030"/>
          </a:xfrm>
          <a:prstGeom prst="ellipse">
            <a:avLst/>
          </a:prstGeom>
          <a:solidFill>
            <a:srgbClr val="226E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783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1518042"/>
            <a:ext cx="8716297" cy="3100299"/>
          </a:xfrm>
          <a:prstGeom prst="rect">
            <a:avLst/>
          </a:prstGeom>
          <a:solidFill>
            <a:srgbClr val="226E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1" y="2680160"/>
            <a:ext cx="8919987" cy="556577"/>
          </a:xfrm>
          <a:prstGeom prst="rect">
            <a:avLst/>
          </a:prstGeom>
        </p:spPr>
        <p:txBody>
          <a:bodyPr wrap="square" lIns="109234" tIns="54617" rIns="109234" bIns="54617">
            <a:spAutoFit/>
          </a:bodyPr>
          <a:lstStyle/>
          <a:p>
            <a:pPr lvl="0">
              <a:buClr>
                <a:srgbClr val="E7E6E6">
                  <a:lumMod val="75000"/>
                </a:srgbClr>
              </a:buClr>
            </a:pPr>
            <a:r>
              <a:rPr lang="pt-BR" sz="2900" b="1" dirty="0">
                <a:solidFill>
                  <a:schemeClr val="bg1"/>
                </a:solidFill>
              </a:rPr>
              <a:t> 1 – 	RECURSOS DE ARRECADAÇÃO</a:t>
            </a:r>
          </a:p>
        </p:txBody>
      </p:sp>
    </p:spTree>
    <p:extLst>
      <p:ext uri="{BB962C8B-B14F-4D97-AF65-F5344CB8AC3E}">
        <p14:creationId xmlns:p14="http://schemas.microsoft.com/office/powerpoint/2010/main" val="229730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177407"/>
            <a:ext cx="9144000" cy="510410"/>
          </a:xfrm>
          <a:prstGeom prst="rect">
            <a:avLst/>
          </a:prstGeom>
          <a:solidFill>
            <a:srgbClr val="006666"/>
          </a:solidFill>
        </p:spPr>
        <p:txBody>
          <a:bodyPr wrap="square" lIns="109234" tIns="54617" rIns="109234" bIns="54617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1.1 – 	RECURSOS DE ARRECADAÇÃO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20A6F7F-162C-448C-8D28-444DD18EDE53}"/>
              </a:ext>
            </a:extLst>
          </p:cNvPr>
          <p:cNvGraphicFramePr>
            <a:graphicFrameLocks noGrp="1"/>
          </p:cNvGraphicFramePr>
          <p:nvPr/>
        </p:nvGraphicFramePr>
        <p:xfrm>
          <a:off x="127819" y="1825624"/>
          <a:ext cx="8760543" cy="4840646"/>
        </p:xfrm>
        <a:graphic>
          <a:graphicData uri="http://schemas.openxmlformats.org/drawingml/2006/table">
            <a:tbl>
              <a:tblPr/>
              <a:tblGrid>
                <a:gridCol w="3947055">
                  <a:extLst>
                    <a:ext uri="{9D8B030D-6E8A-4147-A177-3AD203B41FA5}">
                      <a16:colId xmlns:a16="http://schemas.microsoft.com/office/drawing/2014/main" val="2204129868"/>
                    </a:ext>
                  </a:extLst>
                </a:gridCol>
                <a:gridCol w="1604496">
                  <a:extLst>
                    <a:ext uri="{9D8B030D-6E8A-4147-A177-3AD203B41FA5}">
                      <a16:colId xmlns:a16="http://schemas.microsoft.com/office/drawing/2014/main" val="1918361865"/>
                    </a:ext>
                  </a:extLst>
                </a:gridCol>
                <a:gridCol w="1604496">
                  <a:extLst>
                    <a:ext uri="{9D8B030D-6E8A-4147-A177-3AD203B41FA5}">
                      <a16:colId xmlns:a16="http://schemas.microsoft.com/office/drawing/2014/main" val="2679931272"/>
                    </a:ext>
                  </a:extLst>
                </a:gridCol>
                <a:gridCol w="1604496">
                  <a:extLst>
                    <a:ext uri="{9D8B030D-6E8A-4147-A177-3AD203B41FA5}">
                      <a16:colId xmlns:a16="http://schemas.microsoft.com/office/drawing/2014/main" val="4107463966"/>
                    </a:ext>
                  </a:extLst>
                </a:gridCol>
              </a:tblGrid>
              <a:tr h="5247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Especificação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Reprogramação 2020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(A)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Programação 2021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(B)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Part. %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(G)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55780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- FONTES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A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5E9AA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5E9AA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5E9AA6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94723912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Receitas Correntes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1.171.655,42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1.381.249,72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82,2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499137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Receitas de Arrecadação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1.156.581,50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1.193.527,33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71,0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906735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 Anuidades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586.481,63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594.131,42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35,3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65397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 Pessoa Física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556.281,30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555.562,16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33,0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62780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1.1.1.1.1 Anuidade do Exercício 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412.238,73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451.900,39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26,9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748700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1.1.1.1.2 Anuidade Exercícios anteriores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144.042,57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103.661,77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6,2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966062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1.1.1.2 Pessoa Jurídica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30.200,33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38.569,26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2,3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594181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1.1.1.2.1 Anuidade do Exercício 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25.007,51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23.112,36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1,4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660084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1.1.1.2.2 Anuidade Exercícios anteriores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5.192,82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15.456,90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0,9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361795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1.1.3 RRT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493.176,49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548.000,00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32,6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841082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1.1.4 Taxas e Multas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76.923,38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51.395,91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3,1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971131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 Aplicações Financeiras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10.059,98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0,6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352276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 Outras Receitas Correntes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5.013,94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4.930,60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0,3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78631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 Fundo de Apoio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172.791,79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10,3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173475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Receitas de Capital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224.897,88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17,8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601889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 Saldos de Exercícios Anteriores (Superávit Financeiro)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224.897,88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17,8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228312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 Outras Receitas de Capital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668877"/>
                  </a:ext>
                </a:extLst>
              </a:tr>
              <a:tr h="227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 –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1.396.553,30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1.681.249,72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100,0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476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01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1518042"/>
            <a:ext cx="8945881" cy="3100299"/>
          </a:xfrm>
          <a:prstGeom prst="rect">
            <a:avLst/>
          </a:prstGeom>
          <a:solidFill>
            <a:srgbClr val="226E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2789902"/>
            <a:ext cx="9052560" cy="556577"/>
          </a:xfrm>
          <a:prstGeom prst="rect">
            <a:avLst/>
          </a:prstGeom>
        </p:spPr>
        <p:txBody>
          <a:bodyPr wrap="square" lIns="109234" tIns="54617" rIns="109234" bIns="54617">
            <a:spAutoFit/>
          </a:bodyPr>
          <a:lstStyle/>
          <a:p>
            <a:pPr lvl="0">
              <a:buClr>
                <a:srgbClr val="E7E6E6">
                  <a:lumMod val="75000"/>
                </a:srgbClr>
              </a:buClr>
            </a:pPr>
            <a:r>
              <a:rPr lang="pt-BR" sz="2900" b="1" dirty="0">
                <a:solidFill>
                  <a:schemeClr val="bg1"/>
                </a:solidFill>
              </a:rPr>
              <a:t> 2 – PLANO DE AÇÃO - PROJETOS E ATIVIDADES</a:t>
            </a:r>
          </a:p>
        </p:txBody>
      </p:sp>
    </p:spTree>
    <p:extLst>
      <p:ext uri="{BB962C8B-B14F-4D97-AF65-F5344CB8AC3E}">
        <p14:creationId xmlns:p14="http://schemas.microsoft.com/office/powerpoint/2010/main" val="191216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046341"/>
            <a:ext cx="9144000" cy="387300"/>
          </a:xfrm>
          <a:prstGeom prst="rect">
            <a:avLst/>
          </a:prstGeom>
          <a:solidFill>
            <a:srgbClr val="226E7B"/>
          </a:solidFill>
        </p:spPr>
        <p:txBody>
          <a:bodyPr wrap="square" lIns="109234" tIns="54617" rIns="109234" bIns="54617" rtlCol="0">
            <a:spAutoFit/>
          </a:bodyPr>
          <a:lstStyle/>
          <a:p>
            <a:pPr lvl="0">
              <a:buClr>
                <a:srgbClr val="E7E6E6">
                  <a:lumMod val="75000"/>
                </a:srgbClr>
              </a:buClr>
            </a:pPr>
            <a:r>
              <a:rPr lang="pt-B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3.1 - </a:t>
            </a:r>
            <a:r>
              <a:rPr lang="pt-BR" sz="1800" b="1" dirty="0">
                <a:solidFill>
                  <a:schemeClr val="bg1"/>
                </a:solidFill>
              </a:rPr>
              <a:t>PLANO DE AÇÃO - PROJETOS E ATIVIDADES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664BC29-D980-4740-9276-E2F234A07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953385"/>
              </p:ext>
            </p:extLst>
          </p:nvPr>
        </p:nvGraphicFramePr>
        <p:xfrm>
          <a:off x="117987" y="1463138"/>
          <a:ext cx="8927689" cy="5302406"/>
        </p:xfrm>
        <a:graphic>
          <a:graphicData uri="http://schemas.openxmlformats.org/drawingml/2006/table">
            <a:tbl>
              <a:tblPr/>
              <a:tblGrid>
                <a:gridCol w="3759965">
                  <a:extLst>
                    <a:ext uri="{9D8B030D-6E8A-4147-A177-3AD203B41FA5}">
                      <a16:colId xmlns:a16="http://schemas.microsoft.com/office/drawing/2014/main" val="2832028523"/>
                    </a:ext>
                  </a:extLst>
                </a:gridCol>
                <a:gridCol w="2493351">
                  <a:extLst>
                    <a:ext uri="{9D8B030D-6E8A-4147-A177-3AD203B41FA5}">
                      <a16:colId xmlns:a16="http://schemas.microsoft.com/office/drawing/2014/main" val="2470377712"/>
                    </a:ext>
                  </a:extLst>
                </a:gridCol>
                <a:gridCol w="2674373">
                  <a:extLst>
                    <a:ext uri="{9D8B030D-6E8A-4147-A177-3AD203B41FA5}">
                      <a16:colId xmlns:a16="http://schemas.microsoft.com/office/drawing/2014/main" val="2833050764"/>
                    </a:ext>
                  </a:extLst>
                </a:gridCol>
              </a:tblGrid>
              <a:tr h="5819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Reprogramação 2020 </a:t>
                      </a:r>
                      <a:b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(A)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Programação 2021</a:t>
                      </a:r>
                      <a:b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(B)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369733"/>
                  </a:ext>
                </a:extLst>
              </a:tr>
              <a:tr h="3485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 arquiteto, e agora?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167624"/>
                  </a:ext>
                </a:extLst>
              </a:tr>
              <a:tr h="3485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 do Arquiteto (Prêmio TFG)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31.000,00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582698"/>
                  </a:ext>
                </a:extLst>
              </a:tr>
              <a:tr h="3485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606696"/>
                  </a:ext>
                </a:extLst>
              </a:tr>
              <a:tr h="3485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Comunicação - plano de mídia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53.000,00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60.000,00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979366"/>
                  </a:ext>
                </a:extLst>
              </a:tr>
              <a:tr h="3485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185.000,00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003374"/>
                  </a:ext>
                </a:extLst>
              </a:tr>
              <a:tr h="4699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Manutenção das rotinas administrativas do CAU/AL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470.993,00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490.177,00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452045"/>
                  </a:ext>
                </a:extLst>
              </a:tr>
              <a:tr h="4647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Fiscalização sistemática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273.776,79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307.940,00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736732"/>
                  </a:ext>
                </a:extLst>
              </a:tr>
              <a:tr h="4699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Assistência Técnica em Habitação de Interesse Social - ATHIS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60.000,00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80.000,00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772735"/>
                  </a:ext>
                </a:extLst>
              </a:tr>
              <a:tr h="3485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Manutenção das instalações da sede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224.897,88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300.000,00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183534"/>
                  </a:ext>
                </a:extLst>
              </a:tr>
              <a:tr h="4647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ATHIS no interior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53440"/>
                  </a:ext>
                </a:extLst>
              </a:tr>
              <a:tr h="447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10.000,00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963579"/>
                  </a:ext>
                </a:extLst>
              </a:tr>
              <a:tr h="276254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1.313.767,67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1.493.217,00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516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45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046341"/>
            <a:ext cx="9144000" cy="387300"/>
          </a:xfrm>
          <a:prstGeom prst="rect">
            <a:avLst/>
          </a:prstGeom>
          <a:solidFill>
            <a:srgbClr val="226E7B"/>
          </a:solidFill>
        </p:spPr>
        <p:txBody>
          <a:bodyPr wrap="square" lIns="109234" tIns="54617" rIns="109234" bIns="54617" rtlCol="0">
            <a:spAutoFit/>
          </a:bodyPr>
          <a:lstStyle/>
          <a:p>
            <a:pPr lvl="0">
              <a:buClr>
                <a:srgbClr val="E7E6E6">
                  <a:lumMod val="75000"/>
                </a:srgbClr>
              </a:buClr>
            </a:pPr>
            <a:r>
              <a:rPr lang="pt-B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3.1 - </a:t>
            </a:r>
            <a:r>
              <a:rPr lang="pt-BR" sz="1800" b="1" dirty="0">
                <a:solidFill>
                  <a:schemeClr val="bg1"/>
                </a:solidFill>
              </a:rPr>
              <a:t>PLANO DE AÇÃO - PROJETOS E ATIVIDADES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664BC29-D980-4740-9276-E2F234A07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99090"/>
              </p:ext>
            </p:extLst>
          </p:nvPr>
        </p:nvGraphicFramePr>
        <p:xfrm>
          <a:off x="285135" y="1592827"/>
          <a:ext cx="8327925" cy="5216932"/>
        </p:xfrm>
        <a:graphic>
          <a:graphicData uri="http://schemas.openxmlformats.org/drawingml/2006/table">
            <a:tbl>
              <a:tblPr/>
              <a:tblGrid>
                <a:gridCol w="3431459">
                  <a:extLst>
                    <a:ext uri="{9D8B030D-6E8A-4147-A177-3AD203B41FA5}">
                      <a16:colId xmlns:a16="http://schemas.microsoft.com/office/drawing/2014/main" val="2832028523"/>
                    </a:ext>
                  </a:extLst>
                </a:gridCol>
                <a:gridCol w="1671483">
                  <a:extLst>
                    <a:ext uri="{9D8B030D-6E8A-4147-A177-3AD203B41FA5}">
                      <a16:colId xmlns:a16="http://schemas.microsoft.com/office/drawing/2014/main" val="2470377712"/>
                    </a:ext>
                  </a:extLst>
                </a:gridCol>
                <a:gridCol w="1602658">
                  <a:extLst>
                    <a:ext uri="{9D8B030D-6E8A-4147-A177-3AD203B41FA5}">
                      <a16:colId xmlns:a16="http://schemas.microsoft.com/office/drawing/2014/main" val="2833050764"/>
                    </a:ext>
                  </a:extLst>
                </a:gridCol>
                <a:gridCol w="1622325">
                  <a:extLst>
                    <a:ext uri="{9D8B030D-6E8A-4147-A177-3AD203B41FA5}">
                      <a16:colId xmlns:a16="http://schemas.microsoft.com/office/drawing/2014/main" val="3622794406"/>
                    </a:ext>
                  </a:extLst>
                </a:gridCol>
              </a:tblGrid>
              <a:tr h="9753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Reprogramação 2020 </a:t>
                      </a:r>
                      <a:b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Programação</a:t>
                      </a:r>
                      <a:b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2021</a:t>
                      </a:r>
                      <a:b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(B)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Fundo de Apoio </a:t>
                      </a:r>
                      <a:b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369733"/>
                  </a:ext>
                </a:extLst>
              </a:tr>
              <a:tr h="6502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Ações de suprimento a demanda de deslocamento de pessoal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25.187,43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32.885,14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962892"/>
                  </a:ext>
                </a:extLst>
              </a:tr>
              <a:tr h="6502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ao centro de serviços compartilhados - CSC - Fiscalização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24.622,40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61.484,60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61.484,60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941710"/>
                  </a:ext>
                </a:extLst>
              </a:tr>
              <a:tr h="6502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ao centro de serviços compartilhados - CSC - Atendimento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5.760,61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7.444,32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7.444,32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755558"/>
                  </a:ext>
                </a:extLst>
              </a:tr>
              <a:tr h="6502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Contribuição ao fundo nacional de apoio aos CAU/UF's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15.874,36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30.696,20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30.696,20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622577"/>
                  </a:ext>
                </a:extLst>
              </a:tr>
              <a:tr h="3251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Reserva de contingência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53.407,60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40.281,53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68779"/>
                  </a:ext>
                </a:extLst>
              </a:tr>
              <a:tr h="4384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Processo Eleitoral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58602"/>
                  </a:ext>
                </a:extLst>
              </a:tr>
              <a:tr h="4384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Acerto de contas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1.340,83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40024"/>
                  </a:ext>
                </a:extLst>
              </a:tr>
              <a:tr h="438455"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82.785,63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188.032,72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172.791,79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04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55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046341"/>
            <a:ext cx="9144000" cy="387300"/>
          </a:xfrm>
          <a:prstGeom prst="rect">
            <a:avLst/>
          </a:prstGeom>
          <a:solidFill>
            <a:srgbClr val="226E7B"/>
          </a:solidFill>
        </p:spPr>
        <p:txBody>
          <a:bodyPr wrap="square" lIns="109234" tIns="54617" rIns="109234" bIns="54617" rtlCol="0">
            <a:spAutoFit/>
          </a:bodyPr>
          <a:lstStyle/>
          <a:p>
            <a:pPr lvl="0">
              <a:buClr>
                <a:srgbClr val="E7E6E6">
                  <a:lumMod val="75000"/>
                </a:srgbClr>
              </a:buClr>
            </a:pPr>
            <a:r>
              <a:rPr lang="pt-B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3.1 - </a:t>
            </a:r>
            <a:r>
              <a:rPr lang="pt-BR" sz="1800" b="1" dirty="0">
                <a:solidFill>
                  <a:schemeClr val="bg1"/>
                </a:solidFill>
              </a:rPr>
              <a:t>PLANO DE AÇÃO - PROJETOS E ATIVIDADES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347FE2C-EF48-4862-BBAE-0D099A40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193645"/>
              </p:ext>
            </p:extLst>
          </p:nvPr>
        </p:nvGraphicFramePr>
        <p:xfrm>
          <a:off x="216310" y="1759974"/>
          <a:ext cx="8701547" cy="4857135"/>
        </p:xfrm>
        <a:graphic>
          <a:graphicData uri="http://schemas.openxmlformats.org/drawingml/2006/table">
            <a:tbl>
              <a:tblPr/>
              <a:tblGrid>
                <a:gridCol w="3289934">
                  <a:extLst>
                    <a:ext uri="{9D8B030D-6E8A-4147-A177-3AD203B41FA5}">
                      <a16:colId xmlns:a16="http://schemas.microsoft.com/office/drawing/2014/main" val="1249844892"/>
                    </a:ext>
                  </a:extLst>
                </a:gridCol>
                <a:gridCol w="2137472">
                  <a:extLst>
                    <a:ext uri="{9D8B030D-6E8A-4147-A177-3AD203B41FA5}">
                      <a16:colId xmlns:a16="http://schemas.microsoft.com/office/drawing/2014/main" val="47372014"/>
                    </a:ext>
                  </a:extLst>
                </a:gridCol>
                <a:gridCol w="1917290">
                  <a:extLst>
                    <a:ext uri="{9D8B030D-6E8A-4147-A177-3AD203B41FA5}">
                      <a16:colId xmlns:a16="http://schemas.microsoft.com/office/drawing/2014/main" val="1942701645"/>
                    </a:ext>
                  </a:extLst>
                </a:gridCol>
                <a:gridCol w="1356851">
                  <a:extLst>
                    <a:ext uri="{9D8B030D-6E8A-4147-A177-3AD203B41FA5}">
                      <a16:colId xmlns:a16="http://schemas.microsoft.com/office/drawing/2014/main" val="2590335258"/>
                    </a:ext>
                  </a:extLst>
                </a:gridCol>
              </a:tblGrid>
              <a:tr h="9166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APLICAÇÕES DE RECURSOS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Reprogramação</a:t>
                      </a:r>
                      <a:b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Programação</a:t>
                      </a:r>
                      <a:b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Variação (%)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00270"/>
                  </a:ext>
                </a:extLst>
              </a:tr>
              <a:tr h="7880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Receita de Arrecadação 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1.007.346,11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1.193.527,33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18,5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179728"/>
                  </a:ext>
                </a:extLst>
              </a:tr>
              <a:tr h="7880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Recursos do fundo de apoio (CAU Básico)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172.791,79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279823"/>
                  </a:ext>
                </a:extLst>
              </a:tr>
              <a:tr h="7880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3. Soma (1+2)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1.007.346,11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1.366.319,12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35,6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819833"/>
                  </a:ext>
                </a:extLst>
              </a:tr>
              <a:tr h="7880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Aportes ao Fundo de Apoio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15.874,36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30.696,20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93,4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101080"/>
                  </a:ext>
                </a:extLst>
              </a:tr>
              <a:tr h="7880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  Receita da Arrecadação Líquida (RAL = 3 - 4)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991.471,75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1.335.622,92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34,7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6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670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854640"/>
      </p:ext>
    </p:extLst>
  </p:cSld>
  <p:clrMapOvr>
    <a:masterClrMapping/>
  </p:clrMapOvr>
</p:sld>
</file>

<file path=ppt/theme/theme1.xml><?xml version="1.0" encoding="utf-8"?>
<a:theme xmlns:a="http://schemas.openxmlformats.org/drawingml/2006/main" name="CAU-AL-powerpoint-templat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CAU-AL-powerpoint-templat (1)</Template>
  <TotalTime>1447</TotalTime>
  <Words>930</Words>
  <Application>Microsoft Office PowerPoint</Application>
  <PresentationFormat>Apresentação na tela (4:3)</PresentationFormat>
  <Paragraphs>317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(Body)</vt:lpstr>
      <vt:lpstr>Cambria</vt:lpstr>
      <vt:lpstr>Century Gothic</vt:lpstr>
      <vt:lpstr>Museo 500</vt:lpstr>
      <vt:lpstr>CAU-AL-powerpoint-templat (1)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Norlan</dc:creator>
  <cp:lastModifiedBy>Rodrigo Lopes</cp:lastModifiedBy>
  <cp:revision>102</cp:revision>
  <dcterms:created xsi:type="dcterms:W3CDTF">2012-07-09T12:22:53Z</dcterms:created>
  <dcterms:modified xsi:type="dcterms:W3CDTF">2020-11-26T21:22:23Z</dcterms:modified>
</cp:coreProperties>
</file>