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08" y="-11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EFD3970-EA6B-4928-BC1A-BC7281FE254B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m 38"/>
          <p:cNvPicPr/>
          <p:nvPr/>
        </p:nvPicPr>
        <p:blipFill>
          <a:blip r:embed="rId2"/>
          <a:stretch/>
        </p:blipFill>
        <p:spPr>
          <a:xfrm>
            <a:off x="896908" y="636565"/>
            <a:ext cx="8358246" cy="657229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m 47"/>
          <p:cNvPicPr/>
          <p:nvPr/>
        </p:nvPicPr>
        <p:blipFill>
          <a:blip r:embed="rId2"/>
          <a:stretch/>
        </p:blipFill>
        <p:spPr>
          <a:xfrm>
            <a:off x="288000" y="155160"/>
            <a:ext cx="9276120" cy="705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m 48"/>
          <p:cNvPicPr/>
          <p:nvPr/>
        </p:nvPicPr>
        <p:blipFill>
          <a:blip r:embed="rId2"/>
          <a:stretch/>
        </p:blipFill>
        <p:spPr>
          <a:xfrm>
            <a:off x="587880" y="72000"/>
            <a:ext cx="9276120" cy="7058520"/>
          </a:xfrm>
          <a:prstGeom prst="rect">
            <a:avLst/>
          </a:prstGeom>
          <a:ln>
            <a:noFill/>
          </a:ln>
        </p:spPr>
      </p:pic>
      <p:sp>
        <p:nvSpPr>
          <p:cNvPr id="50" name="TextShape 1"/>
          <p:cNvSpPr txBox="1"/>
          <p:nvPr/>
        </p:nvSpPr>
        <p:spPr>
          <a:xfrm>
            <a:off x="6120000" y="4437720"/>
            <a:ext cx="331200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Total: R$ </a:t>
            </a:r>
            <a:r>
              <a:rPr lang="pt-BR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388.512,78</a:t>
            </a:r>
            <a:endParaRPr lang="pt-B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39"/>
          <p:cNvPicPr/>
          <p:nvPr/>
        </p:nvPicPr>
        <p:blipFill>
          <a:blip r:embed="rId2"/>
          <a:stretch/>
        </p:blipFill>
        <p:spPr>
          <a:xfrm>
            <a:off x="-674728" y="-1"/>
            <a:ext cx="10755353" cy="755967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/>
          <p:nvPr/>
        </p:nvPicPr>
        <p:blipFill>
          <a:blip r:embed="rId2"/>
          <a:stretch/>
        </p:blipFill>
        <p:spPr>
          <a:xfrm>
            <a:off x="60840" y="624960"/>
            <a:ext cx="9875160" cy="688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1"/>
          <p:cNvPicPr/>
          <p:nvPr/>
        </p:nvPicPr>
        <p:blipFill>
          <a:blip r:embed="rId2"/>
          <a:stretch/>
        </p:blipFill>
        <p:spPr>
          <a:xfrm>
            <a:off x="60840" y="493920"/>
            <a:ext cx="10079640" cy="700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/>
          <p:cNvPicPr/>
          <p:nvPr/>
        </p:nvPicPr>
        <p:blipFill>
          <a:blip r:embed="rId2"/>
          <a:stretch/>
        </p:blipFill>
        <p:spPr>
          <a:xfrm>
            <a:off x="-317538" y="0"/>
            <a:ext cx="10398163" cy="755967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43"/>
          <p:cNvPicPr/>
          <p:nvPr/>
        </p:nvPicPr>
        <p:blipFill>
          <a:blip r:embed="rId2"/>
          <a:stretch/>
        </p:blipFill>
        <p:spPr>
          <a:xfrm>
            <a:off x="-317539" y="-1"/>
            <a:ext cx="10398163" cy="755967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/>
          <p:cNvPicPr/>
          <p:nvPr/>
        </p:nvPicPr>
        <p:blipFill>
          <a:blip r:embed="rId2"/>
          <a:stretch/>
        </p:blipFill>
        <p:spPr>
          <a:xfrm>
            <a:off x="288000" y="141120"/>
            <a:ext cx="9288000" cy="6914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45"/>
          <p:cNvPicPr/>
          <p:nvPr/>
        </p:nvPicPr>
        <p:blipFill>
          <a:blip r:embed="rId2"/>
          <a:stretch/>
        </p:blipFill>
        <p:spPr>
          <a:xfrm>
            <a:off x="505800" y="220320"/>
            <a:ext cx="9286200" cy="705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m 46"/>
          <p:cNvPicPr/>
          <p:nvPr/>
        </p:nvPicPr>
        <p:blipFill>
          <a:blip r:embed="rId2"/>
          <a:stretch/>
        </p:blipFill>
        <p:spPr>
          <a:xfrm>
            <a:off x="360" y="72000"/>
            <a:ext cx="10079640" cy="7512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</Words>
  <Application>LibreOffice/5.1.6.2$Linux_X86_64 LibreOffice_project/10m0$Build-2</Application>
  <PresentationFormat>Personalizar</PresentationFormat>
  <Paragraphs>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dc:description/>
  <cp:lastModifiedBy>Auditorio</cp:lastModifiedBy>
  <cp:revision>2</cp:revision>
  <dcterms:created xsi:type="dcterms:W3CDTF">2019-02-28T17:48:20Z</dcterms:created>
  <dcterms:modified xsi:type="dcterms:W3CDTF">2019-02-28T21:18:08Z</dcterms:modified>
  <dc:language>pt-BR</dc:language>
</cp:coreProperties>
</file>